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256" r:id="rId2"/>
    <p:sldId id="1039" r:id="rId3"/>
    <p:sldId id="998" r:id="rId4"/>
    <p:sldId id="999" r:id="rId5"/>
    <p:sldId id="1000" r:id="rId6"/>
    <p:sldId id="1001" r:id="rId7"/>
    <p:sldId id="1002" r:id="rId8"/>
    <p:sldId id="1003" r:id="rId9"/>
    <p:sldId id="1004" r:id="rId10"/>
    <p:sldId id="1005" r:id="rId11"/>
    <p:sldId id="1006" r:id="rId12"/>
    <p:sldId id="1009" r:id="rId13"/>
    <p:sldId id="1021" r:id="rId14"/>
    <p:sldId id="1022" r:id="rId15"/>
    <p:sldId id="1011" r:id="rId16"/>
    <p:sldId id="1023" r:id="rId17"/>
    <p:sldId id="1012" r:id="rId18"/>
    <p:sldId id="1024" r:id="rId19"/>
    <p:sldId id="1025" r:id="rId20"/>
    <p:sldId id="1026" r:id="rId21"/>
    <p:sldId id="1027" r:id="rId22"/>
    <p:sldId id="1045" r:id="rId23"/>
    <p:sldId id="1044" r:id="rId24"/>
    <p:sldId id="1047" r:id="rId25"/>
    <p:sldId id="1046" r:id="rId26"/>
    <p:sldId id="1048" r:id="rId27"/>
    <p:sldId id="1049" r:id="rId28"/>
    <p:sldId id="1050" r:id="rId29"/>
    <p:sldId id="1051" r:id="rId30"/>
    <p:sldId id="1052" r:id="rId31"/>
    <p:sldId id="1053" r:id="rId32"/>
    <p:sldId id="1055" r:id="rId33"/>
    <p:sldId id="1054" r:id="rId34"/>
    <p:sldId id="1057" r:id="rId35"/>
    <p:sldId id="1056" r:id="rId36"/>
    <p:sldId id="1058" r:id="rId37"/>
    <p:sldId id="1059" r:id="rId38"/>
    <p:sldId id="1060" r:id="rId39"/>
    <p:sldId id="1014" r:id="rId40"/>
    <p:sldId id="323" r:id="rId41"/>
    <p:sldId id="995" r:id="rId42"/>
    <p:sldId id="1043" r:id="rId43"/>
    <p:sldId id="327" r:id="rId44"/>
    <p:sldId id="328" r:id="rId45"/>
    <p:sldId id="1038" r:id="rId46"/>
    <p:sldId id="329" r:id="rId47"/>
    <p:sldId id="1042" r:id="rId48"/>
    <p:sldId id="986" r:id="rId49"/>
    <p:sldId id="350" r:id="rId50"/>
    <p:sldId id="347" r:id="rId51"/>
    <p:sldId id="335" r:id="rId52"/>
    <p:sldId id="337" r:id="rId53"/>
    <p:sldId id="336" r:id="rId54"/>
    <p:sldId id="1037" r:id="rId55"/>
    <p:sldId id="341" r:id="rId56"/>
    <p:sldId id="340" r:id="rId57"/>
    <p:sldId id="343" r:id="rId58"/>
    <p:sldId id="349" r:id="rId59"/>
    <p:sldId id="338" r:id="rId60"/>
    <p:sldId id="346" r:id="rId61"/>
    <p:sldId id="351" r:id="rId62"/>
    <p:sldId id="1016" r:id="rId63"/>
    <p:sldId id="1032" r:id="rId64"/>
    <p:sldId id="1031" r:id="rId65"/>
    <p:sldId id="353" r:id="rId66"/>
    <p:sldId id="1017" r:id="rId67"/>
    <p:sldId id="1018" r:id="rId68"/>
    <p:sldId id="356" r:id="rId69"/>
    <p:sldId id="357" r:id="rId70"/>
    <p:sldId id="1019" r:id="rId71"/>
    <p:sldId id="1020" r:id="rId72"/>
    <p:sldId id="992" r:id="rId73"/>
    <p:sldId id="994" r:id="rId74"/>
    <p:sldId id="993" r:id="rId75"/>
    <p:sldId id="1033" r:id="rId76"/>
    <p:sldId id="1036" r:id="rId77"/>
    <p:sldId id="1034" r:id="rId78"/>
    <p:sldId id="987" r:id="rId7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266DC48-0122-4728-9479-BD02FC89FFBB}">
          <p14:sldIdLst>
            <p14:sldId id="256"/>
            <p14:sldId id="1039"/>
            <p14:sldId id="998"/>
            <p14:sldId id="999"/>
            <p14:sldId id="1000"/>
            <p14:sldId id="1001"/>
            <p14:sldId id="1002"/>
            <p14:sldId id="1003"/>
            <p14:sldId id="1004"/>
            <p14:sldId id="1005"/>
            <p14:sldId id="1006"/>
            <p14:sldId id="1009"/>
            <p14:sldId id="1021"/>
            <p14:sldId id="1022"/>
            <p14:sldId id="1011"/>
            <p14:sldId id="1023"/>
            <p14:sldId id="1012"/>
            <p14:sldId id="1024"/>
            <p14:sldId id="1025"/>
            <p14:sldId id="1026"/>
            <p14:sldId id="1027"/>
            <p14:sldId id="1045"/>
            <p14:sldId id="1044"/>
            <p14:sldId id="1047"/>
            <p14:sldId id="1046"/>
            <p14:sldId id="1048"/>
            <p14:sldId id="1049"/>
            <p14:sldId id="1050"/>
            <p14:sldId id="1051"/>
            <p14:sldId id="1052"/>
            <p14:sldId id="1053"/>
            <p14:sldId id="1055"/>
            <p14:sldId id="1054"/>
            <p14:sldId id="1057"/>
            <p14:sldId id="1056"/>
            <p14:sldId id="1058"/>
            <p14:sldId id="1059"/>
            <p14:sldId id="1060"/>
            <p14:sldId id="1014"/>
            <p14:sldId id="323"/>
            <p14:sldId id="995"/>
            <p14:sldId id="1043"/>
            <p14:sldId id="327"/>
            <p14:sldId id="328"/>
            <p14:sldId id="1038"/>
            <p14:sldId id="329"/>
            <p14:sldId id="1042"/>
            <p14:sldId id="986"/>
            <p14:sldId id="350"/>
            <p14:sldId id="347"/>
            <p14:sldId id="335"/>
            <p14:sldId id="337"/>
            <p14:sldId id="336"/>
            <p14:sldId id="1037"/>
            <p14:sldId id="341"/>
            <p14:sldId id="340"/>
            <p14:sldId id="343"/>
            <p14:sldId id="349"/>
            <p14:sldId id="338"/>
            <p14:sldId id="346"/>
            <p14:sldId id="351"/>
            <p14:sldId id="1016"/>
            <p14:sldId id="1032"/>
            <p14:sldId id="1031"/>
            <p14:sldId id="353"/>
            <p14:sldId id="1017"/>
            <p14:sldId id="1018"/>
            <p14:sldId id="356"/>
            <p14:sldId id="357"/>
            <p14:sldId id="1019"/>
            <p14:sldId id="1020"/>
            <p14:sldId id="992"/>
            <p14:sldId id="994"/>
            <p14:sldId id="993"/>
            <p14:sldId id="1033"/>
            <p14:sldId id="1036"/>
            <p14:sldId id="1034"/>
            <p14:sldId id="987"/>
          </p14:sldIdLst>
        </p14:section>
      </p14:sectionLst>
    </p:ex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BFE"/>
    <a:srgbClr val="D74B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79DABC-39A8-4FF9-AF19-495E18C4DC2C}" v="63" dt="2022-02-19T03:33:04.511"/>
  </p1510:revLst>
</p1510:revInfo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06" autoAdjust="0"/>
  </p:normalViewPr>
  <p:slideViewPr>
    <p:cSldViewPr>
      <p:cViewPr varScale="1">
        <p:scale>
          <a:sx n="95" d="100"/>
          <a:sy n="95" d="100"/>
        </p:scale>
        <p:origin x="206" y="7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86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darto Wirawan" userId="6c21e1e27e63b101" providerId="LiveId" clId="{3479DABC-39A8-4FF9-AF19-495E18C4DC2C}"/>
    <pc:docChg chg="custSel addSld delSld modSld sldOrd modSection">
      <pc:chgData name="Widarto Wirawan" userId="6c21e1e27e63b101" providerId="LiveId" clId="{3479DABC-39A8-4FF9-AF19-495E18C4DC2C}" dt="2022-02-19T03:33:11.853" v="747" actId="1076"/>
      <pc:docMkLst>
        <pc:docMk/>
      </pc:docMkLst>
      <pc:sldChg chg="delSp modSp mod delAnim">
        <pc:chgData name="Widarto Wirawan" userId="6c21e1e27e63b101" providerId="LiveId" clId="{3479DABC-39A8-4FF9-AF19-495E18C4DC2C}" dt="2022-02-19T03:31:00.255" v="710" actId="1076"/>
        <pc:sldMkLst>
          <pc:docMk/>
          <pc:sldMk cId="437395870" sldId="346"/>
        </pc:sldMkLst>
        <pc:spChg chg="mod">
          <ac:chgData name="Widarto Wirawan" userId="6c21e1e27e63b101" providerId="LiveId" clId="{3479DABC-39A8-4FF9-AF19-495E18C4DC2C}" dt="2022-02-19T03:31:00.255" v="710" actId="1076"/>
          <ac:spMkLst>
            <pc:docMk/>
            <pc:sldMk cId="437395870" sldId="346"/>
            <ac:spMk id="64" creationId="{B9D4315A-1476-491C-8263-D254DB852D87}"/>
          </ac:spMkLst>
        </pc:spChg>
        <pc:spChg chg="del">
          <ac:chgData name="Widarto Wirawan" userId="6c21e1e27e63b101" providerId="LiveId" clId="{3479DABC-39A8-4FF9-AF19-495E18C4DC2C}" dt="2022-02-19T03:29:54.264" v="681" actId="478"/>
          <ac:spMkLst>
            <pc:docMk/>
            <pc:sldMk cId="437395870" sldId="346"/>
            <ac:spMk id="130" creationId="{8F86F70E-B8A3-412C-A139-A9B1BD89E9F1}"/>
          </ac:spMkLst>
        </pc:spChg>
        <pc:cxnChg chg="mod">
          <ac:chgData name="Widarto Wirawan" userId="6c21e1e27e63b101" providerId="LiveId" clId="{3479DABC-39A8-4FF9-AF19-495E18C4DC2C}" dt="2022-02-19T03:30:14.241" v="683" actId="14100"/>
          <ac:cxnSpMkLst>
            <pc:docMk/>
            <pc:sldMk cId="437395870" sldId="346"/>
            <ac:cxnSpMk id="132" creationId="{96B85C04-BA93-45BC-A550-6EDA16AE91F4}"/>
          </ac:cxnSpMkLst>
        </pc:cxnChg>
      </pc:sldChg>
      <pc:sldChg chg="delSp modSp mod delAnim">
        <pc:chgData name="Widarto Wirawan" userId="6c21e1e27e63b101" providerId="LiveId" clId="{3479DABC-39A8-4FF9-AF19-495E18C4DC2C}" dt="2022-02-19T03:32:03.479" v="731" actId="1076"/>
        <pc:sldMkLst>
          <pc:docMk/>
          <pc:sldMk cId="874595309" sldId="351"/>
        </pc:sldMkLst>
        <pc:spChg chg="mod">
          <ac:chgData name="Widarto Wirawan" userId="6c21e1e27e63b101" providerId="LiveId" clId="{3479DABC-39A8-4FF9-AF19-495E18C4DC2C}" dt="2022-02-19T03:32:03.479" v="731" actId="1076"/>
          <ac:spMkLst>
            <pc:docMk/>
            <pc:sldMk cId="874595309" sldId="351"/>
            <ac:spMk id="93" creationId="{6172F298-6976-409D-992A-6237528FDC56}"/>
          </ac:spMkLst>
        </pc:spChg>
        <pc:spChg chg="del">
          <ac:chgData name="Widarto Wirawan" userId="6c21e1e27e63b101" providerId="LiveId" clId="{3479DABC-39A8-4FF9-AF19-495E18C4DC2C}" dt="2022-02-19T03:31:14.943" v="711" actId="478"/>
          <ac:spMkLst>
            <pc:docMk/>
            <pc:sldMk cId="874595309" sldId="351"/>
            <ac:spMk id="130" creationId="{8F86F70E-B8A3-412C-A139-A9B1BD89E9F1}"/>
          </ac:spMkLst>
        </pc:spChg>
        <pc:cxnChg chg="mod">
          <ac:chgData name="Widarto Wirawan" userId="6c21e1e27e63b101" providerId="LiveId" clId="{3479DABC-39A8-4FF9-AF19-495E18C4DC2C}" dt="2022-02-19T03:31:21.101" v="712" actId="14100"/>
          <ac:cxnSpMkLst>
            <pc:docMk/>
            <pc:sldMk cId="874595309" sldId="351"/>
            <ac:cxnSpMk id="132" creationId="{96B85C04-BA93-45BC-A550-6EDA16AE91F4}"/>
          </ac:cxnSpMkLst>
        </pc:cxnChg>
      </pc:sldChg>
      <pc:sldChg chg="del">
        <pc:chgData name="Widarto Wirawan" userId="6c21e1e27e63b101" providerId="LiveId" clId="{3479DABC-39A8-4FF9-AF19-495E18C4DC2C}" dt="2022-02-19T03:10:40.958" v="200" actId="2696"/>
        <pc:sldMkLst>
          <pc:docMk/>
          <pc:sldMk cId="2007382330" sldId="985"/>
        </pc:sldMkLst>
      </pc:sldChg>
      <pc:sldChg chg="add del ord">
        <pc:chgData name="Widarto Wirawan" userId="6c21e1e27e63b101" providerId="LiveId" clId="{3479DABC-39A8-4FF9-AF19-495E18C4DC2C}" dt="2022-02-19T03:22:06.174" v="521" actId="47"/>
        <pc:sldMkLst>
          <pc:docMk/>
          <pc:sldMk cId="3554864763" sldId="985"/>
        </pc:sldMkLst>
      </pc:sldChg>
      <pc:sldChg chg="addSp modSp del mod">
        <pc:chgData name="Widarto Wirawan" userId="6c21e1e27e63b101" providerId="LiveId" clId="{3479DABC-39A8-4FF9-AF19-495E18C4DC2C}" dt="2022-02-19T03:10:40.958" v="200" actId="2696"/>
        <pc:sldMkLst>
          <pc:docMk/>
          <pc:sldMk cId="706552504" sldId="986"/>
        </pc:sldMkLst>
        <pc:spChg chg="add mod">
          <ac:chgData name="Widarto Wirawan" userId="6c21e1e27e63b101" providerId="LiveId" clId="{3479DABC-39A8-4FF9-AF19-495E18C4DC2C}" dt="2022-02-19T02:57:59.197" v="4" actId="113"/>
          <ac:spMkLst>
            <pc:docMk/>
            <pc:sldMk cId="706552504" sldId="986"/>
            <ac:spMk id="57" creationId="{27A8AA14-1C6C-4D9A-8C68-312D23FAFA85}"/>
          </ac:spMkLst>
        </pc:spChg>
      </pc:sldChg>
      <pc:sldChg chg="modSp add mod">
        <pc:chgData name="Widarto Wirawan" userId="6c21e1e27e63b101" providerId="LiveId" clId="{3479DABC-39A8-4FF9-AF19-495E18C4DC2C}" dt="2022-02-19T03:33:11.853" v="747" actId="1076"/>
        <pc:sldMkLst>
          <pc:docMk/>
          <pc:sldMk cId="1114071016" sldId="986"/>
        </pc:sldMkLst>
        <pc:spChg chg="mod">
          <ac:chgData name="Widarto Wirawan" userId="6c21e1e27e63b101" providerId="LiveId" clId="{3479DABC-39A8-4FF9-AF19-495E18C4DC2C}" dt="2022-02-19T03:32:52.893" v="739" actId="1076"/>
          <ac:spMkLst>
            <pc:docMk/>
            <pc:sldMk cId="1114071016" sldId="986"/>
            <ac:spMk id="18" creationId="{B9E34272-32E1-4498-933C-C6378B2F4D9F}"/>
          </ac:spMkLst>
        </pc:spChg>
        <pc:spChg chg="mod">
          <ac:chgData name="Widarto Wirawan" userId="6c21e1e27e63b101" providerId="LiveId" clId="{3479DABC-39A8-4FF9-AF19-495E18C4DC2C}" dt="2022-02-19T03:33:11.853" v="747" actId="1076"/>
          <ac:spMkLst>
            <pc:docMk/>
            <pc:sldMk cId="1114071016" sldId="986"/>
            <ac:spMk id="19" creationId="{BCD645AA-8A34-4353-AC6B-81D5AFCE9139}"/>
          </ac:spMkLst>
        </pc:spChg>
      </pc:sldChg>
      <pc:sldChg chg="delSp modSp add del mod ord">
        <pc:chgData name="Widarto Wirawan" userId="6c21e1e27e63b101" providerId="LiveId" clId="{3479DABC-39A8-4FF9-AF19-495E18C4DC2C}" dt="2022-02-19T03:23:36.753" v="529" actId="2696"/>
        <pc:sldMkLst>
          <pc:docMk/>
          <pc:sldMk cId="3175266114" sldId="986"/>
        </pc:sldMkLst>
        <pc:spChg chg="del">
          <ac:chgData name="Widarto Wirawan" userId="6c21e1e27e63b101" providerId="LiveId" clId="{3479DABC-39A8-4FF9-AF19-495E18C4DC2C}" dt="2022-02-19T03:21:16.795" v="518" actId="478"/>
          <ac:spMkLst>
            <pc:docMk/>
            <pc:sldMk cId="3175266114" sldId="986"/>
            <ac:spMk id="3" creationId="{CCC64791-C574-4A46-81C1-63A98671A690}"/>
          </ac:spMkLst>
        </pc:spChg>
        <pc:spChg chg="mod">
          <ac:chgData name="Widarto Wirawan" userId="6c21e1e27e63b101" providerId="LiveId" clId="{3479DABC-39A8-4FF9-AF19-495E18C4DC2C}" dt="2022-02-19T03:21:53.295" v="519" actId="313"/>
          <ac:spMkLst>
            <pc:docMk/>
            <pc:sldMk cId="3175266114" sldId="986"/>
            <ac:spMk id="19" creationId="{BCD645AA-8A34-4353-AC6B-81D5AFCE9139}"/>
          </ac:spMkLst>
        </pc:spChg>
        <pc:spChg chg="del">
          <ac:chgData name="Widarto Wirawan" userId="6c21e1e27e63b101" providerId="LiveId" clId="{3479DABC-39A8-4FF9-AF19-495E18C4DC2C}" dt="2022-02-19T03:21:59.781" v="520" actId="478"/>
          <ac:spMkLst>
            <pc:docMk/>
            <pc:sldMk cId="3175266114" sldId="986"/>
            <ac:spMk id="57" creationId="{27A8AA14-1C6C-4D9A-8C68-312D23FAFA85}"/>
          </ac:spMkLst>
        </pc:spChg>
      </pc:sldChg>
      <pc:sldChg chg="delSp modSp mod">
        <pc:chgData name="Widarto Wirawan" userId="6c21e1e27e63b101" providerId="LiveId" clId="{3479DABC-39A8-4FF9-AF19-495E18C4DC2C}" dt="2022-02-19T02:55:32.342" v="1" actId="1076"/>
        <pc:sldMkLst>
          <pc:docMk/>
          <pc:sldMk cId="2373929787" sldId="1016"/>
        </pc:sldMkLst>
        <pc:spChg chg="mod">
          <ac:chgData name="Widarto Wirawan" userId="6c21e1e27e63b101" providerId="LiveId" clId="{3479DABC-39A8-4FF9-AF19-495E18C4DC2C}" dt="2022-02-19T02:55:32.342" v="1" actId="1076"/>
          <ac:spMkLst>
            <pc:docMk/>
            <pc:sldMk cId="2373929787" sldId="1016"/>
            <ac:spMk id="32" creationId="{A48557CE-F187-447E-87CE-76F68163D930}"/>
          </ac:spMkLst>
        </pc:spChg>
        <pc:spChg chg="del">
          <ac:chgData name="Widarto Wirawan" userId="6c21e1e27e63b101" providerId="LiveId" clId="{3479DABC-39A8-4FF9-AF19-495E18C4DC2C}" dt="2022-02-19T02:55:24.464" v="0" actId="478"/>
          <ac:spMkLst>
            <pc:docMk/>
            <pc:sldMk cId="2373929787" sldId="1016"/>
            <ac:spMk id="38" creationId="{036F19BB-1941-48D2-BAAC-77FF5F91351F}"/>
          </ac:spMkLst>
        </pc:spChg>
      </pc:sldChg>
      <pc:sldChg chg="new del">
        <pc:chgData name="Widarto Wirawan" userId="6c21e1e27e63b101" providerId="LiveId" clId="{3479DABC-39A8-4FF9-AF19-495E18C4DC2C}" dt="2022-02-19T03:00:00.943" v="7" actId="47"/>
        <pc:sldMkLst>
          <pc:docMk/>
          <pc:sldMk cId="340861918" sldId="1040"/>
        </pc:sldMkLst>
      </pc:sldChg>
      <pc:sldChg chg="addSp delSp modSp add del mod">
        <pc:chgData name="Widarto Wirawan" userId="6c21e1e27e63b101" providerId="LiveId" clId="{3479DABC-39A8-4FF9-AF19-495E18C4DC2C}" dt="2022-02-19T03:10:40.958" v="200" actId="2696"/>
        <pc:sldMkLst>
          <pc:docMk/>
          <pc:sldMk cId="3235315290" sldId="1041"/>
        </pc:sldMkLst>
        <pc:spChg chg="mod">
          <ac:chgData name="Widarto Wirawan" userId="6c21e1e27e63b101" providerId="LiveId" clId="{3479DABC-39A8-4FF9-AF19-495E18C4DC2C}" dt="2022-02-19T03:09:34.232" v="199"/>
          <ac:spMkLst>
            <pc:docMk/>
            <pc:sldMk cId="3235315290" sldId="1041"/>
            <ac:spMk id="3" creationId="{CCC64791-C574-4A46-81C1-63A98671A690}"/>
          </ac:spMkLst>
        </pc:spChg>
        <pc:spChg chg="del">
          <ac:chgData name="Widarto Wirawan" userId="6c21e1e27e63b101" providerId="LiveId" clId="{3479DABC-39A8-4FF9-AF19-495E18C4DC2C}" dt="2022-02-19T03:02:01.373" v="86" actId="478"/>
          <ac:spMkLst>
            <pc:docMk/>
            <pc:sldMk cId="3235315290" sldId="1041"/>
            <ac:spMk id="4" creationId="{2B678DC9-06E3-4675-B302-155B68F89117}"/>
          </ac:spMkLst>
        </pc:spChg>
        <pc:spChg chg="add del mod">
          <ac:chgData name="Widarto Wirawan" userId="6c21e1e27e63b101" providerId="LiveId" clId="{3479DABC-39A8-4FF9-AF19-495E18C4DC2C}" dt="2022-02-19T03:02:05.463" v="87" actId="478"/>
          <ac:spMkLst>
            <pc:docMk/>
            <pc:sldMk cId="3235315290" sldId="1041"/>
            <ac:spMk id="15" creationId="{A6B2E875-B3E1-4E50-818C-7E7B57D3CE69}"/>
          </ac:spMkLst>
        </pc:spChg>
        <pc:spChg chg="mod">
          <ac:chgData name="Widarto Wirawan" userId="6c21e1e27e63b101" providerId="LiveId" clId="{3479DABC-39A8-4FF9-AF19-495E18C4DC2C}" dt="2022-02-19T03:08:57.227" v="196" actId="313"/>
          <ac:spMkLst>
            <pc:docMk/>
            <pc:sldMk cId="3235315290" sldId="1041"/>
            <ac:spMk id="19" creationId="{BCD645AA-8A34-4353-AC6B-81D5AFCE9139}"/>
          </ac:spMkLst>
        </pc:spChg>
        <pc:spChg chg="add mod">
          <ac:chgData name="Widarto Wirawan" userId="6c21e1e27e63b101" providerId="LiveId" clId="{3479DABC-39A8-4FF9-AF19-495E18C4DC2C}" dt="2022-02-19T03:06:51.768" v="194" actId="20577"/>
          <ac:spMkLst>
            <pc:docMk/>
            <pc:sldMk cId="3235315290" sldId="1041"/>
            <ac:spMk id="23" creationId="{54A41976-F86F-483C-9E0E-AE6E149CEDDE}"/>
          </ac:spMkLst>
        </pc:spChg>
        <pc:spChg chg="mod">
          <ac:chgData name="Widarto Wirawan" userId="6c21e1e27e63b101" providerId="LiveId" clId="{3479DABC-39A8-4FF9-AF19-495E18C4DC2C}" dt="2022-02-19T03:09:02.259" v="198" actId="313"/>
          <ac:spMkLst>
            <pc:docMk/>
            <pc:sldMk cId="3235315290" sldId="1041"/>
            <ac:spMk id="57" creationId="{27A8AA14-1C6C-4D9A-8C68-312D23FAFA85}"/>
          </ac:spMkLst>
        </pc:spChg>
        <pc:grpChg chg="del">
          <ac:chgData name="Widarto Wirawan" userId="6c21e1e27e63b101" providerId="LiveId" clId="{3479DABC-39A8-4FF9-AF19-495E18C4DC2C}" dt="2022-02-19T03:02:11.228" v="88" actId="478"/>
          <ac:grpSpMkLst>
            <pc:docMk/>
            <pc:sldMk cId="3235315290" sldId="1041"/>
            <ac:grpSpMk id="5" creationId="{BBC63A0C-27EC-460E-9EAD-D4E4533520E1}"/>
          </ac:grpSpMkLst>
        </pc:grpChg>
        <pc:picChg chg="del">
          <ac:chgData name="Widarto Wirawan" userId="6c21e1e27e63b101" providerId="LiveId" clId="{3479DABC-39A8-4FF9-AF19-495E18C4DC2C}" dt="2022-02-19T03:01:54.189" v="85" actId="478"/>
          <ac:picMkLst>
            <pc:docMk/>
            <pc:sldMk cId="3235315290" sldId="1041"/>
            <ac:picMk id="10" creationId="{FF3027D5-23FF-459F-A108-0F243D044B11}"/>
          </ac:picMkLst>
        </pc:picChg>
      </pc:sldChg>
      <pc:sldChg chg="delSp modSp add del mod ord delAnim">
        <pc:chgData name="Widarto Wirawan" userId="6c21e1e27e63b101" providerId="LiveId" clId="{3479DABC-39A8-4FF9-AF19-495E18C4DC2C}" dt="2022-02-19T03:23:13.784" v="528" actId="47"/>
        <pc:sldMkLst>
          <pc:docMk/>
          <pc:sldMk cId="3836265869" sldId="1041"/>
        </pc:sldMkLst>
        <pc:spChg chg="del">
          <ac:chgData name="Widarto Wirawan" userId="6c21e1e27e63b101" providerId="LiveId" clId="{3479DABC-39A8-4FF9-AF19-495E18C4DC2C}" dt="2022-02-19T03:22:56.136" v="525" actId="21"/>
          <ac:spMkLst>
            <pc:docMk/>
            <pc:sldMk cId="3836265869" sldId="1041"/>
            <ac:spMk id="3" creationId="{CCC64791-C574-4A46-81C1-63A98671A690}"/>
          </ac:spMkLst>
        </pc:spChg>
        <pc:spChg chg="del">
          <ac:chgData name="Widarto Wirawan" userId="6c21e1e27e63b101" providerId="LiveId" clId="{3479DABC-39A8-4FF9-AF19-495E18C4DC2C}" dt="2022-02-19T03:22:15.801" v="522" actId="478"/>
          <ac:spMkLst>
            <pc:docMk/>
            <pc:sldMk cId="3836265869" sldId="1041"/>
            <ac:spMk id="17" creationId="{E383AFCE-24F6-41CF-A47B-64692CAC6866}"/>
          </ac:spMkLst>
        </pc:spChg>
        <pc:spChg chg="del">
          <ac:chgData name="Widarto Wirawan" userId="6c21e1e27e63b101" providerId="LiveId" clId="{3479DABC-39A8-4FF9-AF19-495E18C4DC2C}" dt="2022-02-19T03:22:15.801" v="522" actId="478"/>
          <ac:spMkLst>
            <pc:docMk/>
            <pc:sldMk cId="3836265869" sldId="1041"/>
            <ac:spMk id="18" creationId="{B9E34272-32E1-4498-933C-C6378B2F4D9F}"/>
          </ac:spMkLst>
        </pc:spChg>
        <pc:spChg chg="del">
          <ac:chgData name="Widarto Wirawan" userId="6c21e1e27e63b101" providerId="LiveId" clId="{3479DABC-39A8-4FF9-AF19-495E18C4DC2C}" dt="2022-02-19T03:22:15.801" v="522" actId="478"/>
          <ac:spMkLst>
            <pc:docMk/>
            <pc:sldMk cId="3836265869" sldId="1041"/>
            <ac:spMk id="19" creationId="{BCD645AA-8A34-4353-AC6B-81D5AFCE9139}"/>
          </ac:spMkLst>
        </pc:spChg>
        <pc:spChg chg="del">
          <ac:chgData name="Widarto Wirawan" userId="6c21e1e27e63b101" providerId="LiveId" clId="{3479DABC-39A8-4FF9-AF19-495E18C4DC2C}" dt="2022-02-19T03:22:15.801" v="522" actId="478"/>
          <ac:spMkLst>
            <pc:docMk/>
            <pc:sldMk cId="3836265869" sldId="1041"/>
            <ac:spMk id="20" creationId="{42437C03-6CD2-4A3C-A438-89A41BF435D7}"/>
          </ac:spMkLst>
        </pc:spChg>
        <pc:spChg chg="del">
          <ac:chgData name="Widarto Wirawan" userId="6c21e1e27e63b101" providerId="LiveId" clId="{3479DABC-39A8-4FF9-AF19-495E18C4DC2C}" dt="2022-02-19T03:22:15.801" v="522" actId="478"/>
          <ac:spMkLst>
            <pc:docMk/>
            <pc:sldMk cId="3836265869" sldId="1041"/>
            <ac:spMk id="21" creationId="{ED9004F9-FA20-42E6-B02F-ECCA60CB39CD}"/>
          </ac:spMkLst>
        </pc:spChg>
        <pc:spChg chg="del mod">
          <ac:chgData name="Widarto Wirawan" userId="6c21e1e27e63b101" providerId="LiveId" clId="{3479DABC-39A8-4FF9-AF19-495E18C4DC2C}" dt="2022-02-19T03:22:56.136" v="525" actId="21"/>
          <ac:spMkLst>
            <pc:docMk/>
            <pc:sldMk cId="3836265869" sldId="1041"/>
            <ac:spMk id="23" creationId="{54A41976-F86F-483C-9E0E-AE6E149CEDDE}"/>
          </ac:spMkLst>
        </pc:spChg>
        <pc:spChg chg="del">
          <ac:chgData name="Widarto Wirawan" userId="6c21e1e27e63b101" providerId="LiveId" clId="{3479DABC-39A8-4FF9-AF19-495E18C4DC2C}" dt="2022-02-19T03:22:15.801" v="522" actId="478"/>
          <ac:spMkLst>
            <pc:docMk/>
            <pc:sldMk cId="3836265869" sldId="1041"/>
            <ac:spMk id="25" creationId="{6F317E1B-D4FD-4711-A9B1-EF1D2EF620D3}"/>
          </ac:spMkLst>
        </pc:spChg>
        <pc:spChg chg="del">
          <ac:chgData name="Widarto Wirawan" userId="6c21e1e27e63b101" providerId="LiveId" clId="{3479DABC-39A8-4FF9-AF19-495E18C4DC2C}" dt="2022-02-19T03:22:15.801" v="522" actId="478"/>
          <ac:spMkLst>
            <pc:docMk/>
            <pc:sldMk cId="3836265869" sldId="1041"/>
            <ac:spMk id="30" creationId="{9000BB5A-C018-4ED5-91E6-EBAF3989E7A2}"/>
          </ac:spMkLst>
        </pc:spChg>
        <pc:spChg chg="del">
          <ac:chgData name="Widarto Wirawan" userId="6c21e1e27e63b101" providerId="LiveId" clId="{3479DABC-39A8-4FF9-AF19-495E18C4DC2C}" dt="2022-02-19T03:22:15.801" v="522" actId="478"/>
          <ac:spMkLst>
            <pc:docMk/>
            <pc:sldMk cId="3836265869" sldId="1041"/>
            <ac:spMk id="33" creationId="{AB2BB50E-DDFD-4CDF-9B00-0FEA6CE56F44}"/>
          </ac:spMkLst>
        </pc:spChg>
        <pc:spChg chg="del">
          <ac:chgData name="Widarto Wirawan" userId="6c21e1e27e63b101" providerId="LiveId" clId="{3479DABC-39A8-4FF9-AF19-495E18C4DC2C}" dt="2022-02-19T03:22:15.801" v="522" actId="478"/>
          <ac:spMkLst>
            <pc:docMk/>
            <pc:sldMk cId="3836265869" sldId="1041"/>
            <ac:spMk id="37" creationId="{2FEF99CA-E730-4A00-911C-28339E336C61}"/>
          </ac:spMkLst>
        </pc:spChg>
        <pc:spChg chg="del">
          <ac:chgData name="Widarto Wirawan" userId="6c21e1e27e63b101" providerId="LiveId" clId="{3479DABC-39A8-4FF9-AF19-495E18C4DC2C}" dt="2022-02-19T03:22:15.801" v="522" actId="478"/>
          <ac:spMkLst>
            <pc:docMk/>
            <pc:sldMk cId="3836265869" sldId="1041"/>
            <ac:spMk id="43" creationId="{410847E4-2BF7-41F4-93B7-906A6744B5E3}"/>
          </ac:spMkLst>
        </pc:spChg>
        <pc:spChg chg="del">
          <ac:chgData name="Widarto Wirawan" userId="6c21e1e27e63b101" providerId="LiveId" clId="{3479DABC-39A8-4FF9-AF19-495E18C4DC2C}" dt="2022-02-19T03:22:15.801" v="522" actId="478"/>
          <ac:spMkLst>
            <pc:docMk/>
            <pc:sldMk cId="3836265869" sldId="1041"/>
            <ac:spMk id="49" creationId="{92DF731D-7F5C-44F7-9CA5-96CA095D2EAF}"/>
          </ac:spMkLst>
        </pc:spChg>
        <pc:spChg chg="del">
          <ac:chgData name="Widarto Wirawan" userId="6c21e1e27e63b101" providerId="LiveId" clId="{3479DABC-39A8-4FF9-AF19-495E18C4DC2C}" dt="2022-02-19T03:22:15.801" v="522" actId="478"/>
          <ac:spMkLst>
            <pc:docMk/>
            <pc:sldMk cId="3836265869" sldId="1041"/>
            <ac:spMk id="52" creationId="{15F150C4-4786-4185-B8CA-CBAA132E331F}"/>
          </ac:spMkLst>
        </pc:spChg>
        <pc:spChg chg="del">
          <ac:chgData name="Widarto Wirawan" userId="6c21e1e27e63b101" providerId="LiveId" clId="{3479DABC-39A8-4FF9-AF19-495E18C4DC2C}" dt="2022-02-19T03:22:15.801" v="522" actId="478"/>
          <ac:spMkLst>
            <pc:docMk/>
            <pc:sldMk cId="3836265869" sldId="1041"/>
            <ac:spMk id="55" creationId="{39262483-2885-406B-9537-0744B530B604}"/>
          </ac:spMkLst>
        </pc:spChg>
        <pc:spChg chg="del">
          <ac:chgData name="Widarto Wirawan" userId="6c21e1e27e63b101" providerId="LiveId" clId="{3479DABC-39A8-4FF9-AF19-495E18C4DC2C}" dt="2022-02-19T03:20:47.523" v="515" actId="478"/>
          <ac:spMkLst>
            <pc:docMk/>
            <pc:sldMk cId="3836265869" sldId="1041"/>
            <ac:spMk id="57" creationId="{27A8AA14-1C6C-4D9A-8C68-312D23FAFA85}"/>
          </ac:spMkLst>
        </pc:spChg>
        <pc:spChg chg="del">
          <ac:chgData name="Widarto Wirawan" userId="6c21e1e27e63b101" providerId="LiveId" clId="{3479DABC-39A8-4FF9-AF19-495E18C4DC2C}" dt="2022-02-19T03:22:15.801" v="522" actId="478"/>
          <ac:spMkLst>
            <pc:docMk/>
            <pc:sldMk cId="3836265869" sldId="1041"/>
            <ac:spMk id="62" creationId="{112DAD99-8103-4B59-8DF3-3AEB12FC89FF}"/>
          </ac:spMkLst>
        </pc:spChg>
        <pc:spChg chg="del">
          <ac:chgData name="Widarto Wirawan" userId="6c21e1e27e63b101" providerId="LiveId" clId="{3479DABC-39A8-4FF9-AF19-495E18C4DC2C}" dt="2022-02-19T03:22:15.801" v="522" actId="478"/>
          <ac:spMkLst>
            <pc:docMk/>
            <pc:sldMk cId="3836265869" sldId="1041"/>
            <ac:spMk id="65" creationId="{9536B3F7-96E1-46AE-90E8-F7CC9EF0D84C}"/>
          </ac:spMkLst>
        </pc:spChg>
        <pc:spChg chg="del">
          <ac:chgData name="Widarto Wirawan" userId="6c21e1e27e63b101" providerId="LiveId" clId="{3479DABC-39A8-4FF9-AF19-495E18C4DC2C}" dt="2022-02-19T03:22:15.801" v="522" actId="478"/>
          <ac:spMkLst>
            <pc:docMk/>
            <pc:sldMk cId="3836265869" sldId="1041"/>
            <ac:spMk id="68" creationId="{F7A0D549-8463-4650-87C0-E15796B04E3D}"/>
          </ac:spMkLst>
        </pc:spChg>
        <pc:spChg chg="del">
          <ac:chgData name="Widarto Wirawan" userId="6c21e1e27e63b101" providerId="LiveId" clId="{3479DABC-39A8-4FF9-AF19-495E18C4DC2C}" dt="2022-02-19T03:22:15.801" v="522" actId="478"/>
          <ac:spMkLst>
            <pc:docMk/>
            <pc:sldMk cId="3836265869" sldId="1041"/>
            <ac:spMk id="73" creationId="{23BD1971-7D2D-4355-B349-B0D9E0FCC3B1}"/>
          </ac:spMkLst>
        </pc:spChg>
        <pc:spChg chg="del">
          <ac:chgData name="Widarto Wirawan" userId="6c21e1e27e63b101" providerId="LiveId" clId="{3479DABC-39A8-4FF9-AF19-495E18C4DC2C}" dt="2022-02-19T03:22:15.801" v="522" actId="478"/>
          <ac:spMkLst>
            <pc:docMk/>
            <pc:sldMk cId="3836265869" sldId="1041"/>
            <ac:spMk id="74" creationId="{047D36E5-DA79-4990-940D-642A3D8A5B87}"/>
          </ac:spMkLst>
        </pc:spChg>
        <pc:spChg chg="del">
          <ac:chgData name="Widarto Wirawan" userId="6c21e1e27e63b101" providerId="LiveId" clId="{3479DABC-39A8-4FF9-AF19-495E18C4DC2C}" dt="2022-02-19T03:22:15.801" v="522" actId="478"/>
          <ac:spMkLst>
            <pc:docMk/>
            <pc:sldMk cId="3836265869" sldId="1041"/>
            <ac:spMk id="77" creationId="{13AB5D7B-A817-4E24-9985-F890C12CDEF4}"/>
          </ac:spMkLst>
        </pc:spChg>
        <pc:spChg chg="del">
          <ac:chgData name="Widarto Wirawan" userId="6c21e1e27e63b101" providerId="LiveId" clId="{3479DABC-39A8-4FF9-AF19-495E18C4DC2C}" dt="2022-02-19T03:22:15.801" v="522" actId="478"/>
          <ac:spMkLst>
            <pc:docMk/>
            <pc:sldMk cId="3836265869" sldId="1041"/>
            <ac:spMk id="78" creationId="{92B28484-3F06-421A-854A-1E3F73AEAE2E}"/>
          </ac:spMkLst>
        </pc:spChg>
        <pc:cxnChg chg="del">
          <ac:chgData name="Widarto Wirawan" userId="6c21e1e27e63b101" providerId="LiveId" clId="{3479DABC-39A8-4FF9-AF19-495E18C4DC2C}" dt="2022-02-19T03:22:15.801" v="522" actId="478"/>
          <ac:cxnSpMkLst>
            <pc:docMk/>
            <pc:sldMk cId="3836265869" sldId="1041"/>
            <ac:cxnSpMk id="16" creationId="{F4B29724-70E7-4503-BAD9-BCBB3449E34E}"/>
          </ac:cxnSpMkLst>
        </pc:cxnChg>
        <pc:cxnChg chg="del mod">
          <ac:chgData name="Widarto Wirawan" userId="6c21e1e27e63b101" providerId="LiveId" clId="{3479DABC-39A8-4FF9-AF19-495E18C4DC2C}" dt="2022-02-19T03:22:15.801" v="522" actId="478"/>
          <ac:cxnSpMkLst>
            <pc:docMk/>
            <pc:sldMk cId="3836265869" sldId="1041"/>
            <ac:cxnSpMk id="22" creationId="{C10D4E8E-FC1F-4CD3-AA8E-F4CEFC07BABC}"/>
          </ac:cxnSpMkLst>
        </pc:cxnChg>
        <pc:cxnChg chg="del mod">
          <ac:chgData name="Widarto Wirawan" userId="6c21e1e27e63b101" providerId="LiveId" clId="{3479DABC-39A8-4FF9-AF19-495E18C4DC2C}" dt="2022-02-19T03:22:15.801" v="522" actId="478"/>
          <ac:cxnSpMkLst>
            <pc:docMk/>
            <pc:sldMk cId="3836265869" sldId="1041"/>
            <ac:cxnSpMk id="26" creationId="{2E9C1BF8-E34D-45AD-B8DC-DE92DE902AA9}"/>
          </ac:cxnSpMkLst>
        </pc:cxnChg>
        <pc:cxnChg chg="del mod">
          <ac:chgData name="Widarto Wirawan" userId="6c21e1e27e63b101" providerId="LiveId" clId="{3479DABC-39A8-4FF9-AF19-495E18C4DC2C}" dt="2022-02-19T03:22:15.801" v="522" actId="478"/>
          <ac:cxnSpMkLst>
            <pc:docMk/>
            <pc:sldMk cId="3836265869" sldId="1041"/>
            <ac:cxnSpMk id="31" creationId="{6A2D6448-8D0D-42FD-8C03-E0E96836710F}"/>
          </ac:cxnSpMkLst>
        </pc:cxnChg>
        <pc:cxnChg chg="del mod">
          <ac:chgData name="Widarto Wirawan" userId="6c21e1e27e63b101" providerId="LiveId" clId="{3479DABC-39A8-4FF9-AF19-495E18C4DC2C}" dt="2022-02-19T03:22:15.801" v="522" actId="478"/>
          <ac:cxnSpMkLst>
            <pc:docMk/>
            <pc:sldMk cId="3836265869" sldId="1041"/>
            <ac:cxnSpMk id="34" creationId="{A435EE45-B8F0-4AAE-A541-872AA0EC5287}"/>
          </ac:cxnSpMkLst>
        </pc:cxnChg>
        <pc:cxnChg chg="del mod">
          <ac:chgData name="Widarto Wirawan" userId="6c21e1e27e63b101" providerId="LiveId" clId="{3479DABC-39A8-4FF9-AF19-495E18C4DC2C}" dt="2022-02-19T03:22:15.801" v="522" actId="478"/>
          <ac:cxnSpMkLst>
            <pc:docMk/>
            <pc:sldMk cId="3836265869" sldId="1041"/>
            <ac:cxnSpMk id="38" creationId="{66957CFA-0B6A-421D-9863-719D9E82F5F7}"/>
          </ac:cxnSpMkLst>
        </pc:cxnChg>
        <pc:cxnChg chg="del mod">
          <ac:chgData name="Widarto Wirawan" userId="6c21e1e27e63b101" providerId="LiveId" clId="{3479DABC-39A8-4FF9-AF19-495E18C4DC2C}" dt="2022-02-19T03:22:15.801" v="522" actId="478"/>
          <ac:cxnSpMkLst>
            <pc:docMk/>
            <pc:sldMk cId="3836265869" sldId="1041"/>
            <ac:cxnSpMk id="44" creationId="{E59E40FA-674A-40FF-A32C-0AFA25AD1B3E}"/>
          </ac:cxnSpMkLst>
        </pc:cxnChg>
        <pc:cxnChg chg="del mod">
          <ac:chgData name="Widarto Wirawan" userId="6c21e1e27e63b101" providerId="LiveId" clId="{3479DABC-39A8-4FF9-AF19-495E18C4DC2C}" dt="2022-02-19T03:22:15.801" v="522" actId="478"/>
          <ac:cxnSpMkLst>
            <pc:docMk/>
            <pc:sldMk cId="3836265869" sldId="1041"/>
            <ac:cxnSpMk id="50" creationId="{97ABDAAE-9238-4AF0-97AE-904B85D7349C}"/>
          </ac:cxnSpMkLst>
        </pc:cxnChg>
        <pc:cxnChg chg="del mod">
          <ac:chgData name="Widarto Wirawan" userId="6c21e1e27e63b101" providerId="LiveId" clId="{3479DABC-39A8-4FF9-AF19-495E18C4DC2C}" dt="2022-02-19T03:22:15.801" v="522" actId="478"/>
          <ac:cxnSpMkLst>
            <pc:docMk/>
            <pc:sldMk cId="3836265869" sldId="1041"/>
            <ac:cxnSpMk id="53" creationId="{8C194482-9F51-4521-B46E-EE2A582BBC68}"/>
          </ac:cxnSpMkLst>
        </pc:cxnChg>
        <pc:cxnChg chg="del mod">
          <ac:chgData name="Widarto Wirawan" userId="6c21e1e27e63b101" providerId="LiveId" clId="{3479DABC-39A8-4FF9-AF19-495E18C4DC2C}" dt="2022-02-19T03:22:15.801" v="522" actId="478"/>
          <ac:cxnSpMkLst>
            <pc:docMk/>
            <pc:sldMk cId="3836265869" sldId="1041"/>
            <ac:cxnSpMk id="56" creationId="{3AD9B0AF-8EF7-4838-A010-F49E3F1D3564}"/>
          </ac:cxnSpMkLst>
        </pc:cxnChg>
        <pc:cxnChg chg="del mod">
          <ac:chgData name="Widarto Wirawan" userId="6c21e1e27e63b101" providerId="LiveId" clId="{3479DABC-39A8-4FF9-AF19-495E18C4DC2C}" dt="2022-02-19T03:22:15.801" v="522" actId="478"/>
          <ac:cxnSpMkLst>
            <pc:docMk/>
            <pc:sldMk cId="3836265869" sldId="1041"/>
            <ac:cxnSpMk id="63" creationId="{093716AD-E73F-41AF-9C70-AEB11CD9CB84}"/>
          </ac:cxnSpMkLst>
        </pc:cxnChg>
        <pc:cxnChg chg="del mod">
          <ac:chgData name="Widarto Wirawan" userId="6c21e1e27e63b101" providerId="LiveId" clId="{3479DABC-39A8-4FF9-AF19-495E18C4DC2C}" dt="2022-02-19T03:22:15.801" v="522" actId="478"/>
          <ac:cxnSpMkLst>
            <pc:docMk/>
            <pc:sldMk cId="3836265869" sldId="1041"/>
            <ac:cxnSpMk id="66" creationId="{E6A165E6-8D7E-4EBE-90BB-1155E64F8050}"/>
          </ac:cxnSpMkLst>
        </pc:cxnChg>
        <pc:cxnChg chg="del mod">
          <ac:chgData name="Widarto Wirawan" userId="6c21e1e27e63b101" providerId="LiveId" clId="{3479DABC-39A8-4FF9-AF19-495E18C4DC2C}" dt="2022-02-19T03:22:15.801" v="522" actId="478"/>
          <ac:cxnSpMkLst>
            <pc:docMk/>
            <pc:sldMk cId="3836265869" sldId="1041"/>
            <ac:cxnSpMk id="69" creationId="{72D18D25-5810-4CD4-AD5D-F931E1BED451}"/>
          </ac:cxnSpMkLst>
        </pc:cxnChg>
        <pc:cxnChg chg="del">
          <ac:chgData name="Widarto Wirawan" userId="6c21e1e27e63b101" providerId="LiveId" clId="{3479DABC-39A8-4FF9-AF19-495E18C4DC2C}" dt="2022-02-19T03:22:15.801" v="522" actId="478"/>
          <ac:cxnSpMkLst>
            <pc:docMk/>
            <pc:sldMk cId="3836265869" sldId="1041"/>
            <ac:cxnSpMk id="72" creationId="{F4D7A424-A5E5-4EC0-9B98-D3D37184FBD1}"/>
          </ac:cxnSpMkLst>
        </pc:cxnChg>
        <pc:cxnChg chg="del">
          <ac:chgData name="Widarto Wirawan" userId="6c21e1e27e63b101" providerId="LiveId" clId="{3479DABC-39A8-4FF9-AF19-495E18C4DC2C}" dt="2022-02-19T03:22:15.801" v="522" actId="478"/>
          <ac:cxnSpMkLst>
            <pc:docMk/>
            <pc:sldMk cId="3836265869" sldId="1041"/>
            <ac:cxnSpMk id="76" creationId="{0D30D3F4-29D4-4AB5-AC06-A8C14FB093B3}"/>
          </ac:cxnSpMkLst>
        </pc:cxnChg>
        <pc:cxnChg chg="del mod">
          <ac:chgData name="Widarto Wirawan" userId="6c21e1e27e63b101" providerId="LiveId" clId="{3479DABC-39A8-4FF9-AF19-495E18C4DC2C}" dt="2022-02-19T03:22:15.801" v="522" actId="478"/>
          <ac:cxnSpMkLst>
            <pc:docMk/>
            <pc:sldMk cId="3836265869" sldId="1041"/>
            <ac:cxnSpMk id="80" creationId="{59B07383-D2BF-4F82-99CC-7D53C3EDF7F9}"/>
          </ac:cxnSpMkLst>
        </pc:cxnChg>
        <pc:cxnChg chg="del mod">
          <ac:chgData name="Widarto Wirawan" userId="6c21e1e27e63b101" providerId="LiveId" clId="{3479DABC-39A8-4FF9-AF19-495E18C4DC2C}" dt="2022-02-19T03:22:15.801" v="522" actId="478"/>
          <ac:cxnSpMkLst>
            <pc:docMk/>
            <pc:sldMk cId="3836265869" sldId="1041"/>
            <ac:cxnSpMk id="82" creationId="{ED307C8B-307D-48FF-A417-7DF46735FDB0}"/>
          </ac:cxnSpMkLst>
        </pc:cxnChg>
        <pc:cxnChg chg="del mod">
          <ac:chgData name="Widarto Wirawan" userId="6c21e1e27e63b101" providerId="LiveId" clId="{3479DABC-39A8-4FF9-AF19-495E18C4DC2C}" dt="2022-02-19T03:22:15.801" v="522" actId="478"/>
          <ac:cxnSpMkLst>
            <pc:docMk/>
            <pc:sldMk cId="3836265869" sldId="1041"/>
            <ac:cxnSpMk id="86" creationId="{E7400D0A-58E0-4FB9-AD52-3FE208C7FA58}"/>
          </ac:cxnSpMkLst>
        </pc:cxnChg>
        <pc:cxnChg chg="del mod">
          <ac:chgData name="Widarto Wirawan" userId="6c21e1e27e63b101" providerId="LiveId" clId="{3479DABC-39A8-4FF9-AF19-495E18C4DC2C}" dt="2022-02-19T03:22:15.801" v="522" actId="478"/>
          <ac:cxnSpMkLst>
            <pc:docMk/>
            <pc:sldMk cId="3836265869" sldId="1041"/>
            <ac:cxnSpMk id="87" creationId="{B5906DDF-68FC-4212-93A5-B6582C2EA634}"/>
          </ac:cxnSpMkLst>
        </pc:cxnChg>
      </pc:sldChg>
      <pc:sldChg chg="addSp delSp modSp add del mod delAnim">
        <pc:chgData name="Widarto Wirawan" userId="6c21e1e27e63b101" providerId="LiveId" clId="{3479DABC-39A8-4FF9-AF19-495E18C4DC2C}" dt="2022-02-19T03:23:36.753" v="529" actId="2696"/>
        <pc:sldMkLst>
          <pc:docMk/>
          <pc:sldMk cId="236770384" sldId="1042"/>
        </pc:sldMkLst>
        <pc:spChg chg="del">
          <ac:chgData name="Widarto Wirawan" userId="6c21e1e27e63b101" providerId="LiveId" clId="{3479DABC-39A8-4FF9-AF19-495E18C4DC2C}" dt="2022-02-19T03:22:43.908" v="524" actId="478"/>
          <ac:spMkLst>
            <pc:docMk/>
            <pc:sldMk cId="236770384" sldId="1042"/>
            <ac:spMk id="17" creationId="{E383AFCE-24F6-41CF-A47B-64692CAC6866}"/>
          </ac:spMkLst>
        </pc:spChg>
        <pc:spChg chg="del">
          <ac:chgData name="Widarto Wirawan" userId="6c21e1e27e63b101" providerId="LiveId" clId="{3479DABC-39A8-4FF9-AF19-495E18C4DC2C}" dt="2022-02-19T03:22:43.908" v="524" actId="478"/>
          <ac:spMkLst>
            <pc:docMk/>
            <pc:sldMk cId="236770384" sldId="1042"/>
            <ac:spMk id="18" creationId="{B9E34272-32E1-4498-933C-C6378B2F4D9F}"/>
          </ac:spMkLst>
        </pc:spChg>
        <pc:spChg chg="del">
          <ac:chgData name="Widarto Wirawan" userId="6c21e1e27e63b101" providerId="LiveId" clId="{3479DABC-39A8-4FF9-AF19-495E18C4DC2C}" dt="2022-02-19T03:22:43.908" v="524" actId="478"/>
          <ac:spMkLst>
            <pc:docMk/>
            <pc:sldMk cId="236770384" sldId="1042"/>
            <ac:spMk id="19" creationId="{BCD645AA-8A34-4353-AC6B-81D5AFCE9139}"/>
          </ac:spMkLst>
        </pc:spChg>
        <pc:spChg chg="del">
          <ac:chgData name="Widarto Wirawan" userId="6c21e1e27e63b101" providerId="LiveId" clId="{3479DABC-39A8-4FF9-AF19-495E18C4DC2C}" dt="2022-02-19T03:22:43.908" v="524" actId="478"/>
          <ac:spMkLst>
            <pc:docMk/>
            <pc:sldMk cId="236770384" sldId="1042"/>
            <ac:spMk id="20" creationId="{42437C03-6CD2-4A3C-A438-89A41BF435D7}"/>
          </ac:spMkLst>
        </pc:spChg>
        <pc:spChg chg="del">
          <ac:chgData name="Widarto Wirawan" userId="6c21e1e27e63b101" providerId="LiveId" clId="{3479DABC-39A8-4FF9-AF19-495E18C4DC2C}" dt="2022-02-19T03:22:43.908" v="524" actId="478"/>
          <ac:spMkLst>
            <pc:docMk/>
            <pc:sldMk cId="236770384" sldId="1042"/>
            <ac:spMk id="21" creationId="{ED9004F9-FA20-42E6-B02F-ECCA60CB39CD}"/>
          </ac:spMkLst>
        </pc:spChg>
        <pc:spChg chg="del">
          <ac:chgData name="Widarto Wirawan" userId="6c21e1e27e63b101" providerId="LiveId" clId="{3479DABC-39A8-4FF9-AF19-495E18C4DC2C}" dt="2022-02-19T03:22:43.908" v="524" actId="478"/>
          <ac:spMkLst>
            <pc:docMk/>
            <pc:sldMk cId="236770384" sldId="1042"/>
            <ac:spMk id="25" creationId="{6F317E1B-D4FD-4711-A9B1-EF1D2EF620D3}"/>
          </ac:spMkLst>
        </pc:spChg>
        <pc:spChg chg="del">
          <ac:chgData name="Widarto Wirawan" userId="6c21e1e27e63b101" providerId="LiveId" clId="{3479DABC-39A8-4FF9-AF19-495E18C4DC2C}" dt="2022-02-19T03:22:43.908" v="524" actId="478"/>
          <ac:spMkLst>
            <pc:docMk/>
            <pc:sldMk cId="236770384" sldId="1042"/>
            <ac:spMk id="30" creationId="{9000BB5A-C018-4ED5-91E6-EBAF3989E7A2}"/>
          </ac:spMkLst>
        </pc:spChg>
        <pc:spChg chg="del">
          <ac:chgData name="Widarto Wirawan" userId="6c21e1e27e63b101" providerId="LiveId" clId="{3479DABC-39A8-4FF9-AF19-495E18C4DC2C}" dt="2022-02-19T03:22:43.908" v="524" actId="478"/>
          <ac:spMkLst>
            <pc:docMk/>
            <pc:sldMk cId="236770384" sldId="1042"/>
            <ac:spMk id="33" creationId="{AB2BB50E-DDFD-4CDF-9B00-0FEA6CE56F44}"/>
          </ac:spMkLst>
        </pc:spChg>
        <pc:spChg chg="del">
          <ac:chgData name="Widarto Wirawan" userId="6c21e1e27e63b101" providerId="LiveId" clId="{3479DABC-39A8-4FF9-AF19-495E18C4DC2C}" dt="2022-02-19T03:22:43.908" v="524" actId="478"/>
          <ac:spMkLst>
            <pc:docMk/>
            <pc:sldMk cId="236770384" sldId="1042"/>
            <ac:spMk id="37" creationId="{2FEF99CA-E730-4A00-911C-28339E336C61}"/>
          </ac:spMkLst>
        </pc:spChg>
        <pc:spChg chg="del">
          <ac:chgData name="Widarto Wirawan" userId="6c21e1e27e63b101" providerId="LiveId" clId="{3479DABC-39A8-4FF9-AF19-495E18C4DC2C}" dt="2022-02-19T03:22:43.908" v="524" actId="478"/>
          <ac:spMkLst>
            <pc:docMk/>
            <pc:sldMk cId="236770384" sldId="1042"/>
            <ac:spMk id="43" creationId="{410847E4-2BF7-41F4-93B7-906A6744B5E3}"/>
          </ac:spMkLst>
        </pc:spChg>
        <pc:spChg chg="del">
          <ac:chgData name="Widarto Wirawan" userId="6c21e1e27e63b101" providerId="LiveId" clId="{3479DABC-39A8-4FF9-AF19-495E18C4DC2C}" dt="2022-02-19T03:22:43.908" v="524" actId="478"/>
          <ac:spMkLst>
            <pc:docMk/>
            <pc:sldMk cId="236770384" sldId="1042"/>
            <ac:spMk id="49" creationId="{92DF731D-7F5C-44F7-9CA5-96CA095D2EAF}"/>
          </ac:spMkLst>
        </pc:spChg>
        <pc:spChg chg="del">
          <ac:chgData name="Widarto Wirawan" userId="6c21e1e27e63b101" providerId="LiveId" clId="{3479DABC-39A8-4FF9-AF19-495E18C4DC2C}" dt="2022-02-19T03:22:43.908" v="524" actId="478"/>
          <ac:spMkLst>
            <pc:docMk/>
            <pc:sldMk cId="236770384" sldId="1042"/>
            <ac:spMk id="52" creationId="{15F150C4-4786-4185-B8CA-CBAA132E331F}"/>
          </ac:spMkLst>
        </pc:spChg>
        <pc:spChg chg="del">
          <ac:chgData name="Widarto Wirawan" userId="6c21e1e27e63b101" providerId="LiveId" clId="{3479DABC-39A8-4FF9-AF19-495E18C4DC2C}" dt="2022-02-19T03:22:43.908" v="524" actId="478"/>
          <ac:spMkLst>
            <pc:docMk/>
            <pc:sldMk cId="236770384" sldId="1042"/>
            <ac:spMk id="55" creationId="{39262483-2885-406B-9537-0744B530B604}"/>
          </ac:spMkLst>
        </pc:spChg>
        <pc:spChg chg="add mod">
          <ac:chgData name="Widarto Wirawan" userId="6c21e1e27e63b101" providerId="LiveId" clId="{3479DABC-39A8-4FF9-AF19-495E18C4DC2C}" dt="2022-02-19T03:23:07.118" v="527" actId="1076"/>
          <ac:spMkLst>
            <pc:docMk/>
            <pc:sldMk cId="236770384" sldId="1042"/>
            <ac:spMk id="57" creationId="{BF761C0A-834B-458D-BC1F-71D941DBE3FD}"/>
          </ac:spMkLst>
        </pc:spChg>
        <pc:spChg chg="add mod">
          <ac:chgData name="Widarto Wirawan" userId="6c21e1e27e63b101" providerId="LiveId" clId="{3479DABC-39A8-4FF9-AF19-495E18C4DC2C}" dt="2022-02-19T03:23:07.118" v="527" actId="1076"/>
          <ac:spMkLst>
            <pc:docMk/>
            <pc:sldMk cId="236770384" sldId="1042"/>
            <ac:spMk id="58" creationId="{E3A43C87-2B04-420D-9F26-765FAAF978C0}"/>
          </ac:spMkLst>
        </pc:spChg>
        <pc:spChg chg="del">
          <ac:chgData name="Widarto Wirawan" userId="6c21e1e27e63b101" providerId="LiveId" clId="{3479DABC-39A8-4FF9-AF19-495E18C4DC2C}" dt="2022-02-19T03:22:43.908" v="524" actId="478"/>
          <ac:spMkLst>
            <pc:docMk/>
            <pc:sldMk cId="236770384" sldId="1042"/>
            <ac:spMk id="62" creationId="{112DAD99-8103-4B59-8DF3-3AEB12FC89FF}"/>
          </ac:spMkLst>
        </pc:spChg>
        <pc:spChg chg="del">
          <ac:chgData name="Widarto Wirawan" userId="6c21e1e27e63b101" providerId="LiveId" clId="{3479DABC-39A8-4FF9-AF19-495E18C4DC2C}" dt="2022-02-19T03:22:43.908" v="524" actId="478"/>
          <ac:spMkLst>
            <pc:docMk/>
            <pc:sldMk cId="236770384" sldId="1042"/>
            <ac:spMk id="65" creationId="{9536B3F7-96E1-46AE-90E8-F7CC9EF0D84C}"/>
          </ac:spMkLst>
        </pc:spChg>
        <pc:spChg chg="del">
          <ac:chgData name="Widarto Wirawan" userId="6c21e1e27e63b101" providerId="LiveId" clId="{3479DABC-39A8-4FF9-AF19-495E18C4DC2C}" dt="2022-02-19T03:22:43.908" v="524" actId="478"/>
          <ac:spMkLst>
            <pc:docMk/>
            <pc:sldMk cId="236770384" sldId="1042"/>
            <ac:spMk id="68" creationId="{F7A0D549-8463-4650-87C0-E15796B04E3D}"/>
          </ac:spMkLst>
        </pc:spChg>
        <pc:spChg chg="del">
          <ac:chgData name="Widarto Wirawan" userId="6c21e1e27e63b101" providerId="LiveId" clId="{3479DABC-39A8-4FF9-AF19-495E18C4DC2C}" dt="2022-02-19T03:22:43.908" v="524" actId="478"/>
          <ac:spMkLst>
            <pc:docMk/>
            <pc:sldMk cId="236770384" sldId="1042"/>
            <ac:spMk id="73" creationId="{23BD1971-7D2D-4355-B349-B0D9E0FCC3B1}"/>
          </ac:spMkLst>
        </pc:spChg>
        <pc:spChg chg="del">
          <ac:chgData name="Widarto Wirawan" userId="6c21e1e27e63b101" providerId="LiveId" clId="{3479DABC-39A8-4FF9-AF19-495E18C4DC2C}" dt="2022-02-19T03:22:43.908" v="524" actId="478"/>
          <ac:spMkLst>
            <pc:docMk/>
            <pc:sldMk cId="236770384" sldId="1042"/>
            <ac:spMk id="74" creationId="{047D36E5-DA79-4990-940D-642A3D8A5B87}"/>
          </ac:spMkLst>
        </pc:spChg>
        <pc:spChg chg="del">
          <ac:chgData name="Widarto Wirawan" userId="6c21e1e27e63b101" providerId="LiveId" clId="{3479DABC-39A8-4FF9-AF19-495E18C4DC2C}" dt="2022-02-19T03:22:43.908" v="524" actId="478"/>
          <ac:spMkLst>
            <pc:docMk/>
            <pc:sldMk cId="236770384" sldId="1042"/>
            <ac:spMk id="77" creationId="{13AB5D7B-A817-4E24-9985-F890C12CDEF4}"/>
          </ac:spMkLst>
        </pc:spChg>
        <pc:spChg chg="del">
          <ac:chgData name="Widarto Wirawan" userId="6c21e1e27e63b101" providerId="LiveId" clId="{3479DABC-39A8-4FF9-AF19-495E18C4DC2C}" dt="2022-02-19T03:22:43.908" v="524" actId="478"/>
          <ac:spMkLst>
            <pc:docMk/>
            <pc:sldMk cId="236770384" sldId="1042"/>
            <ac:spMk id="78" creationId="{92B28484-3F06-421A-854A-1E3F73AEAE2E}"/>
          </ac:spMkLst>
        </pc:spChg>
        <pc:cxnChg chg="del">
          <ac:chgData name="Widarto Wirawan" userId="6c21e1e27e63b101" providerId="LiveId" clId="{3479DABC-39A8-4FF9-AF19-495E18C4DC2C}" dt="2022-02-19T03:22:43.908" v="524" actId="478"/>
          <ac:cxnSpMkLst>
            <pc:docMk/>
            <pc:sldMk cId="236770384" sldId="1042"/>
            <ac:cxnSpMk id="16" creationId="{F4B29724-70E7-4503-BAD9-BCBB3449E34E}"/>
          </ac:cxnSpMkLst>
        </pc:cxnChg>
        <pc:cxnChg chg="del mod">
          <ac:chgData name="Widarto Wirawan" userId="6c21e1e27e63b101" providerId="LiveId" clId="{3479DABC-39A8-4FF9-AF19-495E18C4DC2C}" dt="2022-02-19T03:22:43.908" v="524" actId="478"/>
          <ac:cxnSpMkLst>
            <pc:docMk/>
            <pc:sldMk cId="236770384" sldId="1042"/>
            <ac:cxnSpMk id="22" creationId="{C10D4E8E-FC1F-4CD3-AA8E-F4CEFC07BABC}"/>
          </ac:cxnSpMkLst>
        </pc:cxnChg>
        <pc:cxnChg chg="del mod">
          <ac:chgData name="Widarto Wirawan" userId="6c21e1e27e63b101" providerId="LiveId" clId="{3479DABC-39A8-4FF9-AF19-495E18C4DC2C}" dt="2022-02-19T03:22:43.908" v="524" actId="478"/>
          <ac:cxnSpMkLst>
            <pc:docMk/>
            <pc:sldMk cId="236770384" sldId="1042"/>
            <ac:cxnSpMk id="26" creationId="{2E9C1BF8-E34D-45AD-B8DC-DE92DE902AA9}"/>
          </ac:cxnSpMkLst>
        </pc:cxnChg>
        <pc:cxnChg chg="del mod">
          <ac:chgData name="Widarto Wirawan" userId="6c21e1e27e63b101" providerId="LiveId" clId="{3479DABC-39A8-4FF9-AF19-495E18C4DC2C}" dt="2022-02-19T03:22:43.908" v="524" actId="478"/>
          <ac:cxnSpMkLst>
            <pc:docMk/>
            <pc:sldMk cId="236770384" sldId="1042"/>
            <ac:cxnSpMk id="31" creationId="{6A2D6448-8D0D-42FD-8C03-E0E96836710F}"/>
          </ac:cxnSpMkLst>
        </pc:cxnChg>
        <pc:cxnChg chg="del mod">
          <ac:chgData name="Widarto Wirawan" userId="6c21e1e27e63b101" providerId="LiveId" clId="{3479DABC-39A8-4FF9-AF19-495E18C4DC2C}" dt="2022-02-19T03:22:43.908" v="524" actId="478"/>
          <ac:cxnSpMkLst>
            <pc:docMk/>
            <pc:sldMk cId="236770384" sldId="1042"/>
            <ac:cxnSpMk id="34" creationId="{A435EE45-B8F0-4AAE-A541-872AA0EC5287}"/>
          </ac:cxnSpMkLst>
        </pc:cxnChg>
        <pc:cxnChg chg="del mod">
          <ac:chgData name="Widarto Wirawan" userId="6c21e1e27e63b101" providerId="LiveId" clId="{3479DABC-39A8-4FF9-AF19-495E18C4DC2C}" dt="2022-02-19T03:22:43.908" v="524" actId="478"/>
          <ac:cxnSpMkLst>
            <pc:docMk/>
            <pc:sldMk cId="236770384" sldId="1042"/>
            <ac:cxnSpMk id="38" creationId="{66957CFA-0B6A-421D-9863-719D9E82F5F7}"/>
          </ac:cxnSpMkLst>
        </pc:cxnChg>
        <pc:cxnChg chg="del mod">
          <ac:chgData name="Widarto Wirawan" userId="6c21e1e27e63b101" providerId="LiveId" clId="{3479DABC-39A8-4FF9-AF19-495E18C4DC2C}" dt="2022-02-19T03:22:43.908" v="524" actId="478"/>
          <ac:cxnSpMkLst>
            <pc:docMk/>
            <pc:sldMk cId="236770384" sldId="1042"/>
            <ac:cxnSpMk id="44" creationId="{E59E40FA-674A-40FF-A32C-0AFA25AD1B3E}"/>
          </ac:cxnSpMkLst>
        </pc:cxnChg>
        <pc:cxnChg chg="del mod">
          <ac:chgData name="Widarto Wirawan" userId="6c21e1e27e63b101" providerId="LiveId" clId="{3479DABC-39A8-4FF9-AF19-495E18C4DC2C}" dt="2022-02-19T03:22:43.908" v="524" actId="478"/>
          <ac:cxnSpMkLst>
            <pc:docMk/>
            <pc:sldMk cId="236770384" sldId="1042"/>
            <ac:cxnSpMk id="50" creationId="{97ABDAAE-9238-4AF0-97AE-904B85D7349C}"/>
          </ac:cxnSpMkLst>
        </pc:cxnChg>
        <pc:cxnChg chg="del mod">
          <ac:chgData name="Widarto Wirawan" userId="6c21e1e27e63b101" providerId="LiveId" clId="{3479DABC-39A8-4FF9-AF19-495E18C4DC2C}" dt="2022-02-19T03:22:43.908" v="524" actId="478"/>
          <ac:cxnSpMkLst>
            <pc:docMk/>
            <pc:sldMk cId="236770384" sldId="1042"/>
            <ac:cxnSpMk id="53" creationId="{8C194482-9F51-4521-B46E-EE2A582BBC68}"/>
          </ac:cxnSpMkLst>
        </pc:cxnChg>
        <pc:cxnChg chg="del mod">
          <ac:chgData name="Widarto Wirawan" userId="6c21e1e27e63b101" providerId="LiveId" clId="{3479DABC-39A8-4FF9-AF19-495E18C4DC2C}" dt="2022-02-19T03:22:43.908" v="524" actId="478"/>
          <ac:cxnSpMkLst>
            <pc:docMk/>
            <pc:sldMk cId="236770384" sldId="1042"/>
            <ac:cxnSpMk id="56" creationId="{3AD9B0AF-8EF7-4838-A010-F49E3F1D3564}"/>
          </ac:cxnSpMkLst>
        </pc:cxnChg>
        <pc:cxnChg chg="del mod">
          <ac:chgData name="Widarto Wirawan" userId="6c21e1e27e63b101" providerId="LiveId" clId="{3479DABC-39A8-4FF9-AF19-495E18C4DC2C}" dt="2022-02-19T03:22:43.908" v="524" actId="478"/>
          <ac:cxnSpMkLst>
            <pc:docMk/>
            <pc:sldMk cId="236770384" sldId="1042"/>
            <ac:cxnSpMk id="63" creationId="{093716AD-E73F-41AF-9C70-AEB11CD9CB84}"/>
          </ac:cxnSpMkLst>
        </pc:cxnChg>
        <pc:cxnChg chg="del mod">
          <ac:chgData name="Widarto Wirawan" userId="6c21e1e27e63b101" providerId="LiveId" clId="{3479DABC-39A8-4FF9-AF19-495E18C4DC2C}" dt="2022-02-19T03:22:43.908" v="524" actId="478"/>
          <ac:cxnSpMkLst>
            <pc:docMk/>
            <pc:sldMk cId="236770384" sldId="1042"/>
            <ac:cxnSpMk id="66" creationId="{E6A165E6-8D7E-4EBE-90BB-1155E64F8050}"/>
          </ac:cxnSpMkLst>
        </pc:cxnChg>
        <pc:cxnChg chg="del mod">
          <ac:chgData name="Widarto Wirawan" userId="6c21e1e27e63b101" providerId="LiveId" clId="{3479DABC-39A8-4FF9-AF19-495E18C4DC2C}" dt="2022-02-19T03:22:43.908" v="524" actId="478"/>
          <ac:cxnSpMkLst>
            <pc:docMk/>
            <pc:sldMk cId="236770384" sldId="1042"/>
            <ac:cxnSpMk id="69" creationId="{72D18D25-5810-4CD4-AD5D-F931E1BED451}"/>
          </ac:cxnSpMkLst>
        </pc:cxnChg>
        <pc:cxnChg chg="del">
          <ac:chgData name="Widarto Wirawan" userId="6c21e1e27e63b101" providerId="LiveId" clId="{3479DABC-39A8-4FF9-AF19-495E18C4DC2C}" dt="2022-02-19T03:22:43.908" v="524" actId="478"/>
          <ac:cxnSpMkLst>
            <pc:docMk/>
            <pc:sldMk cId="236770384" sldId="1042"/>
            <ac:cxnSpMk id="72" creationId="{F4D7A424-A5E5-4EC0-9B98-D3D37184FBD1}"/>
          </ac:cxnSpMkLst>
        </pc:cxnChg>
        <pc:cxnChg chg="del">
          <ac:chgData name="Widarto Wirawan" userId="6c21e1e27e63b101" providerId="LiveId" clId="{3479DABC-39A8-4FF9-AF19-495E18C4DC2C}" dt="2022-02-19T03:22:43.908" v="524" actId="478"/>
          <ac:cxnSpMkLst>
            <pc:docMk/>
            <pc:sldMk cId="236770384" sldId="1042"/>
            <ac:cxnSpMk id="76" creationId="{0D30D3F4-29D4-4AB5-AC06-A8C14FB093B3}"/>
          </ac:cxnSpMkLst>
        </pc:cxnChg>
        <pc:cxnChg chg="del mod">
          <ac:chgData name="Widarto Wirawan" userId="6c21e1e27e63b101" providerId="LiveId" clId="{3479DABC-39A8-4FF9-AF19-495E18C4DC2C}" dt="2022-02-19T03:22:43.908" v="524" actId="478"/>
          <ac:cxnSpMkLst>
            <pc:docMk/>
            <pc:sldMk cId="236770384" sldId="1042"/>
            <ac:cxnSpMk id="80" creationId="{59B07383-D2BF-4F82-99CC-7D53C3EDF7F9}"/>
          </ac:cxnSpMkLst>
        </pc:cxnChg>
        <pc:cxnChg chg="del mod">
          <ac:chgData name="Widarto Wirawan" userId="6c21e1e27e63b101" providerId="LiveId" clId="{3479DABC-39A8-4FF9-AF19-495E18C4DC2C}" dt="2022-02-19T03:22:43.908" v="524" actId="478"/>
          <ac:cxnSpMkLst>
            <pc:docMk/>
            <pc:sldMk cId="236770384" sldId="1042"/>
            <ac:cxnSpMk id="82" creationId="{ED307C8B-307D-48FF-A417-7DF46735FDB0}"/>
          </ac:cxnSpMkLst>
        </pc:cxnChg>
        <pc:cxnChg chg="del mod">
          <ac:chgData name="Widarto Wirawan" userId="6c21e1e27e63b101" providerId="LiveId" clId="{3479DABC-39A8-4FF9-AF19-495E18C4DC2C}" dt="2022-02-19T03:22:43.908" v="524" actId="478"/>
          <ac:cxnSpMkLst>
            <pc:docMk/>
            <pc:sldMk cId="236770384" sldId="1042"/>
            <ac:cxnSpMk id="86" creationId="{E7400D0A-58E0-4FB9-AD52-3FE208C7FA58}"/>
          </ac:cxnSpMkLst>
        </pc:cxnChg>
        <pc:cxnChg chg="del mod">
          <ac:chgData name="Widarto Wirawan" userId="6c21e1e27e63b101" providerId="LiveId" clId="{3479DABC-39A8-4FF9-AF19-495E18C4DC2C}" dt="2022-02-19T03:22:43.908" v="524" actId="478"/>
          <ac:cxnSpMkLst>
            <pc:docMk/>
            <pc:sldMk cId="236770384" sldId="1042"/>
            <ac:cxnSpMk id="87" creationId="{B5906DDF-68FC-4212-93A5-B6582C2EA634}"/>
          </ac:cxnSpMkLst>
        </pc:cxnChg>
      </pc:sldChg>
      <pc:sldChg chg="modSp add mod">
        <pc:chgData name="Widarto Wirawan" userId="6c21e1e27e63b101" providerId="LiveId" clId="{3479DABC-39A8-4FF9-AF19-495E18C4DC2C}" dt="2022-02-19T03:28:55.667" v="680" actId="255"/>
        <pc:sldMkLst>
          <pc:docMk/>
          <pc:sldMk cId="4099470233" sldId="1042"/>
        </pc:sldMkLst>
        <pc:spChg chg="mod">
          <ac:chgData name="Widarto Wirawan" userId="6c21e1e27e63b101" providerId="LiveId" clId="{3479DABC-39A8-4FF9-AF19-495E18C4DC2C}" dt="2022-02-19T03:28:55.667" v="680" actId="255"/>
          <ac:spMkLst>
            <pc:docMk/>
            <pc:sldMk cId="4099470233" sldId="1042"/>
            <ac:spMk id="58" creationId="{E3A43C87-2B04-420D-9F26-765FAAF978C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3/4/2024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3/4/2024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77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45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61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3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49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40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03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4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79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56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05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76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61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377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50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830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956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78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27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93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69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20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99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43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07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52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p" descr="Map of North America"/>
          <p:cNvSpPr>
            <a:spLocks noEditPoints="1"/>
          </p:cNvSpPr>
          <p:nvPr/>
        </p:nvSpPr>
        <p:spPr bwMode="auto">
          <a:xfrm>
            <a:off x="4473575" y="3175"/>
            <a:ext cx="7715250" cy="6858000"/>
          </a:xfrm>
          <a:custGeom>
            <a:avLst/>
            <a:gdLst>
              <a:gd name="T0" fmla="*/ 1783 w 2440"/>
              <a:gd name="T1" fmla="*/ 1830 h 2169"/>
              <a:gd name="T2" fmla="*/ 1735 w 2440"/>
              <a:gd name="T3" fmla="*/ 1818 h 2169"/>
              <a:gd name="T4" fmla="*/ 1585 w 2440"/>
              <a:gd name="T5" fmla="*/ 1660 h 2169"/>
              <a:gd name="T6" fmla="*/ 1935 w 2440"/>
              <a:gd name="T7" fmla="*/ 1809 h 2169"/>
              <a:gd name="T8" fmla="*/ 2317 w 2440"/>
              <a:gd name="T9" fmla="*/ 1119 h 2169"/>
              <a:gd name="T10" fmla="*/ 2190 w 2440"/>
              <a:gd name="T11" fmla="*/ 2077 h 2169"/>
              <a:gd name="T12" fmla="*/ 1647 w 2440"/>
              <a:gd name="T13" fmla="*/ 1932 h 2169"/>
              <a:gd name="T14" fmla="*/ 1622 w 2440"/>
              <a:gd name="T15" fmla="*/ 1637 h 2169"/>
              <a:gd name="T16" fmla="*/ 1891 w 2440"/>
              <a:gd name="T17" fmla="*/ 1481 h 2169"/>
              <a:gd name="T18" fmla="*/ 2135 w 2440"/>
              <a:gd name="T19" fmla="*/ 1264 h 2169"/>
              <a:gd name="T20" fmla="*/ 2103 w 2440"/>
              <a:gd name="T21" fmla="*/ 1148 h 2169"/>
              <a:gd name="T22" fmla="*/ 2166 w 2440"/>
              <a:gd name="T23" fmla="*/ 926 h 2169"/>
              <a:gd name="T24" fmla="*/ 1907 w 2440"/>
              <a:gd name="T25" fmla="*/ 793 h 2169"/>
              <a:gd name="T26" fmla="*/ 1529 w 2440"/>
              <a:gd name="T27" fmla="*/ 903 h 2169"/>
              <a:gd name="T28" fmla="*/ 1721 w 2440"/>
              <a:gd name="T29" fmla="*/ 639 h 2169"/>
              <a:gd name="T30" fmla="*/ 1521 w 2440"/>
              <a:gd name="T31" fmla="*/ 462 h 2169"/>
              <a:gd name="T32" fmla="*/ 1474 w 2440"/>
              <a:gd name="T33" fmla="*/ 597 h 2169"/>
              <a:gd name="T34" fmla="*/ 928 w 2440"/>
              <a:gd name="T35" fmla="*/ 540 h 2169"/>
              <a:gd name="T36" fmla="*/ 608 w 2440"/>
              <a:gd name="T37" fmla="*/ 553 h 2169"/>
              <a:gd name="T38" fmla="*/ 20 w 2440"/>
              <a:gd name="T39" fmla="*/ 675 h 2169"/>
              <a:gd name="T40" fmla="*/ 168 w 2440"/>
              <a:gd name="T41" fmla="*/ 903 h 2169"/>
              <a:gd name="T42" fmla="*/ 325 w 2440"/>
              <a:gd name="T43" fmla="*/ 853 h 2169"/>
              <a:gd name="T44" fmla="*/ 664 w 2440"/>
              <a:gd name="T45" fmla="*/ 899 h 2169"/>
              <a:gd name="T46" fmla="*/ 810 w 2440"/>
              <a:gd name="T47" fmla="*/ 1049 h 2169"/>
              <a:gd name="T48" fmla="*/ 910 w 2440"/>
              <a:gd name="T49" fmla="*/ 1255 h 2169"/>
              <a:gd name="T50" fmla="*/ 1116 w 2440"/>
              <a:gd name="T51" fmla="*/ 1654 h 2169"/>
              <a:gd name="T52" fmla="*/ 1741 w 2440"/>
              <a:gd name="T53" fmla="*/ 2103 h 2169"/>
              <a:gd name="T54" fmla="*/ 1733 w 2440"/>
              <a:gd name="T55" fmla="*/ 1251 h 2169"/>
              <a:gd name="T56" fmla="*/ 1647 w 2440"/>
              <a:gd name="T57" fmla="*/ 1181 h 2169"/>
              <a:gd name="T58" fmla="*/ 892 w 2440"/>
              <a:gd name="T59" fmla="*/ 671 h 2169"/>
              <a:gd name="T60" fmla="*/ 1451 w 2440"/>
              <a:gd name="T61" fmla="*/ 1701 h 2169"/>
              <a:gd name="T62" fmla="*/ 1954 w 2440"/>
              <a:gd name="T63" fmla="*/ 1869 h 2169"/>
              <a:gd name="T64" fmla="*/ 2214 w 2440"/>
              <a:gd name="T65" fmla="*/ 1992 h 2169"/>
              <a:gd name="T66" fmla="*/ 2421 w 2440"/>
              <a:gd name="T67" fmla="*/ 0 h 2169"/>
              <a:gd name="T68" fmla="*/ 2040 w 2440"/>
              <a:gd name="T69" fmla="*/ 240 h 2169"/>
              <a:gd name="T70" fmla="*/ 2366 w 2440"/>
              <a:gd name="T71" fmla="*/ 466 h 2169"/>
              <a:gd name="T72" fmla="*/ 2368 w 2440"/>
              <a:gd name="T73" fmla="*/ 605 h 2169"/>
              <a:gd name="T74" fmla="*/ 2410 w 2440"/>
              <a:gd name="T75" fmla="*/ 678 h 2169"/>
              <a:gd name="T76" fmla="*/ 1318 w 2440"/>
              <a:gd name="T77" fmla="*/ 282 h 2169"/>
              <a:gd name="T78" fmla="*/ 1546 w 2440"/>
              <a:gd name="T79" fmla="*/ 58 h 2169"/>
              <a:gd name="T80" fmla="*/ 1075 w 2440"/>
              <a:gd name="T81" fmla="*/ 312 h 2169"/>
              <a:gd name="T82" fmla="*/ 1422 w 2440"/>
              <a:gd name="T83" fmla="*/ 270 h 2169"/>
              <a:gd name="T84" fmla="*/ 1400 w 2440"/>
              <a:gd name="T85" fmla="*/ 409 h 2169"/>
              <a:gd name="T86" fmla="*/ 1632 w 2440"/>
              <a:gd name="T87" fmla="*/ 311 h 2169"/>
              <a:gd name="T88" fmla="*/ 1393 w 2440"/>
              <a:gd name="T89" fmla="*/ 262 h 2169"/>
              <a:gd name="T90" fmla="*/ 1041 w 2440"/>
              <a:gd name="T91" fmla="*/ 422 h 2169"/>
              <a:gd name="T92" fmla="*/ 1314 w 2440"/>
              <a:gd name="T93" fmla="*/ 193 h 2169"/>
              <a:gd name="T94" fmla="*/ 204 w 2440"/>
              <a:gd name="T95" fmla="*/ 1835 h 2169"/>
              <a:gd name="T96" fmla="*/ 1015 w 2440"/>
              <a:gd name="T97" fmla="*/ 370 h 2169"/>
              <a:gd name="T98" fmla="*/ 1755 w 2440"/>
              <a:gd name="T99" fmla="*/ 732 h 2169"/>
              <a:gd name="T100" fmla="*/ 1645 w 2440"/>
              <a:gd name="T101" fmla="*/ 37 h 2169"/>
              <a:gd name="T102" fmla="*/ 1771 w 2440"/>
              <a:gd name="T103" fmla="*/ 164 h 2169"/>
              <a:gd name="T104" fmla="*/ 1798 w 2440"/>
              <a:gd name="T105" fmla="*/ 286 h 2169"/>
              <a:gd name="T106" fmla="*/ 2088 w 2440"/>
              <a:gd name="T107" fmla="*/ 64 h 2169"/>
              <a:gd name="T108" fmla="*/ 1844 w 2440"/>
              <a:gd name="T109" fmla="*/ 448 h 2169"/>
              <a:gd name="T110" fmla="*/ 1843 w 2440"/>
              <a:gd name="T111" fmla="*/ 521 h 2169"/>
              <a:gd name="T112" fmla="*/ 1896 w 2440"/>
              <a:gd name="T113" fmla="*/ 728 h 2169"/>
              <a:gd name="T114" fmla="*/ 2119 w 2440"/>
              <a:gd name="T115" fmla="*/ 723 h 2169"/>
              <a:gd name="T116" fmla="*/ 2173 w 2440"/>
              <a:gd name="T117" fmla="*/ 644 h 2169"/>
              <a:gd name="T118" fmla="*/ 2028 w 2440"/>
              <a:gd name="T119" fmla="*/ 497 h 2169"/>
              <a:gd name="T120" fmla="*/ 321 w 2440"/>
              <a:gd name="T121" fmla="*/ 931 h 2169"/>
              <a:gd name="T122" fmla="*/ 709 w 2440"/>
              <a:gd name="T123" fmla="*/ 983 h 2169"/>
              <a:gd name="T124" fmla="*/ 713 w 2440"/>
              <a:gd name="T125" fmla="*/ 955 h 2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40" h="2169">
                <a:moveTo>
                  <a:pt x="1827" y="1804"/>
                </a:moveTo>
                <a:cubicBezTo>
                  <a:pt x="1827" y="1805"/>
                  <a:pt x="1827" y="1805"/>
                  <a:pt x="1828" y="1806"/>
                </a:cubicBezTo>
                <a:cubicBezTo>
                  <a:pt x="1828" y="1806"/>
                  <a:pt x="1829" y="1806"/>
                  <a:pt x="1829" y="1806"/>
                </a:cubicBezTo>
                <a:cubicBezTo>
                  <a:pt x="1829" y="1806"/>
                  <a:pt x="1829" y="1806"/>
                  <a:pt x="1830" y="1807"/>
                </a:cubicBezTo>
                <a:cubicBezTo>
                  <a:pt x="1831" y="1808"/>
                  <a:pt x="1831" y="1807"/>
                  <a:pt x="1830" y="1806"/>
                </a:cubicBezTo>
                <a:cubicBezTo>
                  <a:pt x="1830" y="1805"/>
                  <a:pt x="1829" y="1805"/>
                  <a:pt x="1828" y="1805"/>
                </a:cubicBezTo>
                <a:cubicBezTo>
                  <a:pt x="1828" y="1805"/>
                  <a:pt x="1827" y="1804"/>
                  <a:pt x="1827" y="1804"/>
                </a:cubicBezTo>
                <a:close/>
                <a:moveTo>
                  <a:pt x="1820" y="1799"/>
                </a:moveTo>
                <a:cubicBezTo>
                  <a:pt x="1820" y="1800"/>
                  <a:pt x="1821" y="1800"/>
                  <a:pt x="1821" y="1800"/>
                </a:cubicBezTo>
                <a:cubicBezTo>
                  <a:pt x="1822" y="1801"/>
                  <a:pt x="1822" y="1802"/>
                  <a:pt x="1823" y="1801"/>
                </a:cubicBezTo>
                <a:cubicBezTo>
                  <a:pt x="1823" y="1801"/>
                  <a:pt x="1822" y="1800"/>
                  <a:pt x="1821" y="1800"/>
                </a:cubicBezTo>
                <a:cubicBezTo>
                  <a:pt x="1821" y="1799"/>
                  <a:pt x="1821" y="1799"/>
                  <a:pt x="1820" y="1799"/>
                </a:cubicBezTo>
                <a:close/>
                <a:moveTo>
                  <a:pt x="1811" y="1748"/>
                </a:moveTo>
                <a:cubicBezTo>
                  <a:pt x="1811" y="1749"/>
                  <a:pt x="1810" y="1750"/>
                  <a:pt x="1810" y="1750"/>
                </a:cubicBezTo>
                <a:cubicBezTo>
                  <a:pt x="1810" y="1752"/>
                  <a:pt x="1811" y="1750"/>
                  <a:pt x="1811" y="1750"/>
                </a:cubicBezTo>
                <a:cubicBezTo>
                  <a:pt x="1811" y="1749"/>
                  <a:pt x="1813" y="1748"/>
                  <a:pt x="1813" y="1748"/>
                </a:cubicBezTo>
                <a:cubicBezTo>
                  <a:pt x="1812" y="1747"/>
                  <a:pt x="1811" y="1748"/>
                  <a:pt x="1811" y="1748"/>
                </a:cubicBezTo>
                <a:close/>
                <a:moveTo>
                  <a:pt x="1835" y="1809"/>
                </a:moveTo>
                <a:cubicBezTo>
                  <a:pt x="1835" y="1809"/>
                  <a:pt x="1836" y="1810"/>
                  <a:pt x="1836" y="1809"/>
                </a:cubicBezTo>
                <a:cubicBezTo>
                  <a:pt x="1836" y="1808"/>
                  <a:pt x="1835" y="1807"/>
                  <a:pt x="1835" y="1807"/>
                </a:cubicBezTo>
                <a:cubicBezTo>
                  <a:pt x="1835" y="1807"/>
                  <a:pt x="1834" y="1806"/>
                  <a:pt x="1834" y="1807"/>
                </a:cubicBezTo>
                <a:cubicBezTo>
                  <a:pt x="1834" y="1807"/>
                  <a:pt x="1834" y="1807"/>
                  <a:pt x="1834" y="1807"/>
                </a:cubicBezTo>
                <a:cubicBezTo>
                  <a:pt x="1834" y="1807"/>
                  <a:pt x="1834" y="1808"/>
                  <a:pt x="1833" y="1808"/>
                </a:cubicBezTo>
                <a:cubicBezTo>
                  <a:pt x="1833" y="1808"/>
                  <a:pt x="1833" y="1808"/>
                  <a:pt x="1834" y="1808"/>
                </a:cubicBezTo>
                <a:cubicBezTo>
                  <a:pt x="1834" y="1808"/>
                  <a:pt x="1834" y="1808"/>
                  <a:pt x="1834" y="1808"/>
                </a:cubicBezTo>
                <a:cubicBezTo>
                  <a:pt x="1835" y="1808"/>
                  <a:pt x="1835" y="1809"/>
                  <a:pt x="1835" y="1809"/>
                </a:cubicBezTo>
                <a:close/>
                <a:moveTo>
                  <a:pt x="1815" y="1798"/>
                </a:moveTo>
                <a:cubicBezTo>
                  <a:pt x="1816" y="1798"/>
                  <a:pt x="1816" y="1798"/>
                  <a:pt x="1816" y="1798"/>
                </a:cubicBezTo>
                <a:cubicBezTo>
                  <a:pt x="1816" y="1799"/>
                  <a:pt x="1817" y="1799"/>
                  <a:pt x="1817" y="1798"/>
                </a:cubicBezTo>
                <a:cubicBezTo>
                  <a:pt x="1816" y="1798"/>
                  <a:pt x="1815" y="1798"/>
                  <a:pt x="1815" y="1798"/>
                </a:cubicBezTo>
                <a:cubicBezTo>
                  <a:pt x="1815" y="1798"/>
                  <a:pt x="1815" y="1798"/>
                  <a:pt x="1815" y="1798"/>
                </a:cubicBezTo>
                <a:close/>
                <a:moveTo>
                  <a:pt x="1809" y="1752"/>
                </a:moveTo>
                <a:cubicBezTo>
                  <a:pt x="1808" y="1752"/>
                  <a:pt x="1806" y="1755"/>
                  <a:pt x="1806" y="1756"/>
                </a:cubicBezTo>
                <a:cubicBezTo>
                  <a:pt x="1806" y="1756"/>
                  <a:pt x="1807" y="1755"/>
                  <a:pt x="1808" y="1754"/>
                </a:cubicBezTo>
                <a:cubicBezTo>
                  <a:pt x="1808" y="1754"/>
                  <a:pt x="1809" y="1753"/>
                  <a:pt x="1809" y="1752"/>
                </a:cubicBezTo>
                <a:close/>
                <a:moveTo>
                  <a:pt x="1798" y="1759"/>
                </a:moveTo>
                <a:cubicBezTo>
                  <a:pt x="1798" y="1760"/>
                  <a:pt x="1797" y="1760"/>
                  <a:pt x="1796" y="1760"/>
                </a:cubicBezTo>
                <a:cubicBezTo>
                  <a:pt x="1796" y="1760"/>
                  <a:pt x="1794" y="1761"/>
                  <a:pt x="1795" y="1761"/>
                </a:cubicBezTo>
                <a:cubicBezTo>
                  <a:pt x="1796" y="1762"/>
                  <a:pt x="1799" y="1760"/>
                  <a:pt x="1798" y="1759"/>
                </a:cubicBezTo>
                <a:close/>
                <a:moveTo>
                  <a:pt x="1804" y="1756"/>
                </a:moveTo>
                <a:cubicBezTo>
                  <a:pt x="1803" y="1756"/>
                  <a:pt x="1801" y="1758"/>
                  <a:pt x="1800" y="1759"/>
                </a:cubicBezTo>
                <a:cubicBezTo>
                  <a:pt x="1801" y="1759"/>
                  <a:pt x="1802" y="1758"/>
                  <a:pt x="1803" y="1758"/>
                </a:cubicBezTo>
                <a:cubicBezTo>
                  <a:pt x="1803" y="1758"/>
                  <a:pt x="1804" y="1756"/>
                  <a:pt x="1804" y="1756"/>
                </a:cubicBezTo>
                <a:close/>
                <a:moveTo>
                  <a:pt x="1805" y="1795"/>
                </a:moveTo>
                <a:cubicBezTo>
                  <a:pt x="1806" y="1795"/>
                  <a:pt x="1806" y="1795"/>
                  <a:pt x="1806" y="1795"/>
                </a:cubicBezTo>
                <a:cubicBezTo>
                  <a:pt x="1807" y="1795"/>
                  <a:pt x="1808" y="1796"/>
                  <a:pt x="1808" y="1796"/>
                </a:cubicBezTo>
                <a:cubicBezTo>
                  <a:pt x="1808" y="1796"/>
                  <a:pt x="1808" y="1795"/>
                  <a:pt x="1808" y="1795"/>
                </a:cubicBezTo>
                <a:cubicBezTo>
                  <a:pt x="1808" y="1795"/>
                  <a:pt x="1807" y="1795"/>
                  <a:pt x="1807" y="1795"/>
                </a:cubicBezTo>
                <a:cubicBezTo>
                  <a:pt x="1806" y="1795"/>
                  <a:pt x="1805" y="1794"/>
                  <a:pt x="1805" y="1795"/>
                </a:cubicBezTo>
                <a:close/>
                <a:moveTo>
                  <a:pt x="1844" y="1720"/>
                </a:moveTo>
                <a:cubicBezTo>
                  <a:pt x="1843" y="1720"/>
                  <a:pt x="1843" y="1720"/>
                  <a:pt x="1842" y="1719"/>
                </a:cubicBezTo>
                <a:cubicBezTo>
                  <a:pt x="1842" y="1719"/>
                  <a:pt x="1841" y="1718"/>
                  <a:pt x="1841" y="1718"/>
                </a:cubicBezTo>
                <a:cubicBezTo>
                  <a:pt x="1840" y="1717"/>
                  <a:pt x="1839" y="1717"/>
                  <a:pt x="1840" y="1718"/>
                </a:cubicBezTo>
                <a:cubicBezTo>
                  <a:pt x="1841" y="1719"/>
                  <a:pt x="1842" y="1720"/>
                  <a:pt x="1843" y="1721"/>
                </a:cubicBezTo>
                <a:cubicBezTo>
                  <a:pt x="1844" y="1721"/>
                  <a:pt x="1845" y="1722"/>
                  <a:pt x="1846" y="1722"/>
                </a:cubicBezTo>
                <a:cubicBezTo>
                  <a:pt x="1846" y="1722"/>
                  <a:pt x="1847" y="1721"/>
                  <a:pt x="1847" y="1721"/>
                </a:cubicBezTo>
                <a:cubicBezTo>
                  <a:pt x="1848" y="1721"/>
                  <a:pt x="1848" y="1721"/>
                  <a:pt x="1849" y="1720"/>
                </a:cubicBezTo>
                <a:cubicBezTo>
                  <a:pt x="1850" y="1720"/>
                  <a:pt x="1851" y="1720"/>
                  <a:pt x="1853" y="1719"/>
                </a:cubicBezTo>
                <a:cubicBezTo>
                  <a:pt x="1854" y="1719"/>
                  <a:pt x="1856" y="1719"/>
                  <a:pt x="1858" y="1719"/>
                </a:cubicBezTo>
                <a:cubicBezTo>
                  <a:pt x="1859" y="1719"/>
                  <a:pt x="1860" y="1718"/>
                  <a:pt x="1861" y="1719"/>
                </a:cubicBezTo>
                <a:cubicBezTo>
                  <a:pt x="1861" y="1719"/>
                  <a:pt x="1861" y="1721"/>
                  <a:pt x="1862" y="1720"/>
                </a:cubicBezTo>
                <a:cubicBezTo>
                  <a:pt x="1862" y="1720"/>
                  <a:pt x="1861" y="1719"/>
                  <a:pt x="1861" y="1718"/>
                </a:cubicBezTo>
                <a:cubicBezTo>
                  <a:pt x="1861" y="1717"/>
                  <a:pt x="1861" y="1716"/>
                  <a:pt x="1860" y="1715"/>
                </a:cubicBezTo>
                <a:cubicBezTo>
                  <a:pt x="1860" y="1716"/>
                  <a:pt x="1860" y="1716"/>
                  <a:pt x="1860" y="1717"/>
                </a:cubicBezTo>
                <a:cubicBezTo>
                  <a:pt x="1859" y="1717"/>
                  <a:pt x="1858" y="1716"/>
                  <a:pt x="1858" y="1716"/>
                </a:cubicBezTo>
                <a:cubicBezTo>
                  <a:pt x="1857" y="1716"/>
                  <a:pt x="1856" y="1718"/>
                  <a:pt x="1854" y="1717"/>
                </a:cubicBezTo>
                <a:cubicBezTo>
                  <a:pt x="1854" y="1717"/>
                  <a:pt x="1854" y="1716"/>
                  <a:pt x="1853" y="1716"/>
                </a:cubicBezTo>
                <a:cubicBezTo>
                  <a:pt x="1852" y="1716"/>
                  <a:pt x="1853" y="1717"/>
                  <a:pt x="1853" y="1718"/>
                </a:cubicBezTo>
                <a:cubicBezTo>
                  <a:pt x="1852" y="1718"/>
                  <a:pt x="1852" y="1717"/>
                  <a:pt x="1851" y="1717"/>
                </a:cubicBezTo>
                <a:cubicBezTo>
                  <a:pt x="1851" y="1717"/>
                  <a:pt x="1850" y="1717"/>
                  <a:pt x="1850" y="1716"/>
                </a:cubicBezTo>
                <a:cubicBezTo>
                  <a:pt x="1849" y="1716"/>
                  <a:pt x="1849" y="1715"/>
                  <a:pt x="1849" y="1715"/>
                </a:cubicBezTo>
                <a:cubicBezTo>
                  <a:pt x="1848" y="1716"/>
                  <a:pt x="1849" y="1716"/>
                  <a:pt x="1848" y="1716"/>
                </a:cubicBezTo>
                <a:cubicBezTo>
                  <a:pt x="1848" y="1716"/>
                  <a:pt x="1848" y="1715"/>
                  <a:pt x="1848" y="1715"/>
                </a:cubicBezTo>
                <a:cubicBezTo>
                  <a:pt x="1847" y="1714"/>
                  <a:pt x="1847" y="1716"/>
                  <a:pt x="1847" y="1717"/>
                </a:cubicBezTo>
                <a:cubicBezTo>
                  <a:pt x="1847" y="1717"/>
                  <a:pt x="1847" y="1717"/>
                  <a:pt x="1847" y="1718"/>
                </a:cubicBezTo>
                <a:cubicBezTo>
                  <a:pt x="1847" y="1719"/>
                  <a:pt x="1845" y="1720"/>
                  <a:pt x="1844" y="1720"/>
                </a:cubicBezTo>
                <a:close/>
                <a:moveTo>
                  <a:pt x="1827" y="1780"/>
                </a:moveTo>
                <a:cubicBezTo>
                  <a:pt x="1827" y="1779"/>
                  <a:pt x="1827" y="1778"/>
                  <a:pt x="1826" y="1777"/>
                </a:cubicBezTo>
                <a:cubicBezTo>
                  <a:pt x="1826" y="1777"/>
                  <a:pt x="1826" y="1776"/>
                  <a:pt x="1825" y="1776"/>
                </a:cubicBezTo>
                <a:cubicBezTo>
                  <a:pt x="1825" y="1774"/>
                  <a:pt x="1824" y="1773"/>
                  <a:pt x="1823" y="1772"/>
                </a:cubicBezTo>
                <a:cubicBezTo>
                  <a:pt x="1822" y="1771"/>
                  <a:pt x="1821" y="1771"/>
                  <a:pt x="1820" y="1771"/>
                </a:cubicBezTo>
                <a:cubicBezTo>
                  <a:pt x="1818" y="1772"/>
                  <a:pt x="1816" y="1773"/>
                  <a:pt x="1814" y="1773"/>
                </a:cubicBezTo>
                <a:cubicBezTo>
                  <a:pt x="1813" y="1773"/>
                  <a:pt x="1812" y="1773"/>
                  <a:pt x="1812" y="1773"/>
                </a:cubicBezTo>
                <a:cubicBezTo>
                  <a:pt x="1811" y="1774"/>
                  <a:pt x="1812" y="1774"/>
                  <a:pt x="1812" y="1774"/>
                </a:cubicBezTo>
                <a:cubicBezTo>
                  <a:pt x="1813" y="1774"/>
                  <a:pt x="1814" y="1774"/>
                  <a:pt x="1815" y="1774"/>
                </a:cubicBezTo>
                <a:cubicBezTo>
                  <a:pt x="1816" y="1773"/>
                  <a:pt x="1818" y="1773"/>
                  <a:pt x="1820" y="1772"/>
                </a:cubicBezTo>
                <a:cubicBezTo>
                  <a:pt x="1821" y="1772"/>
                  <a:pt x="1822" y="1772"/>
                  <a:pt x="1823" y="1773"/>
                </a:cubicBezTo>
                <a:cubicBezTo>
                  <a:pt x="1824" y="1773"/>
                  <a:pt x="1824" y="1774"/>
                  <a:pt x="1824" y="1776"/>
                </a:cubicBezTo>
                <a:cubicBezTo>
                  <a:pt x="1825" y="1777"/>
                  <a:pt x="1826" y="1778"/>
                  <a:pt x="1826" y="1779"/>
                </a:cubicBezTo>
                <a:cubicBezTo>
                  <a:pt x="1826" y="1780"/>
                  <a:pt x="1826" y="1781"/>
                  <a:pt x="1826" y="1781"/>
                </a:cubicBezTo>
                <a:cubicBezTo>
                  <a:pt x="1827" y="1783"/>
                  <a:pt x="1828" y="1783"/>
                  <a:pt x="1829" y="1784"/>
                </a:cubicBezTo>
                <a:cubicBezTo>
                  <a:pt x="1829" y="1784"/>
                  <a:pt x="1829" y="1785"/>
                  <a:pt x="1830" y="1785"/>
                </a:cubicBezTo>
                <a:cubicBezTo>
                  <a:pt x="1831" y="1786"/>
                  <a:pt x="1829" y="1783"/>
                  <a:pt x="1829" y="1783"/>
                </a:cubicBezTo>
                <a:cubicBezTo>
                  <a:pt x="1828" y="1782"/>
                  <a:pt x="1827" y="1781"/>
                  <a:pt x="1827" y="1780"/>
                </a:cubicBezTo>
                <a:close/>
                <a:moveTo>
                  <a:pt x="1877" y="1720"/>
                </a:moveTo>
                <a:cubicBezTo>
                  <a:pt x="1876" y="1720"/>
                  <a:pt x="1876" y="1719"/>
                  <a:pt x="1875" y="1719"/>
                </a:cubicBezTo>
                <a:cubicBezTo>
                  <a:pt x="1874" y="1719"/>
                  <a:pt x="1874" y="1719"/>
                  <a:pt x="1874" y="1718"/>
                </a:cubicBezTo>
                <a:cubicBezTo>
                  <a:pt x="1873" y="1718"/>
                  <a:pt x="1874" y="1717"/>
                  <a:pt x="1873" y="1717"/>
                </a:cubicBezTo>
                <a:cubicBezTo>
                  <a:pt x="1873" y="1716"/>
                  <a:pt x="1872" y="1716"/>
                  <a:pt x="1872" y="1716"/>
                </a:cubicBezTo>
                <a:cubicBezTo>
                  <a:pt x="1871" y="1715"/>
                  <a:pt x="1870" y="1714"/>
                  <a:pt x="1869" y="1713"/>
                </a:cubicBezTo>
                <a:cubicBezTo>
                  <a:pt x="1868" y="1712"/>
                  <a:pt x="1866" y="1712"/>
                  <a:pt x="1865" y="1712"/>
                </a:cubicBezTo>
                <a:cubicBezTo>
                  <a:pt x="1864" y="1711"/>
                  <a:pt x="1861" y="1711"/>
                  <a:pt x="1861" y="1713"/>
                </a:cubicBezTo>
                <a:cubicBezTo>
                  <a:pt x="1862" y="1713"/>
                  <a:pt x="1863" y="1712"/>
                  <a:pt x="1864" y="1713"/>
                </a:cubicBezTo>
                <a:cubicBezTo>
                  <a:pt x="1865" y="1713"/>
                  <a:pt x="1866" y="1713"/>
                  <a:pt x="1866" y="1713"/>
                </a:cubicBezTo>
                <a:cubicBezTo>
                  <a:pt x="1867" y="1713"/>
                  <a:pt x="1867" y="1713"/>
                  <a:pt x="1868" y="1714"/>
                </a:cubicBezTo>
                <a:cubicBezTo>
                  <a:pt x="1868" y="1714"/>
                  <a:pt x="1869" y="1714"/>
                  <a:pt x="1869" y="1714"/>
                </a:cubicBezTo>
                <a:cubicBezTo>
                  <a:pt x="1870" y="1715"/>
                  <a:pt x="1869" y="1716"/>
                  <a:pt x="1870" y="1716"/>
                </a:cubicBezTo>
                <a:cubicBezTo>
                  <a:pt x="1870" y="1718"/>
                  <a:pt x="1872" y="1716"/>
                  <a:pt x="1872" y="1718"/>
                </a:cubicBezTo>
                <a:cubicBezTo>
                  <a:pt x="1872" y="1719"/>
                  <a:pt x="1872" y="1719"/>
                  <a:pt x="1872" y="1720"/>
                </a:cubicBezTo>
                <a:cubicBezTo>
                  <a:pt x="1873" y="1720"/>
                  <a:pt x="1873" y="1720"/>
                  <a:pt x="1874" y="1720"/>
                </a:cubicBezTo>
                <a:cubicBezTo>
                  <a:pt x="1876" y="1720"/>
                  <a:pt x="1873" y="1721"/>
                  <a:pt x="1873" y="1722"/>
                </a:cubicBezTo>
                <a:cubicBezTo>
                  <a:pt x="1874" y="1723"/>
                  <a:pt x="1874" y="1722"/>
                  <a:pt x="1875" y="1722"/>
                </a:cubicBezTo>
                <a:cubicBezTo>
                  <a:pt x="1875" y="1722"/>
                  <a:pt x="1875" y="1723"/>
                  <a:pt x="1875" y="1723"/>
                </a:cubicBezTo>
                <a:cubicBezTo>
                  <a:pt x="1874" y="1724"/>
                  <a:pt x="1872" y="1724"/>
                  <a:pt x="1873" y="1725"/>
                </a:cubicBezTo>
                <a:cubicBezTo>
                  <a:pt x="1873" y="1726"/>
                  <a:pt x="1876" y="1724"/>
                  <a:pt x="1875" y="1726"/>
                </a:cubicBezTo>
                <a:cubicBezTo>
                  <a:pt x="1873" y="1726"/>
                  <a:pt x="1874" y="1728"/>
                  <a:pt x="1874" y="1729"/>
                </a:cubicBezTo>
                <a:cubicBezTo>
                  <a:pt x="1874" y="1731"/>
                  <a:pt x="1873" y="1731"/>
                  <a:pt x="1872" y="1732"/>
                </a:cubicBezTo>
                <a:cubicBezTo>
                  <a:pt x="1871" y="1732"/>
                  <a:pt x="1870" y="1732"/>
                  <a:pt x="1871" y="1733"/>
                </a:cubicBezTo>
                <a:cubicBezTo>
                  <a:pt x="1871" y="1733"/>
                  <a:pt x="1872" y="1733"/>
                  <a:pt x="1872" y="1733"/>
                </a:cubicBezTo>
                <a:cubicBezTo>
                  <a:pt x="1873" y="1734"/>
                  <a:pt x="1874" y="1738"/>
                  <a:pt x="1875" y="1736"/>
                </a:cubicBezTo>
                <a:cubicBezTo>
                  <a:pt x="1876" y="1735"/>
                  <a:pt x="1875" y="1735"/>
                  <a:pt x="1875" y="1734"/>
                </a:cubicBezTo>
                <a:cubicBezTo>
                  <a:pt x="1875" y="1733"/>
                  <a:pt x="1875" y="1732"/>
                  <a:pt x="1875" y="1730"/>
                </a:cubicBezTo>
                <a:cubicBezTo>
                  <a:pt x="1875" y="1729"/>
                  <a:pt x="1876" y="1728"/>
                  <a:pt x="1877" y="1727"/>
                </a:cubicBezTo>
                <a:cubicBezTo>
                  <a:pt x="1877" y="1726"/>
                  <a:pt x="1878" y="1727"/>
                  <a:pt x="1878" y="1726"/>
                </a:cubicBezTo>
                <a:cubicBezTo>
                  <a:pt x="1879" y="1726"/>
                  <a:pt x="1879" y="1725"/>
                  <a:pt x="1879" y="1725"/>
                </a:cubicBezTo>
                <a:cubicBezTo>
                  <a:pt x="1879" y="1724"/>
                  <a:pt x="1879" y="1724"/>
                  <a:pt x="1878" y="1724"/>
                </a:cubicBezTo>
                <a:cubicBezTo>
                  <a:pt x="1878" y="1724"/>
                  <a:pt x="1878" y="1723"/>
                  <a:pt x="1878" y="1723"/>
                </a:cubicBezTo>
                <a:cubicBezTo>
                  <a:pt x="1878" y="1722"/>
                  <a:pt x="1878" y="1721"/>
                  <a:pt x="1878" y="1721"/>
                </a:cubicBezTo>
                <a:cubicBezTo>
                  <a:pt x="1878" y="1720"/>
                  <a:pt x="1877" y="1720"/>
                  <a:pt x="1877" y="1720"/>
                </a:cubicBezTo>
                <a:close/>
                <a:moveTo>
                  <a:pt x="1911" y="1768"/>
                </a:moveTo>
                <a:cubicBezTo>
                  <a:pt x="1910" y="1767"/>
                  <a:pt x="1910" y="1766"/>
                  <a:pt x="1909" y="1765"/>
                </a:cubicBezTo>
                <a:cubicBezTo>
                  <a:pt x="1908" y="1764"/>
                  <a:pt x="1908" y="1763"/>
                  <a:pt x="1908" y="1762"/>
                </a:cubicBezTo>
                <a:cubicBezTo>
                  <a:pt x="1907" y="1761"/>
                  <a:pt x="1906" y="1760"/>
                  <a:pt x="1905" y="1761"/>
                </a:cubicBezTo>
                <a:cubicBezTo>
                  <a:pt x="1904" y="1762"/>
                  <a:pt x="1907" y="1763"/>
                  <a:pt x="1907" y="1764"/>
                </a:cubicBezTo>
                <a:cubicBezTo>
                  <a:pt x="1908" y="1765"/>
                  <a:pt x="1909" y="1766"/>
                  <a:pt x="1910" y="1768"/>
                </a:cubicBezTo>
                <a:cubicBezTo>
                  <a:pt x="1911" y="1768"/>
                  <a:pt x="1912" y="1771"/>
                  <a:pt x="1912" y="1772"/>
                </a:cubicBezTo>
                <a:cubicBezTo>
                  <a:pt x="1912" y="1772"/>
                  <a:pt x="1911" y="1772"/>
                  <a:pt x="1911" y="1772"/>
                </a:cubicBezTo>
                <a:cubicBezTo>
                  <a:pt x="1910" y="1773"/>
                  <a:pt x="1910" y="1774"/>
                  <a:pt x="1911" y="1774"/>
                </a:cubicBezTo>
                <a:cubicBezTo>
                  <a:pt x="1911" y="1774"/>
                  <a:pt x="1912" y="1773"/>
                  <a:pt x="1913" y="1773"/>
                </a:cubicBezTo>
                <a:cubicBezTo>
                  <a:pt x="1913" y="1773"/>
                  <a:pt x="1914" y="1774"/>
                  <a:pt x="1914" y="1774"/>
                </a:cubicBezTo>
                <a:cubicBezTo>
                  <a:pt x="1915" y="1773"/>
                  <a:pt x="1914" y="1771"/>
                  <a:pt x="1914" y="1771"/>
                </a:cubicBezTo>
                <a:cubicBezTo>
                  <a:pt x="1913" y="1769"/>
                  <a:pt x="1912" y="1769"/>
                  <a:pt x="1911" y="1768"/>
                </a:cubicBezTo>
                <a:close/>
                <a:moveTo>
                  <a:pt x="1917" y="1452"/>
                </a:moveTo>
                <a:cubicBezTo>
                  <a:pt x="1916" y="1453"/>
                  <a:pt x="1916" y="1455"/>
                  <a:pt x="1916" y="1456"/>
                </a:cubicBezTo>
                <a:cubicBezTo>
                  <a:pt x="1915" y="1457"/>
                  <a:pt x="1915" y="1458"/>
                  <a:pt x="1914" y="1460"/>
                </a:cubicBezTo>
                <a:cubicBezTo>
                  <a:pt x="1914" y="1460"/>
                  <a:pt x="1914" y="1461"/>
                  <a:pt x="1915" y="1461"/>
                </a:cubicBezTo>
                <a:cubicBezTo>
                  <a:pt x="1915" y="1460"/>
                  <a:pt x="1916" y="1460"/>
                  <a:pt x="1916" y="1459"/>
                </a:cubicBezTo>
                <a:cubicBezTo>
                  <a:pt x="1916" y="1458"/>
                  <a:pt x="1917" y="1456"/>
                  <a:pt x="1917" y="1455"/>
                </a:cubicBezTo>
                <a:cubicBezTo>
                  <a:pt x="1917" y="1455"/>
                  <a:pt x="1919" y="1451"/>
                  <a:pt x="1919" y="1451"/>
                </a:cubicBezTo>
                <a:cubicBezTo>
                  <a:pt x="1919" y="1450"/>
                  <a:pt x="1917" y="1452"/>
                  <a:pt x="1917" y="1452"/>
                </a:cubicBezTo>
                <a:close/>
                <a:moveTo>
                  <a:pt x="1898" y="1781"/>
                </a:moveTo>
                <a:cubicBezTo>
                  <a:pt x="1898" y="1781"/>
                  <a:pt x="1897" y="1779"/>
                  <a:pt x="1897" y="1780"/>
                </a:cubicBezTo>
                <a:cubicBezTo>
                  <a:pt x="1897" y="1781"/>
                  <a:pt x="1898" y="1782"/>
                  <a:pt x="1898" y="1782"/>
                </a:cubicBezTo>
                <a:cubicBezTo>
                  <a:pt x="1899" y="1783"/>
                  <a:pt x="1899" y="1784"/>
                  <a:pt x="1900" y="1785"/>
                </a:cubicBezTo>
                <a:cubicBezTo>
                  <a:pt x="1900" y="1785"/>
                  <a:pt x="1901" y="1785"/>
                  <a:pt x="1902" y="1785"/>
                </a:cubicBezTo>
                <a:cubicBezTo>
                  <a:pt x="1903" y="1785"/>
                  <a:pt x="1904" y="1786"/>
                  <a:pt x="1905" y="1787"/>
                </a:cubicBezTo>
                <a:cubicBezTo>
                  <a:pt x="1906" y="1788"/>
                  <a:pt x="1907" y="1789"/>
                  <a:pt x="1908" y="1789"/>
                </a:cubicBezTo>
                <a:cubicBezTo>
                  <a:pt x="1909" y="1789"/>
                  <a:pt x="1909" y="1789"/>
                  <a:pt x="1910" y="1788"/>
                </a:cubicBezTo>
                <a:cubicBezTo>
                  <a:pt x="1910" y="1788"/>
                  <a:pt x="1910" y="1788"/>
                  <a:pt x="1910" y="1787"/>
                </a:cubicBezTo>
                <a:cubicBezTo>
                  <a:pt x="1910" y="1787"/>
                  <a:pt x="1911" y="1787"/>
                  <a:pt x="1911" y="1787"/>
                </a:cubicBezTo>
                <a:cubicBezTo>
                  <a:pt x="1911" y="1787"/>
                  <a:pt x="1912" y="1786"/>
                  <a:pt x="1912" y="1786"/>
                </a:cubicBezTo>
                <a:cubicBezTo>
                  <a:pt x="1911" y="1785"/>
                  <a:pt x="1910" y="1786"/>
                  <a:pt x="1910" y="1786"/>
                </a:cubicBezTo>
                <a:cubicBezTo>
                  <a:pt x="1909" y="1787"/>
                  <a:pt x="1908" y="1788"/>
                  <a:pt x="1906" y="1787"/>
                </a:cubicBezTo>
                <a:cubicBezTo>
                  <a:pt x="1905" y="1787"/>
                  <a:pt x="1904" y="1786"/>
                  <a:pt x="1904" y="1785"/>
                </a:cubicBezTo>
                <a:cubicBezTo>
                  <a:pt x="1903" y="1784"/>
                  <a:pt x="1901" y="1784"/>
                  <a:pt x="1901" y="1783"/>
                </a:cubicBezTo>
                <a:cubicBezTo>
                  <a:pt x="1900" y="1783"/>
                  <a:pt x="1900" y="1782"/>
                  <a:pt x="1900" y="1782"/>
                </a:cubicBezTo>
                <a:cubicBezTo>
                  <a:pt x="1899" y="1781"/>
                  <a:pt x="1899" y="1781"/>
                  <a:pt x="1898" y="1781"/>
                </a:cubicBezTo>
                <a:close/>
                <a:moveTo>
                  <a:pt x="1906" y="1797"/>
                </a:moveTo>
                <a:cubicBezTo>
                  <a:pt x="1907" y="1796"/>
                  <a:pt x="1907" y="1796"/>
                  <a:pt x="1908" y="1795"/>
                </a:cubicBezTo>
                <a:cubicBezTo>
                  <a:pt x="1909" y="1795"/>
                  <a:pt x="1910" y="1795"/>
                  <a:pt x="1910" y="1794"/>
                </a:cubicBezTo>
                <a:cubicBezTo>
                  <a:pt x="1908" y="1793"/>
                  <a:pt x="1907" y="1796"/>
                  <a:pt x="1905" y="1797"/>
                </a:cubicBezTo>
                <a:cubicBezTo>
                  <a:pt x="1904" y="1798"/>
                  <a:pt x="1903" y="1799"/>
                  <a:pt x="1903" y="1800"/>
                </a:cubicBezTo>
                <a:cubicBezTo>
                  <a:pt x="1902" y="1803"/>
                  <a:pt x="1902" y="1806"/>
                  <a:pt x="1903" y="1809"/>
                </a:cubicBezTo>
                <a:cubicBezTo>
                  <a:pt x="1904" y="1810"/>
                  <a:pt x="1904" y="1811"/>
                  <a:pt x="1905" y="1813"/>
                </a:cubicBezTo>
                <a:cubicBezTo>
                  <a:pt x="1905" y="1813"/>
                  <a:pt x="1906" y="1816"/>
                  <a:pt x="1907" y="1816"/>
                </a:cubicBezTo>
                <a:cubicBezTo>
                  <a:pt x="1908" y="1815"/>
                  <a:pt x="1906" y="1813"/>
                  <a:pt x="1906" y="1813"/>
                </a:cubicBezTo>
                <a:cubicBezTo>
                  <a:pt x="1905" y="1811"/>
                  <a:pt x="1905" y="1811"/>
                  <a:pt x="1904" y="1810"/>
                </a:cubicBezTo>
                <a:cubicBezTo>
                  <a:pt x="1904" y="1809"/>
                  <a:pt x="1904" y="1808"/>
                  <a:pt x="1904" y="1808"/>
                </a:cubicBezTo>
                <a:cubicBezTo>
                  <a:pt x="1904" y="1807"/>
                  <a:pt x="1903" y="1807"/>
                  <a:pt x="1903" y="1806"/>
                </a:cubicBezTo>
                <a:cubicBezTo>
                  <a:pt x="1903" y="1805"/>
                  <a:pt x="1903" y="1805"/>
                  <a:pt x="1903" y="1804"/>
                </a:cubicBezTo>
                <a:cubicBezTo>
                  <a:pt x="1903" y="1804"/>
                  <a:pt x="1903" y="1803"/>
                  <a:pt x="1903" y="1802"/>
                </a:cubicBezTo>
                <a:cubicBezTo>
                  <a:pt x="1904" y="1802"/>
                  <a:pt x="1903" y="1801"/>
                  <a:pt x="1903" y="1800"/>
                </a:cubicBezTo>
                <a:cubicBezTo>
                  <a:pt x="1903" y="1800"/>
                  <a:pt x="1904" y="1799"/>
                  <a:pt x="1904" y="1799"/>
                </a:cubicBezTo>
                <a:cubicBezTo>
                  <a:pt x="1904" y="1798"/>
                  <a:pt x="1905" y="1797"/>
                  <a:pt x="1906" y="1797"/>
                </a:cubicBezTo>
                <a:close/>
                <a:moveTo>
                  <a:pt x="1925" y="1784"/>
                </a:moveTo>
                <a:cubicBezTo>
                  <a:pt x="1926" y="1783"/>
                  <a:pt x="1926" y="1782"/>
                  <a:pt x="1925" y="1782"/>
                </a:cubicBezTo>
                <a:cubicBezTo>
                  <a:pt x="1924" y="1782"/>
                  <a:pt x="1924" y="1782"/>
                  <a:pt x="1923" y="1782"/>
                </a:cubicBezTo>
                <a:cubicBezTo>
                  <a:pt x="1923" y="1783"/>
                  <a:pt x="1922" y="1783"/>
                  <a:pt x="1922" y="1783"/>
                </a:cubicBezTo>
                <a:cubicBezTo>
                  <a:pt x="1922" y="1783"/>
                  <a:pt x="1922" y="1784"/>
                  <a:pt x="1923" y="1784"/>
                </a:cubicBezTo>
                <a:cubicBezTo>
                  <a:pt x="1923" y="1784"/>
                  <a:pt x="1925" y="1784"/>
                  <a:pt x="1925" y="1784"/>
                </a:cubicBezTo>
                <a:close/>
                <a:moveTo>
                  <a:pt x="1919" y="1790"/>
                </a:moveTo>
                <a:cubicBezTo>
                  <a:pt x="1918" y="1789"/>
                  <a:pt x="1917" y="1788"/>
                  <a:pt x="1917" y="1787"/>
                </a:cubicBezTo>
                <a:cubicBezTo>
                  <a:pt x="1917" y="1786"/>
                  <a:pt x="1917" y="1785"/>
                  <a:pt x="1916" y="1785"/>
                </a:cubicBezTo>
                <a:cubicBezTo>
                  <a:pt x="1916" y="1784"/>
                  <a:pt x="1915" y="1784"/>
                  <a:pt x="1915" y="1783"/>
                </a:cubicBezTo>
                <a:cubicBezTo>
                  <a:pt x="1915" y="1782"/>
                  <a:pt x="1914" y="1782"/>
                  <a:pt x="1914" y="1783"/>
                </a:cubicBezTo>
                <a:cubicBezTo>
                  <a:pt x="1913" y="1784"/>
                  <a:pt x="1914" y="1784"/>
                  <a:pt x="1915" y="1785"/>
                </a:cubicBezTo>
                <a:cubicBezTo>
                  <a:pt x="1916" y="1786"/>
                  <a:pt x="1916" y="1787"/>
                  <a:pt x="1917" y="1788"/>
                </a:cubicBezTo>
                <a:cubicBezTo>
                  <a:pt x="1917" y="1789"/>
                  <a:pt x="1918" y="1789"/>
                  <a:pt x="1918" y="1790"/>
                </a:cubicBezTo>
                <a:cubicBezTo>
                  <a:pt x="1918" y="1791"/>
                  <a:pt x="1918" y="1792"/>
                  <a:pt x="1918" y="1792"/>
                </a:cubicBezTo>
                <a:cubicBezTo>
                  <a:pt x="1918" y="1793"/>
                  <a:pt x="1918" y="1794"/>
                  <a:pt x="1917" y="1793"/>
                </a:cubicBezTo>
                <a:cubicBezTo>
                  <a:pt x="1917" y="1793"/>
                  <a:pt x="1916" y="1792"/>
                  <a:pt x="1916" y="1793"/>
                </a:cubicBezTo>
                <a:cubicBezTo>
                  <a:pt x="1916" y="1794"/>
                  <a:pt x="1917" y="1794"/>
                  <a:pt x="1918" y="1795"/>
                </a:cubicBezTo>
                <a:cubicBezTo>
                  <a:pt x="1918" y="1795"/>
                  <a:pt x="1918" y="1796"/>
                  <a:pt x="1919" y="1796"/>
                </a:cubicBezTo>
                <a:cubicBezTo>
                  <a:pt x="1919" y="1796"/>
                  <a:pt x="1920" y="1796"/>
                  <a:pt x="1920" y="1796"/>
                </a:cubicBezTo>
                <a:cubicBezTo>
                  <a:pt x="1921" y="1796"/>
                  <a:pt x="1921" y="1796"/>
                  <a:pt x="1922" y="1797"/>
                </a:cubicBezTo>
                <a:cubicBezTo>
                  <a:pt x="1923" y="1798"/>
                  <a:pt x="1923" y="1799"/>
                  <a:pt x="1923" y="1800"/>
                </a:cubicBezTo>
                <a:cubicBezTo>
                  <a:pt x="1924" y="1801"/>
                  <a:pt x="1924" y="1801"/>
                  <a:pt x="1924" y="1800"/>
                </a:cubicBezTo>
                <a:cubicBezTo>
                  <a:pt x="1925" y="1800"/>
                  <a:pt x="1924" y="1799"/>
                  <a:pt x="1924" y="1799"/>
                </a:cubicBezTo>
                <a:cubicBezTo>
                  <a:pt x="1923" y="1797"/>
                  <a:pt x="1923" y="1796"/>
                  <a:pt x="1921" y="1795"/>
                </a:cubicBezTo>
                <a:cubicBezTo>
                  <a:pt x="1921" y="1795"/>
                  <a:pt x="1919" y="1795"/>
                  <a:pt x="1919" y="1793"/>
                </a:cubicBezTo>
                <a:cubicBezTo>
                  <a:pt x="1919" y="1793"/>
                  <a:pt x="1919" y="1792"/>
                  <a:pt x="1920" y="1792"/>
                </a:cubicBezTo>
                <a:cubicBezTo>
                  <a:pt x="1920" y="1791"/>
                  <a:pt x="1919" y="1790"/>
                  <a:pt x="1919" y="1790"/>
                </a:cubicBezTo>
                <a:close/>
                <a:moveTo>
                  <a:pt x="1893" y="1534"/>
                </a:moveTo>
                <a:cubicBezTo>
                  <a:pt x="1893" y="1533"/>
                  <a:pt x="1896" y="1531"/>
                  <a:pt x="1896" y="1530"/>
                </a:cubicBezTo>
                <a:cubicBezTo>
                  <a:pt x="1896" y="1529"/>
                  <a:pt x="1894" y="1531"/>
                  <a:pt x="1894" y="1531"/>
                </a:cubicBezTo>
                <a:cubicBezTo>
                  <a:pt x="1893" y="1532"/>
                  <a:pt x="1892" y="1533"/>
                  <a:pt x="1892" y="1534"/>
                </a:cubicBezTo>
                <a:cubicBezTo>
                  <a:pt x="1891" y="1534"/>
                  <a:pt x="1888" y="1537"/>
                  <a:pt x="1889" y="1537"/>
                </a:cubicBezTo>
                <a:cubicBezTo>
                  <a:pt x="1890" y="1538"/>
                  <a:pt x="1892" y="1534"/>
                  <a:pt x="1893" y="1534"/>
                </a:cubicBezTo>
                <a:close/>
                <a:moveTo>
                  <a:pt x="1888" y="1744"/>
                </a:moveTo>
                <a:cubicBezTo>
                  <a:pt x="1887" y="1743"/>
                  <a:pt x="1887" y="1741"/>
                  <a:pt x="1885" y="1741"/>
                </a:cubicBezTo>
                <a:cubicBezTo>
                  <a:pt x="1884" y="1741"/>
                  <a:pt x="1884" y="1741"/>
                  <a:pt x="1883" y="1742"/>
                </a:cubicBezTo>
                <a:cubicBezTo>
                  <a:pt x="1883" y="1742"/>
                  <a:pt x="1882" y="1743"/>
                  <a:pt x="1882" y="1743"/>
                </a:cubicBezTo>
                <a:cubicBezTo>
                  <a:pt x="1883" y="1743"/>
                  <a:pt x="1884" y="1742"/>
                  <a:pt x="1884" y="1743"/>
                </a:cubicBezTo>
                <a:cubicBezTo>
                  <a:pt x="1885" y="1744"/>
                  <a:pt x="1883" y="1745"/>
                  <a:pt x="1883" y="1746"/>
                </a:cubicBezTo>
                <a:cubicBezTo>
                  <a:pt x="1883" y="1746"/>
                  <a:pt x="1882" y="1747"/>
                  <a:pt x="1883" y="1747"/>
                </a:cubicBezTo>
                <a:cubicBezTo>
                  <a:pt x="1883" y="1747"/>
                  <a:pt x="1884" y="1746"/>
                  <a:pt x="1884" y="1746"/>
                </a:cubicBezTo>
                <a:cubicBezTo>
                  <a:pt x="1884" y="1745"/>
                  <a:pt x="1886" y="1744"/>
                  <a:pt x="1887" y="1744"/>
                </a:cubicBezTo>
                <a:cubicBezTo>
                  <a:pt x="1888" y="1745"/>
                  <a:pt x="1888" y="1747"/>
                  <a:pt x="1889" y="1747"/>
                </a:cubicBezTo>
                <a:cubicBezTo>
                  <a:pt x="1890" y="1748"/>
                  <a:pt x="1892" y="1747"/>
                  <a:pt x="1893" y="1748"/>
                </a:cubicBezTo>
                <a:cubicBezTo>
                  <a:pt x="1893" y="1748"/>
                  <a:pt x="1893" y="1749"/>
                  <a:pt x="1894" y="1749"/>
                </a:cubicBezTo>
                <a:cubicBezTo>
                  <a:pt x="1894" y="1750"/>
                  <a:pt x="1894" y="1750"/>
                  <a:pt x="1895" y="1751"/>
                </a:cubicBezTo>
                <a:cubicBezTo>
                  <a:pt x="1896" y="1751"/>
                  <a:pt x="1897" y="1752"/>
                  <a:pt x="1897" y="1753"/>
                </a:cubicBezTo>
                <a:cubicBezTo>
                  <a:pt x="1897" y="1754"/>
                  <a:pt x="1895" y="1755"/>
                  <a:pt x="1895" y="1756"/>
                </a:cubicBezTo>
                <a:cubicBezTo>
                  <a:pt x="1896" y="1757"/>
                  <a:pt x="1896" y="1758"/>
                  <a:pt x="1895" y="1758"/>
                </a:cubicBezTo>
                <a:cubicBezTo>
                  <a:pt x="1895" y="1759"/>
                  <a:pt x="1895" y="1759"/>
                  <a:pt x="1895" y="1760"/>
                </a:cubicBezTo>
                <a:cubicBezTo>
                  <a:pt x="1895" y="1761"/>
                  <a:pt x="1897" y="1763"/>
                  <a:pt x="1897" y="1762"/>
                </a:cubicBezTo>
                <a:cubicBezTo>
                  <a:pt x="1897" y="1762"/>
                  <a:pt x="1896" y="1761"/>
                  <a:pt x="1896" y="1760"/>
                </a:cubicBezTo>
                <a:cubicBezTo>
                  <a:pt x="1896" y="1760"/>
                  <a:pt x="1897" y="1759"/>
                  <a:pt x="1897" y="1759"/>
                </a:cubicBezTo>
                <a:cubicBezTo>
                  <a:pt x="1897" y="1758"/>
                  <a:pt x="1898" y="1758"/>
                  <a:pt x="1898" y="1757"/>
                </a:cubicBezTo>
                <a:cubicBezTo>
                  <a:pt x="1897" y="1756"/>
                  <a:pt x="1897" y="1756"/>
                  <a:pt x="1897" y="1756"/>
                </a:cubicBezTo>
                <a:cubicBezTo>
                  <a:pt x="1897" y="1754"/>
                  <a:pt x="1898" y="1754"/>
                  <a:pt x="1898" y="1752"/>
                </a:cubicBezTo>
                <a:cubicBezTo>
                  <a:pt x="1898" y="1751"/>
                  <a:pt x="1897" y="1750"/>
                  <a:pt x="1896" y="1750"/>
                </a:cubicBezTo>
                <a:cubicBezTo>
                  <a:pt x="1895" y="1749"/>
                  <a:pt x="1895" y="1748"/>
                  <a:pt x="1894" y="1747"/>
                </a:cubicBezTo>
                <a:cubicBezTo>
                  <a:pt x="1893" y="1746"/>
                  <a:pt x="1892" y="1746"/>
                  <a:pt x="1891" y="1746"/>
                </a:cubicBezTo>
                <a:cubicBezTo>
                  <a:pt x="1890" y="1746"/>
                  <a:pt x="1889" y="1745"/>
                  <a:pt x="1888" y="1744"/>
                </a:cubicBezTo>
                <a:close/>
                <a:moveTo>
                  <a:pt x="1792" y="1762"/>
                </a:moveTo>
                <a:cubicBezTo>
                  <a:pt x="1792" y="1762"/>
                  <a:pt x="1792" y="1761"/>
                  <a:pt x="1792" y="1761"/>
                </a:cubicBezTo>
                <a:cubicBezTo>
                  <a:pt x="1791" y="1760"/>
                  <a:pt x="1789" y="1763"/>
                  <a:pt x="1791" y="1763"/>
                </a:cubicBezTo>
                <a:cubicBezTo>
                  <a:pt x="1791" y="1763"/>
                  <a:pt x="1792" y="1762"/>
                  <a:pt x="1792" y="1762"/>
                </a:cubicBezTo>
                <a:close/>
                <a:moveTo>
                  <a:pt x="1908" y="1523"/>
                </a:moveTo>
                <a:cubicBezTo>
                  <a:pt x="1907" y="1523"/>
                  <a:pt x="1905" y="1523"/>
                  <a:pt x="1904" y="1524"/>
                </a:cubicBezTo>
                <a:cubicBezTo>
                  <a:pt x="1903" y="1525"/>
                  <a:pt x="1902" y="1525"/>
                  <a:pt x="1901" y="1526"/>
                </a:cubicBezTo>
                <a:cubicBezTo>
                  <a:pt x="1900" y="1526"/>
                  <a:pt x="1899" y="1527"/>
                  <a:pt x="1900" y="1527"/>
                </a:cubicBezTo>
                <a:cubicBezTo>
                  <a:pt x="1901" y="1527"/>
                  <a:pt x="1902" y="1526"/>
                  <a:pt x="1902" y="1526"/>
                </a:cubicBezTo>
                <a:cubicBezTo>
                  <a:pt x="1903" y="1526"/>
                  <a:pt x="1904" y="1525"/>
                  <a:pt x="1906" y="1525"/>
                </a:cubicBezTo>
                <a:cubicBezTo>
                  <a:pt x="1906" y="1524"/>
                  <a:pt x="1907" y="1524"/>
                  <a:pt x="1908" y="1524"/>
                </a:cubicBezTo>
                <a:cubicBezTo>
                  <a:pt x="1908" y="1524"/>
                  <a:pt x="1909" y="1524"/>
                  <a:pt x="1910" y="1523"/>
                </a:cubicBezTo>
                <a:cubicBezTo>
                  <a:pt x="1911" y="1523"/>
                  <a:pt x="1911" y="1521"/>
                  <a:pt x="1911" y="1520"/>
                </a:cubicBezTo>
                <a:cubicBezTo>
                  <a:pt x="1911" y="1516"/>
                  <a:pt x="1911" y="1512"/>
                  <a:pt x="1910" y="1508"/>
                </a:cubicBezTo>
                <a:cubicBezTo>
                  <a:pt x="1910" y="1507"/>
                  <a:pt x="1909" y="1506"/>
                  <a:pt x="1909" y="1505"/>
                </a:cubicBezTo>
                <a:cubicBezTo>
                  <a:pt x="1909" y="1505"/>
                  <a:pt x="1909" y="1503"/>
                  <a:pt x="1909" y="1503"/>
                </a:cubicBezTo>
                <a:cubicBezTo>
                  <a:pt x="1908" y="1502"/>
                  <a:pt x="1908" y="1502"/>
                  <a:pt x="1908" y="1503"/>
                </a:cubicBezTo>
                <a:cubicBezTo>
                  <a:pt x="1907" y="1504"/>
                  <a:pt x="1908" y="1504"/>
                  <a:pt x="1908" y="1505"/>
                </a:cubicBezTo>
                <a:cubicBezTo>
                  <a:pt x="1908" y="1506"/>
                  <a:pt x="1909" y="1507"/>
                  <a:pt x="1909" y="1508"/>
                </a:cubicBezTo>
                <a:cubicBezTo>
                  <a:pt x="1909" y="1510"/>
                  <a:pt x="1909" y="1512"/>
                  <a:pt x="1910" y="1513"/>
                </a:cubicBezTo>
                <a:cubicBezTo>
                  <a:pt x="1910" y="1514"/>
                  <a:pt x="1910" y="1515"/>
                  <a:pt x="1910" y="1515"/>
                </a:cubicBezTo>
                <a:cubicBezTo>
                  <a:pt x="1910" y="1516"/>
                  <a:pt x="1910" y="1517"/>
                  <a:pt x="1910" y="1518"/>
                </a:cubicBezTo>
                <a:cubicBezTo>
                  <a:pt x="1910" y="1520"/>
                  <a:pt x="1911" y="1521"/>
                  <a:pt x="1908" y="1523"/>
                </a:cubicBezTo>
                <a:close/>
                <a:moveTo>
                  <a:pt x="1767" y="1830"/>
                </a:moveTo>
                <a:cubicBezTo>
                  <a:pt x="1766" y="1830"/>
                  <a:pt x="1766" y="1831"/>
                  <a:pt x="1767" y="1831"/>
                </a:cubicBezTo>
                <a:cubicBezTo>
                  <a:pt x="1767" y="1831"/>
                  <a:pt x="1768" y="1831"/>
                  <a:pt x="1768" y="1831"/>
                </a:cubicBezTo>
                <a:cubicBezTo>
                  <a:pt x="1769" y="1831"/>
                  <a:pt x="1769" y="1831"/>
                  <a:pt x="1769" y="1831"/>
                </a:cubicBezTo>
                <a:cubicBezTo>
                  <a:pt x="1770" y="1831"/>
                  <a:pt x="1770" y="1831"/>
                  <a:pt x="1770" y="1831"/>
                </a:cubicBezTo>
                <a:cubicBezTo>
                  <a:pt x="1771" y="1830"/>
                  <a:pt x="1769" y="1831"/>
                  <a:pt x="1768" y="1831"/>
                </a:cubicBezTo>
                <a:cubicBezTo>
                  <a:pt x="1768" y="1831"/>
                  <a:pt x="1768" y="1830"/>
                  <a:pt x="1767" y="1830"/>
                </a:cubicBezTo>
                <a:close/>
                <a:moveTo>
                  <a:pt x="1790" y="1880"/>
                </a:moveTo>
                <a:cubicBezTo>
                  <a:pt x="1790" y="1879"/>
                  <a:pt x="1791" y="1879"/>
                  <a:pt x="1791" y="1879"/>
                </a:cubicBezTo>
                <a:cubicBezTo>
                  <a:pt x="1792" y="1879"/>
                  <a:pt x="1793" y="1879"/>
                  <a:pt x="1794" y="1879"/>
                </a:cubicBezTo>
                <a:cubicBezTo>
                  <a:pt x="1794" y="1879"/>
                  <a:pt x="1795" y="1879"/>
                  <a:pt x="1795" y="1878"/>
                </a:cubicBezTo>
                <a:cubicBezTo>
                  <a:pt x="1795" y="1878"/>
                  <a:pt x="1795" y="1878"/>
                  <a:pt x="1794" y="1877"/>
                </a:cubicBezTo>
                <a:cubicBezTo>
                  <a:pt x="1793" y="1877"/>
                  <a:pt x="1793" y="1878"/>
                  <a:pt x="1792" y="1878"/>
                </a:cubicBezTo>
                <a:cubicBezTo>
                  <a:pt x="1792" y="1878"/>
                  <a:pt x="1791" y="1877"/>
                  <a:pt x="1791" y="1877"/>
                </a:cubicBezTo>
                <a:cubicBezTo>
                  <a:pt x="1791" y="1877"/>
                  <a:pt x="1790" y="1877"/>
                  <a:pt x="1790" y="1878"/>
                </a:cubicBezTo>
                <a:cubicBezTo>
                  <a:pt x="1789" y="1878"/>
                  <a:pt x="1789" y="1877"/>
                  <a:pt x="1789" y="1877"/>
                </a:cubicBezTo>
                <a:cubicBezTo>
                  <a:pt x="1788" y="1876"/>
                  <a:pt x="1788" y="1876"/>
                  <a:pt x="1788" y="1877"/>
                </a:cubicBezTo>
                <a:cubicBezTo>
                  <a:pt x="1788" y="1877"/>
                  <a:pt x="1788" y="1877"/>
                  <a:pt x="1788" y="1878"/>
                </a:cubicBezTo>
                <a:cubicBezTo>
                  <a:pt x="1788" y="1878"/>
                  <a:pt x="1789" y="1878"/>
                  <a:pt x="1789" y="1879"/>
                </a:cubicBezTo>
                <a:cubicBezTo>
                  <a:pt x="1789" y="1879"/>
                  <a:pt x="1788" y="1881"/>
                  <a:pt x="1790" y="1880"/>
                </a:cubicBezTo>
                <a:close/>
                <a:moveTo>
                  <a:pt x="1823" y="1870"/>
                </a:moveTo>
                <a:cubicBezTo>
                  <a:pt x="1822" y="1870"/>
                  <a:pt x="1822" y="1871"/>
                  <a:pt x="1822" y="1871"/>
                </a:cubicBezTo>
                <a:cubicBezTo>
                  <a:pt x="1821" y="1871"/>
                  <a:pt x="1820" y="1871"/>
                  <a:pt x="1821" y="1872"/>
                </a:cubicBezTo>
                <a:cubicBezTo>
                  <a:pt x="1821" y="1872"/>
                  <a:pt x="1821" y="1872"/>
                  <a:pt x="1821" y="1872"/>
                </a:cubicBezTo>
                <a:cubicBezTo>
                  <a:pt x="1822" y="1872"/>
                  <a:pt x="1822" y="1871"/>
                  <a:pt x="1822" y="1871"/>
                </a:cubicBezTo>
                <a:cubicBezTo>
                  <a:pt x="1822" y="1871"/>
                  <a:pt x="1823" y="1871"/>
                  <a:pt x="1823" y="1871"/>
                </a:cubicBezTo>
                <a:cubicBezTo>
                  <a:pt x="1824" y="1870"/>
                  <a:pt x="1823" y="1870"/>
                  <a:pt x="1823" y="1870"/>
                </a:cubicBezTo>
                <a:close/>
                <a:moveTo>
                  <a:pt x="1776" y="1830"/>
                </a:moveTo>
                <a:cubicBezTo>
                  <a:pt x="1775" y="1830"/>
                  <a:pt x="1774" y="1831"/>
                  <a:pt x="1773" y="1831"/>
                </a:cubicBezTo>
                <a:cubicBezTo>
                  <a:pt x="1775" y="1831"/>
                  <a:pt x="1776" y="1830"/>
                  <a:pt x="1777" y="1830"/>
                </a:cubicBezTo>
                <a:cubicBezTo>
                  <a:pt x="1777" y="1830"/>
                  <a:pt x="1780" y="1830"/>
                  <a:pt x="1779" y="1829"/>
                </a:cubicBezTo>
                <a:cubicBezTo>
                  <a:pt x="1779" y="1829"/>
                  <a:pt x="1778" y="1829"/>
                  <a:pt x="1778" y="1829"/>
                </a:cubicBezTo>
                <a:cubicBezTo>
                  <a:pt x="1777" y="1830"/>
                  <a:pt x="1776" y="1829"/>
                  <a:pt x="1776" y="1830"/>
                </a:cubicBezTo>
                <a:close/>
                <a:moveTo>
                  <a:pt x="1788" y="1828"/>
                </a:moveTo>
                <a:cubicBezTo>
                  <a:pt x="1788" y="1828"/>
                  <a:pt x="1788" y="1829"/>
                  <a:pt x="1787" y="1829"/>
                </a:cubicBezTo>
                <a:cubicBezTo>
                  <a:pt x="1786" y="1829"/>
                  <a:pt x="1786" y="1829"/>
                  <a:pt x="1785" y="1829"/>
                </a:cubicBezTo>
                <a:cubicBezTo>
                  <a:pt x="1785" y="1830"/>
                  <a:pt x="1783" y="1829"/>
                  <a:pt x="1783" y="1830"/>
                </a:cubicBezTo>
                <a:cubicBezTo>
                  <a:pt x="1783" y="1831"/>
                  <a:pt x="1785" y="1831"/>
                  <a:pt x="1785" y="1830"/>
                </a:cubicBezTo>
                <a:cubicBezTo>
                  <a:pt x="1786" y="1830"/>
                  <a:pt x="1786" y="1829"/>
                  <a:pt x="1787" y="1829"/>
                </a:cubicBezTo>
                <a:cubicBezTo>
                  <a:pt x="1788" y="1829"/>
                  <a:pt x="1789" y="1829"/>
                  <a:pt x="1788" y="1828"/>
                </a:cubicBezTo>
                <a:close/>
                <a:moveTo>
                  <a:pt x="1817" y="1871"/>
                </a:moveTo>
                <a:cubicBezTo>
                  <a:pt x="1816" y="1871"/>
                  <a:pt x="1816" y="1872"/>
                  <a:pt x="1816" y="1872"/>
                </a:cubicBezTo>
                <a:cubicBezTo>
                  <a:pt x="1816" y="1873"/>
                  <a:pt x="1817" y="1872"/>
                  <a:pt x="1817" y="1872"/>
                </a:cubicBezTo>
                <a:cubicBezTo>
                  <a:pt x="1817" y="1872"/>
                  <a:pt x="1818" y="1872"/>
                  <a:pt x="1818" y="1871"/>
                </a:cubicBezTo>
                <a:cubicBezTo>
                  <a:pt x="1818" y="1871"/>
                  <a:pt x="1817" y="1871"/>
                  <a:pt x="1817" y="1871"/>
                </a:cubicBezTo>
                <a:close/>
                <a:moveTo>
                  <a:pt x="2023" y="2021"/>
                </a:moveTo>
                <a:cubicBezTo>
                  <a:pt x="2023" y="2021"/>
                  <a:pt x="2024" y="2022"/>
                  <a:pt x="2024" y="2022"/>
                </a:cubicBezTo>
                <a:cubicBezTo>
                  <a:pt x="2024" y="2022"/>
                  <a:pt x="2024" y="2023"/>
                  <a:pt x="2025" y="2023"/>
                </a:cubicBezTo>
                <a:cubicBezTo>
                  <a:pt x="2025" y="2024"/>
                  <a:pt x="2027" y="2025"/>
                  <a:pt x="2026" y="2024"/>
                </a:cubicBezTo>
                <a:cubicBezTo>
                  <a:pt x="2026" y="2023"/>
                  <a:pt x="2025" y="2022"/>
                  <a:pt x="2025" y="2021"/>
                </a:cubicBezTo>
                <a:cubicBezTo>
                  <a:pt x="2024" y="2021"/>
                  <a:pt x="2023" y="2019"/>
                  <a:pt x="2023" y="2021"/>
                </a:cubicBezTo>
                <a:close/>
                <a:moveTo>
                  <a:pt x="1994" y="1916"/>
                </a:moveTo>
                <a:cubicBezTo>
                  <a:pt x="1994" y="1916"/>
                  <a:pt x="1994" y="1916"/>
                  <a:pt x="1994" y="1916"/>
                </a:cubicBezTo>
                <a:cubicBezTo>
                  <a:pt x="1994" y="1917"/>
                  <a:pt x="1995" y="1917"/>
                  <a:pt x="1995" y="1916"/>
                </a:cubicBezTo>
                <a:cubicBezTo>
                  <a:pt x="1995" y="1916"/>
                  <a:pt x="1995" y="1915"/>
                  <a:pt x="1995" y="1915"/>
                </a:cubicBezTo>
                <a:cubicBezTo>
                  <a:pt x="1994" y="1914"/>
                  <a:pt x="1994" y="1915"/>
                  <a:pt x="1994" y="1916"/>
                </a:cubicBezTo>
                <a:close/>
                <a:moveTo>
                  <a:pt x="1787" y="1763"/>
                </a:moveTo>
                <a:cubicBezTo>
                  <a:pt x="1787" y="1763"/>
                  <a:pt x="1786" y="1763"/>
                  <a:pt x="1785" y="1763"/>
                </a:cubicBezTo>
                <a:cubicBezTo>
                  <a:pt x="1785" y="1763"/>
                  <a:pt x="1782" y="1764"/>
                  <a:pt x="1782" y="1764"/>
                </a:cubicBezTo>
                <a:cubicBezTo>
                  <a:pt x="1783" y="1765"/>
                  <a:pt x="1785" y="1764"/>
                  <a:pt x="1786" y="1764"/>
                </a:cubicBezTo>
                <a:cubicBezTo>
                  <a:pt x="1786" y="1764"/>
                  <a:pt x="1788" y="1763"/>
                  <a:pt x="1787" y="1763"/>
                </a:cubicBezTo>
                <a:close/>
                <a:moveTo>
                  <a:pt x="1901" y="1865"/>
                </a:moveTo>
                <a:cubicBezTo>
                  <a:pt x="1902" y="1865"/>
                  <a:pt x="1903" y="1864"/>
                  <a:pt x="1904" y="1865"/>
                </a:cubicBezTo>
                <a:cubicBezTo>
                  <a:pt x="1905" y="1865"/>
                  <a:pt x="1905" y="1865"/>
                  <a:pt x="1906" y="1865"/>
                </a:cubicBezTo>
                <a:cubicBezTo>
                  <a:pt x="1907" y="1865"/>
                  <a:pt x="1907" y="1865"/>
                  <a:pt x="1908" y="1865"/>
                </a:cubicBezTo>
                <a:cubicBezTo>
                  <a:pt x="1908" y="1866"/>
                  <a:pt x="1909" y="1866"/>
                  <a:pt x="1909" y="1867"/>
                </a:cubicBezTo>
                <a:cubicBezTo>
                  <a:pt x="1910" y="1867"/>
                  <a:pt x="1910" y="1867"/>
                  <a:pt x="1911" y="1867"/>
                </a:cubicBezTo>
                <a:cubicBezTo>
                  <a:pt x="1913" y="1866"/>
                  <a:pt x="1914" y="1867"/>
                  <a:pt x="1916" y="1866"/>
                </a:cubicBezTo>
                <a:cubicBezTo>
                  <a:pt x="1916" y="1866"/>
                  <a:pt x="1917" y="1865"/>
                  <a:pt x="1917" y="1865"/>
                </a:cubicBezTo>
                <a:cubicBezTo>
                  <a:pt x="1918" y="1865"/>
                  <a:pt x="1918" y="1866"/>
                  <a:pt x="1919" y="1866"/>
                </a:cubicBezTo>
                <a:cubicBezTo>
                  <a:pt x="1919" y="1866"/>
                  <a:pt x="1920" y="1866"/>
                  <a:pt x="1920" y="1866"/>
                </a:cubicBezTo>
                <a:cubicBezTo>
                  <a:pt x="1922" y="1866"/>
                  <a:pt x="1921" y="1865"/>
                  <a:pt x="1922" y="1864"/>
                </a:cubicBezTo>
                <a:cubicBezTo>
                  <a:pt x="1923" y="1864"/>
                  <a:pt x="1924" y="1864"/>
                  <a:pt x="1924" y="1863"/>
                </a:cubicBezTo>
                <a:cubicBezTo>
                  <a:pt x="1925" y="1863"/>
                  <a:pt x="1925" y="1863"/>
                  <a:pt x="1926" y="1863"/>
                </a:cubicBezTo>
                <a:cubicBezTo>
                  <a:pt x="1927" y="1863"/>
                  <a:pt x="1927" y="1862"/>
                  <a:pt x="1928" y="1862"/>
                </a:cubicBezTo>
                <a:cubicBezTo>
                  <a:pt x="1929" y="1862"/>
                  <a:pt x="1930" y="1862"/>
                  <a:pt x="1931" y="1862"/>
                </a:cubicBezTo>
                <a:cubicBezTo>
                  <a:pt x="1933" y="1862"/>
                  <a:pt x="1934" y="1861"/>
                  <a:pt x="1935" y="1861"/>
                </a:cubicBezTo>
                <a:cubicBezTo>
                  <a:pt x="1936" y="1862"/>
                  <a:pt x="1936" y="1862"/>
                  <a:pt x="1937" y="1862"/>
                </a:cubicBezTo>
                <a:cubicBezTo>
                  <a:pt x="1937" y="1862"/>
                  <a:pt x="1937" y="1861"/>
                  <a:pt x="1938" y="1861"/>
                </a:cubicBezTo>
                <a:cubicBezTo>
                  <a:pt x="1938" y="1860"/>
                  <a:pt x="1940" y="1859"/>
                  <a:pt x="1939" y="1858"/>
                </a:cubicBezTo>
                <a:cubicBezTo>
                  <a:pt x="1939" y="1857"/>
                  <a:pt x="1938" y="1857"/>
                  <a:pt x="1938" y="1857"/>
                </a:cubicBezTo>
                <a:cubicBezTo>
                  <a:pt x="1937" y="1857"/>
                  <a:pt x="1937" y="1856"/>
                  <a:pt x="1936" y="1856"/>
                </a:cubicBezTo>
                <a:cubicBezTo>
                  <a:pt x="1936" y="1856"/>
                  <a:pt x="1935" y="1857"/>
                  <a:pt x="1934" y="1856"/>
                </a:cubicBezTo>
                <a:cubicBezTo>
                  <a:pt x="1934" y="1856"/>
                  <a:pt x="1934" y="1855"/>
                  <a:pt x="1934" y="1855"/>
                </a:cubicBezTo>
                <a:cubicBezTo>
                  <a:pt x="1933" y="1854"/>
                  <a:pt x="1933" y="1855"/>
                  <a:pt x="1932" y="1855"/>
                </a:cubicBezTo>
                <a:cubicBezTo>
                  <a:pt x="1932" y="1855"/>
                  <a:pt x="1931" y="1855"/>
                  <a:pt x="1931" y="1854"/>
                </a:cubicBezTo>
                <a:cubicBezTo>
                  <a:pt x="1930" y="1854"/>
                  <a:pt x="1930" y="1854"/>
                  <a:pt x="1930" y="1853"/>
                </a:cubicBezTo>
                <a:cubicBezTo>
                  <a:pt x="1929" y="1852"/>
                  <a:pt x="1928" y="1852"/>
                  <a:pt x="1927" y="1851"/>
                </a:cubicBezTo>
                <a:cubicBezTo>
                  <a:pt x="1926" y="1850"/>
                  <a:pt x="1926" y="1850"/>
                  <a:pt x="1926" y="1850"/>
                </a:cubicBezTo>
                <a:cubicBezTo>
                  <a:pt x="1925" y="1849"/>
                  <a:pt x="1925" y="1850"/>
                  <a:pt x="1924" y="1849"/>
                </a:cubicBezTo>
                <a:cubicBezTo>
                  <a:pt x="1924" y="1849"/>
                  <a:pt x="1923" y="1849"/>
                  <a:pt x="1923" y="1849"/>
                </a:cubicBezTo>
                <a:cubicBezTo>
                  <a:pt x="1923" y="1849"/>
                  <a:pt x="1922" y="1849"/>
                  <a:pt x="1922" y="1849"/>
                </a:cubicBezTo>
                <a:cubicBezTo>
                  <a:pt x="1922" y="1848"/>
                  <a:pt x="1922" y="1848"/>
                  <a:pt x="1922" y="1848"/>
                </a:cubicBezTo>
                <a:cubicBezTo>
                  <a:pt x="1922" y="1848"/>
                  <a:pt x="1921" y="1848"/>
                  <a:pt x="1921" y="1848"/>
                </a:cubicBezTo>
                <a:cubicBezTo>
                  <a:pt x="1920" y="1848"/>
                  <a:pt x="1920" y="1849"/>
                  <a:pt x="1919" y="1849"/>
                </a:cubicBezTo>
                <a:cubicBezTo>
                  <a:pt x="1919" y="1849"/>
                  <a:pt x="1918" y="1849"/>
                  <a:pt x="1918" y="1848"/>
                </a:cubicBezTo>
                <a:cubicBezTo>
                  <a:pt x="1917" y="1848"/>
                  <a:pt x="1917" y="1847"/>
                  <a:pt x="1916" y="1848"/>
                </a:cubicBezTo>
                <a:cubicBezTo>
                  <a:pt x="1916" y="1848"/>
                  <a:pt x="1915" y="1849"/>
                  <a:pt x="1915" y="1849"/>
                </a:cubicBezTo>
                <a:cubicBezTo>
                  <a:pt x="1914" y="1849"/>
                  <a:pt x="1914" y="1849"/>
                  <a:pt x="1914" y="1848"/>
                </a:cubicBezTo>
                <a:cubicBezTo>
                  <a:pt x="1913" y="1848"/>
                  <a:pt x="1913" y="1847"/>
                  <a:pt x="1912" y="1847"/>
                </a:cubicBezTo>
                <a:cubicBezTo>
                  <a:pt x="1912" y="1848"/>
                  <a:pt x="1911" y="1849"/>
                  <a:pt x="1911" y="1848"/>
                </a:cubicBezTo>
                <a:cubicBezTo>
                  <a:pt x="1911" y="1848"/>
                  <a:pt x="1911" y="1847"/>
                  <a:pt x="1911" y="1847"/>
                </a:cubicBezTo>
                <a:cubicBezTo>
                  <a:pt x="1910" y="1847"/>
                  <a:pt x="1910" y="1846"/>
                  <a:pt x="1910" y="1846"/>
                </a:cubicBezTo>
                <a:cubicBezTo>
                  <a:pt x="1910" y="1846"/>
                  <a:pt x="1910" y="1845"/>
                  <a:pt x="1909" y="1845"/>
                </a:cubicBezTo>
                <a:cubicBezTo>
                  <a:pt x="1909" y="1845"/>
                  <a:pt x="1909" y="1846"/>
                  <a:pt x="1909" y="1846"/>
                </a:cubicBezTo>
                <a:cubicBezTo>
                  <a:pt x="1910" y="1847"/>
                  <a:pt x="1910" y="1847"/>
                  <a:pt x="1910" y="1848"/>
                </a:cubicBezTo>
                <a:cubicBezTo>
                  <a:pt x="1910" y="1848"/>
                  <a:pt x="1909" y="1848"/>
                  <a:pt x="1909" y="1849"/>
                </a:cubicBezTo>
                <a:cubicBezTo>
                  <a:pt x="1909" y="1849"/>
                  <a:pt x="1909" y="1848"/>
                  <a:pt x="1909" y="1848"/>
                </a:cubicBezTo>
                <a:cubicBezTo>
                  <a:pt x="1908" y="1848"/>
                  <a:pt x="1908" y="1847"/>
                  <a:pt x="1907" y="1847"/>
                </a:cubicBezTo>
                <a:cubicBezTo>
                  <a:pt x="1907" y="1848"/>
                  <a:pt x="1907" y="1849"/>
                  <a:pt x="1906" y="1849"/>
                </a:cubicBezTo>
                <a:cubicBezTo>
                  <a:pt x="1906" y="1849"/>
                  <a:pt x="1905" y="1848"/>
                  <a:pt x="1905" y="1848"/>
                </a:cubicBezTo>
                <a:cubicBezTo>
                  <a:pt x="1905" y="1847"/>
                  <a:pt x="1905" y="1847"/>
                  <a:pt x="1905" y="1846"/>
                </a:cubicBezTo>
                <a:cubicBezTo>
                  <a:pt x="1906" y="1846"/>
                  <a:pt x="1907" y="1846"/>
                  <a:pt x="1906" y="1845"/>
                </a:cubicBezTo>
                <a:cubicBezTo>
                  <a:pt x="1906" y="1845"/>
                  <a:pt x="1905" y="1844"/>
                  <a:pt x="1906" y="1844"/>
                </a:cubicBezTo>
                <a:cubicBezTo>
                  <a:pt x="1906" y="1843"/>
                  <a:pt x="1906" y="1844"/>
                  <a:pt x="1907" y="1844"/>
                </a:cubicBezTo>
                <a:cubicBezTo>
                  <a:pt x="1907" y="1845"/>
                  <a:pt x="1907" y="1845"/>
                  <a:pt x="1907" y="1845"/>
                </a:cubicBezTo>
                <a:cubicBezTo>
                  <a:pt x="1908" y="1845"/>
                  <a:pt x="1909" y="1846"/>
                  <a:pt x="1909" y="1846"/>
                </a:cubicBezTo>
                <a:cubicBezTo>
                  <a:pt x="1909" y="1845"/>
                  <a:pt x="1908" y="1845"/>
                  <a:pt x="1908" y="1844"/>
                </a:cubicBezTo>
                <a:cubicBezTo>
                  <a:pt x="1907" y="1843"/>
                  <a:pt x="1909" y="1843"/>
                  <a:pt x="1909" y="1843"/>
                </a:cubicBezTo>
                <a:cubicBezTo>
                  <a:pt x="1909" y="1842"/>
                  <a:pt x="1909" y="1841"/>
                  <a:pt x="1908" y="1841"/>
                </a:cubicBezTo>
                <a:cubicBezTo>
                  <a:pt x="1907" y="1840"/>
                  <a:pt x="1907" y="1839"/>
                  <a:pt x="1906" y="1840"/>
                </a:cubicBezTo>
                <a:cubicBezTo>
                  <a:pt x="1905" y="1840"/>
                  <a:pt x="1905" y="1840"/>
                  <a:pt x="1905" y="1840"/>
                </a:cubicBezTo>
                <a:cubicBezTo>
                  <a:pt x="1905" y="1840"/>
                  <a:pt x="1904" y="1839"/>
                  <a:pt x="1904" y="1839"/>
                </a:cubicBezTo>
                <a:cubicBezTo>
                  <a:pt x="1904" y="1839"/>
                  <a:pt x="1903" y="1840"/>
                  <a:pt x="1903" y="1840"/>
                </a:cubicBezTo>
                <a:cubicBezTo>
                  <a:pt x="1902" y="1840"/>
                  <a:pt x="1902" y="1840"/>
                  <a:pt x="1901" y="1840"/>
                </a:cubicBezTo>
                <a:cubicBezTo>
                  <a:pt x="1901" y="1841"/>
                  <a:pt x="1901" y="1841"/>
                  <a:pt x="1900" y="1841"/>
                </a:cubicBezTo>
                <a:cubicBezTo>
                  <a:pt x="1900" y="1841"/>
                  <a:pt x="1899" y="1840"/>
                  <a:pt x="1899" y="1840"/>
                </a:cubicBezTo>
                <a:cubicBezTo>
                  <a:pt x="1898" y="1840"/>
                  <a:pt x="1898" y="1840"/>
                  <a:pt x="1897" y="1840"/>
                </a:cubicBezTo>
                <a:cubicBezTo>
                  <a:pt x="1897" y="1839"/>
                  <a:pt x="1897" y="1839"/>
                  <a:pt x="1896" y="1838"/>
                </a:cubicBezTo>
                <a:cubicBezTo>
                  <a:pt x="1896" y="1838"/>
                  <a:pt x="1895" y="1838"/>
                  <a:pt x="1895" y="1837"/>
                </a:cubicBezTo>
                <a:cubicBezTo>
                  <a:pt x="1894" y="1837"/>
                  <a:pt x="1893" y="1836"/>
                  <a:pt x="1891" y="1836"/>
                </a:cubicBezTo>
                <a:cubicBezTo>
                  <a:pt x="1891" y="1836"/>
                  <a:pt x="1890" y="1837"/>
                  <a:pt x="1890" y="1836"/>
                </a:cubicBezTo>
                <a:cubicBezTo>
                  <a:pt x="1889" y="1836"/>
                  <a:pt x="1889" y="1835"/>
                  <a:pt x="1888" y="1836"/>
                </a:cubicBezTo>
                <a:cubicBezTo>
                  <a:pt x="1888" y="1836"/>
                  <a:pt x="1888" y="1836"/>
                  <a:pt x="1888" y="1836"/>
                </a:cubicBezTo>
                <a:cubicBezTo>
                  <a:pt x="1888" y="1836"/>
                  <a:pt x="1889" y="1837"/>
                  <a:pt x="1889" y="1837"/>
                </a:cubicBezTo>
                <a:cubicBezTo>
                  <a:pt x="1889" y="1837"/>
                  <a:pt x="1889" y="1837"/>
                  <a:pt x="1890" y="1837"/>
                </a:cubicBezTo>
                <a:cubicBezTo>
                  <a:pt x="1890" y="1838"/>
                  <a:pt x="1891" y="1838"/>
                  <a:pt x="1890" y="1838"/>
                </a:cubicBezTo>
                <a:cubicBezTo>
                  <a:pt x="1889" y="1839"/>
                  <a:pt x="1889" y="1838"/>
                  <a:pt x="1889" y="1838"/>
                </a:cubicBezTo>
                <a:cubicBezTo>
                  <a:pt x="1888" y="1838"/>
                  <a:pt x="1888" y="1838"/>
                  <a:pt x="1888" y="1838"/>
                </a:cubicBezTo>
                <a:cubicBezTo>
                  <a:pt x="1887" y="1838"/>
                  <a:pt x="1888" y="1837"/>
                  <a:pt x="1887" y="1837"/>
                </a:cubicBezTo>
                <a:cubicBezTo>
                  <a:pt x="1887" y="1837"/>
                  <a:pt x="1886" y="1837"/>
                  <a:pt x="1886" y="1837"/>
                </a:cubicBezTo>
                <a:cubicBezTo>
                  <a:pt x="1885" y="1836"/>
                  <a:pt x="1886" y="1836"/>
                  <a:pt x="1887" y="1836"/>
                </a:cubicBezTo>
                <a:cubicBezTo>
                  <a:pt x="1888" y="1835"/>
                  <a:pt x="1887" y="1835"/>
                  <a:pt x="1886" y="1835"/>
                </a:cubicBezTo>
                <a:cubicBezTo>
                  <a:pt x="1885" y="1834"/>
                  <a:pt x="1884" y="1835"/>
                  <a:pt x="1883" y="1834"/>
                </a:cubicBezTo>
                <a:cubicBezTo>
                  <a:pt x="1883" y="1834"/>
                  <a:pt x="1883" y="1833"/>
                  <a:pt x="1882" y="1833"/>
                </a:cubicBezTo>
                <a:cubicBezTo>
                  <a:pt x="1881" y="1833"/>
                  <a:pt x="1881" y="1833"/>
                  <a:pt x="1881" y="1833"/>
                </a:cubicBezTo>
                <a:cubicBezTo>
                  <a:pt x="1880" y="1833"/>
                  <a:pt x="1881" y="1833"/>
                  <a:pt x="1880" y="1832"/>
                </a:cubicBezTo>
                <a:cubicBezTo>
                  <a:pt x="1880" y="1832"/>
                  <a:pt x="1880" y="1831"/>
                  <a:pt x="1879" y="1831"/>
                </a:cubicBezTo>
                <a:cubicBezTo>
                  <a:pt x="1879" y="1831"/>
                  <a:pt x="1879" y="1831"/>
                  <a:pt x="1878" y="1830"/>
                </a:cubicBezTo>
                <a:cubicBezTo>
                  <a:pt x="1878" y="1830"/>
                  <a:pt x="1878" y="1829"/>
                  <a:pt x="1877" y="1829"/>
                </a:cubicBezTo>
                <a:cubicBezTo>
                  <a:pt x="1876" y="1830"/>
                  <a:pt x="1877" y="1832"/>
                  <a:pt x="1876" y="1832"/>
                </a:cubicBezTo>
                <a:cubicBezTo>
                  <a:pt x="1875" y="1833"/>
                  <a:pt x="1874" y="1833"/>
                  <a:pt x="1873" y="1831"/>
                </a:cubicBezTo>
                <a:cubicBezTo>
                  <a:pt x="1873" y="1831"/>
                  <a:pt x="1873" y="1830"/>
                  <a:pt x="1873" y="1830"/>
                </a:cubicBezTo>
                <a:cubicBezTo>
                  <a:pt x="1872" y="1829"/>
                  <a:pt x="1872" y="1830"/>
                  <a:pt x="1871" y="1829"/>
                </a:cubicBezTo>
                <a:cubicBezTo>
                  <a:pt x="1871" y="1829"/>
                  <a:pt x="1871" y="1828"/>
                  <a:pt x="1871" y="1828"/>
                </a:cubicBezTo>
                <a:cubicBezTo>
                  <a:pt x="1871" y="1827"/>
                  <a:pt x="1869" y="1827"/>
                  <a:pt x="1870" y="1826"/>
                </a:cubicBezTo>
                <a:cubicBezTo>
                  <a:pt x="1870" y="1826"/>
                  <a:pt x="1872" y="1828"/>
                  <a:pt x="1872" y="1828"/>
                </a:cubicBezTo>
                <a:cubicBezTo>
                  <a:pt x="1872" y="1829"/>
                  <a:pt x="1872" y="1829"/>
                  <a:pt x="1873" y="1829"/>
                </a:cubicBezTo>
                <a:cubicBezTo>
                  <a:pt x="1873" y="1829"/>
                  <a:pt x="1873" y="1829"/>
                  <a:pt x="1874" y="1830"/>
                </a:cubicBezTo>
                <a:cubicBezTo>
                  <a:pt x="1874" y="1830"/>
                  <a:pt x="1874" y="1830"/>
                  <a:pt x="1874" y="1830"/>
                </a:cubicBezTo>
                <a:cubicBezTo>
                  <a:pt x="1874" y="1831"/>
                  <a:pt x="1875" y="1830"/>
                  <a:pt x="1875" y="1830"/>
                </a:cubicBezTo>
                <a:cubicBezTo>
                  <a:pt x="1876" y="1829"/>
                  <a:pt x="1876" y="1830"/>
                  <a:pt x="1877" y="1829"/>
                </a:cubicBezTo>
                <a:cubicBezTo>
                  <a:pt x="1878" y="1829"/>
                  <a:pt x="1875" y="1828"/>
                  <a:pt x="1875" y="1828"/>
                </a:cubicBezTo>
                <a:cubicBezTo>
                  <a:pt x="1874" y="1828"/>
                  <a:pt x="1874" y="1827"/>
                  <a:pt x="1873" y="1827"/>
                </a:cubicBezTo>
                <a:cubicBezTo>
                  <a:pt x="1873" y="1827"/>
                  <a:pt x="1872" y="1827"/>
                  <a:pt x="1872" y="1826"/>
                </a:cubicBezTo>
                <a:cubicBezTo>
                  <a:pt x="1871" y="1826"/>
                  <a:pt x="1870" y="1825"/>
                  <a:pt x="1870" y="1825"/>
                </a:cubicBezTo>
                <a:cubicBezTo>
                  <a:pt x="1869" y="1824"/>
                  <a:pt x="1870" y="1823"/>
                  <a:pt x="1869" y="1822"/>
                </a:cubicBezTo>
                <a:cubicBezTo>
                  <a:pt x="1868" y="1822"/>
                  <a:pt x="1868" y="1823"/>
                  <a:pt x="1867" y="1822"/>
                </a:cubicBezTo>
                <a:cubicBezTo>
                  <a:pt x="1866" y="1822"/>
                  <a:pt x="1866" y="1821"/>
                  <a:pt x="1866" y="1821"/>
                </a:cubicBezTo>
                <a:cubicBezTo>
                  <a:pt x="1866" y="1821"/>
                  <a:pt x="1867" y="1820"/>
                  <a:pt x="1867" y="1820"/>
                </a:cubicBezTo>
                <a:cubicBezTo>
                  <a:pt x="1867" y="1820"/>
                  <a:pt x="1866" y="1820"/>
                  <a:pt x="1866" y="1819"/>
                </a:cubicBezTo>
                <a:cubicBezTo>
                  <a:pt x="1866" y="1819"/>
                  <a:pt x="1867" y="1819"/>
                  <a:pt x="1866" y="1818"/>
                </a:cubicBezTo>
                <a:cubicBezTo>
                  <a:pt x="1866" y="1818"/>
                  <a:pt x="1866" y="1818"/>
                  <a:pt x="1866" y="1818"/>
                </a:cubicBezTo>
                <a:cubicBezTo>
                  <a:pt x="1866" y="1818"/>
                  <a:pt x="1865" y="1817"/>
                  <a:pt x="1865" y="1818"/>
                </a:cubicBezTo>
                <a:cubicBezTo>
                  <a:pt x="1865" y="1818"/>
                  <a:pt x="1866" y="1819"/>
                  <a:pt x="1865" y="1819"/>
                </a:cubicBezTo>
                <a:cubicBezTo>
                  <a:pt x="1864" y="1820"/>
                  <a:pt x="1864" y="1819"/>
                  <a:pt x="1864" y="1819"/>
                </a:cubicBezTo>
                <a:cubicBezTo>
                  <a:pt x="1863" y="1818"/>
                  <a:pt x="1863" y="1819"/>
                  <a:pt x="1862" y="1818"/>
                </a:cubicBezTo>
                <a:cubicBezTo>
                  <a:pt x="1862" y="1818"/>
                  <a:pt x="1862" y="1817"/>
                  <a:pt x="1861" y="1817"/>
                </a:cubicBezTo>
                <a:cubicBezTo>
                  <a:pt x="1861" y="1816"/>
                  <a:pt x="1860" y="1816"/>
                  <a:pt x="1860" y="1816"/>
                </a:cubicBezTo>
                <a:cubicBezTo>
                  <a:pt x="1860" y="1815"/>
                  <a:pt x="1860" y="1815"/>
                  <a:pt x="1859" y="1814"/>
                </a:cubicBezTo>
                <a:cubicBezTo>
                  <a:pt x="1859" y="1814"/>
                  <a:pt x="1858" y="1815"/>
                  <a:pt x="1858" y="1814"/>
                </a:cubicBezTo>
                <a:cubicBezTo>
                  <a:pt x="1857" y="1814"/>
                  <a:pt x="1857" y="1813"/>
                  <a:pt x="1857" y="1813"/>
                </a:cubicBezTo>
                <a:cubicBezTo>
                  <a:pt x="1857" y="1812"/>
                  <a:pt x="1856" y="1812"/>
                  <a:pt x="1856" y="1812"/>
                </a:cubicBezTo>
                <a:cubicBezTo>
                  <a:pt x="1856" y="1811"/>
                  <a:pt x="1856" y="1810"/>
                  <a:pt x="1855" y="1810"/>
                </a:cubicBezTo>
                <a:cubicBezTo>
                  <a:pt x="1855" y="1812"/>
                  <a:pt x="1853" y="1811"/>
                  <a:pt x="1853" y="1811"/>
                </a:cubicBezTo>
                <a:cubicBezTo>
                  <a:pt x="1852" y="1811"/>
                  <a:pt x="1852" y="1810"/>
                  <a:pt x="1851" y="1810"/>
                </a:cubicBezTo>
                <a:cubicBezTo>
                  <a:pt x="1851" y="1809"/>
                  <a:pt x="1851" y="1809"/>
                  <a:pt x="1850" y="1809"/>
                </a:cubicBezTo>
                <a:cubicBezTo>
                  <a:pt x="1850" y="1809"/>
                  <a:pt x="1850" y="1809"/>
                  <a:pt x="1849" y="1809"/>
                </a:cubicBezTo>
                <a:cubicBezTo>
                  <a:pt x="1848" y="1809"/>
                  <a:pt x="1848" y="1809"/>
                  <a:pt x="1847" y="1809"/>
                </a:cubicBezTo>
                <a:cubicBezTo>
                  <a:pt x="1847" y="1809"/>
                  <a:pt x="1846" y="1809"/>
                  <a:pt x="1846" y="1809"/>
                </a:cubicBezTo>
                <a:cubicBezTo>
                  <a:pt x="1845" y="1809"/>
                  <a:pt x="1845" y="1809"/>
                  <a:pt x="1844" y="1809"/>
                </a:cubicBezTo>
                <a:cubicBezTo>
                  <a:pt x="1844" y="1810"/>
                  <a:pt x="1845" y="1810"/>
                  <a:pt x="1846" y="1810"/>
                </a:cubicBezTo>
                <a:cubicBezTo>
                  <a:pt x="1846" y="1810"/>
                  <a:pt x="1846" y="1811"/>
                  <a:pt x="1847" y="1811"/>
                </a:cubicBezTo>
                <a:cubicBezTo>
                  <a:pt x="1847" y="1811"/>
                  <a:pt x="1847" y="1811"/>
                  <a:pt x="1848" y="1811"/>
                </a:cubicBezTo>
                <a:cubicBezTo>
                  <a:pt x="1848" y="1811"/>
                  <a:pt x="1848" y="1811"/>
                  <a:pt x="1848" y="1811"/>
                </a:cubicBezTo>
                <a:cubicBezTo>
                  <a:pt x="1849" y="1811"/>
                  <a:pt x="1849" y="1810"/>
                  <a:pt x="1850" y="1811"/>
                </a:cubicBezTo>
                <a:cubicBezTo>
                  <a:pt x="1850" y="1811"/>
                  <a:pt x="1850" y="1812"/>
                  <a:pt x="1851" y="1812"/>
                </a:cubicBezTo>
                <a:cubicBezTo>
                  <a:pt x="1852" y="1812"/>
                  <a:pt x="1852" y="1811"/>
                  <a:pt x="1852" y="1811"/>
                </a:cubicBezTo>
                <a:cubicBezTo>
                  <a:pt x="1853" y="1811"/>
                  <a:pt x="1853" y="1812"/>
                  <a:pt x="1853" y="1813"/>
                </a:cubicBezTo>
                <a:cubicBezTo>
                  <a:pt x="1853" y="1814"/>
                  <a:pt x="1854" y="1813"/>
                  <a:pt x="1855" y="1814"/>
                </a:cubicBezTo>
                <a:cubicBezTo>
                  <a:pt x="1855" y="1814"/>
                  <a:pt x="1855" y="1816"/>
                  <a:pt x="1856" y="1815"/>
                </a:cubicBezTo>
                <a:cubicBezTo>
                  <a:pt x="1856" y="1814"/>
                  <a:pt x="1857" y="1815"/>
                  <a:pt x="1857" y="1815"/>
                </a:cubicBezTo>
                <a:cubicBezTo>
                  <a:pt x="1858" y="1815"/>
                  <a:pt x="1858" y="1815"/>
                  <a:pt x="1859" y="1815"/>
                </a:cubicBezTo>
                <a:cubicBezTo>
                  <a:pt x="1859" y="1816"/>
                  <a:pt x="1859" y="1817"/>
                  <a:pt x="1858" y="1816"/>
                </a:cubicBezTo>
                <a:cubicBezTo>
                  <a:pt x="1858" y="1816"/>
                  <a:pt x="1857" y="1815"/>
                  <a:pt x="1857" y="1816"/>
                </a:cubicBezTo>
                <a:cubicBezTo>
                  <a:pt x="1857" y="1816"/>
                  <a:pt x="1857" y="1817"/>
                  <a:pt x="1858" y="1817"/>
                </a:cubicBezTo>
                <a:cubicBezTo>
                  <a:pt x="1858" y="1817"/>
                  <a:pt x="1858" y="1817"/>
                  <a:pt x="1858" y="1818"/>
                </a:cubicBezTo>
                <a:cubicBezTo>
                  <a:pt x="1858" y="1818"/>
                  <a:pt x="1859" y="1818"/>
                  <a:pt x="1859" y="1818"/>
                </a:cubicBezTo>
                <a:cubicBezTo>
                  <a:pt x="1860" y="1818"/>
                  <a:pt x="1860" y="1818"/>
                  <a:pt x="1861" y="1818"/>
                </a:cubicBezTo>
                <a:cubicBezTo>
                  <a:pt x="1862" y="1818"/>
                  <a:pt x="1861" y="1819"/>
                  <a:pt x="1861" y="1819"/>
                </a:cubicBezTo>
                <a:cubicBezTo>
                  <a:pt x="1860" y="1819"/>
                  <a:pt x="1859" y="1819"/>
                  <a:pt x="1860" y="1820"/>
                </a:cubicBezTo>
                <a:cubicBezTo>
                  <a:pt x="1860" y="1821"/>
                  <a:pt x="1861" y="1820"/>
                  <a:pt x="1861" y="1820"/>
                </a:cubicBezTo>
                <a:cubicBezTo>
                  <a:pt x="1862" y="1820"/>
                  <a:pt x="1862" y="1821"/>
                  <a:pt x="1862" y="1821"/>
                </a:cubicBezTo>
                <a:cubicBezTo>
                  <a:pt x="1862" y="1821"/>
                  <a:pt x="1863" y="1821"/>
                  <a:pt x="1863" y="1821"/>
                </a:cubicBezTo>
                <a:cubicBezTo>
                  <a:pt x="1864" y="1821"/>
                  <a:pt x="1863" y="1822"/>
                  <a:pt x="1864" y="1822"/>
                </a:cubicBezTo>
                <a:cubicBezTo>
                  <a:pt x="1864" y="1823"/>
                  <a:pt x="1865" y="1822"/>
                  <a:pt x="1866" y="1823"/>
                </a:cubicBezTo>
                <a:cubicBezTo>
                  <a:pt x="1866" y="1823"/>
                  <a:pt x="1867" y="1824"/>
                  <a:pt x="1867" y="1824"/>
                </a:cubicBezTo>
                <a:cubicBezTo>
                  <a:pt x="1867" y="1825"/>
                  <a:pt x="1868" y="1825"/>
                  <a:pt x="1868" y="1825"/>
                </a:cubicBezTo>
                <a:cubicBezTo>
                  <a:pt x="1869" y="1825"/>
                  <a:pt x="1870" y="1825"/>
                  <a:pt x="1869" y="1826"/>
                </a:cubicBezTo>
                <a:cubicBezTo>
                  <a:pt x="1869" y="1827"/>
                  <a:pt x="1868" y="1826"/>
                  <a:pt x="1868" y="1826"/>
                </a:cubicBezTo>
                <a:cubicBezTo>
                  <a:pt x="1867" y="1825"/>
                  <a:pt x="1865" y="1826"/>
                  <a:pt x="1864" y="1825"/>
                </a:cubicBezTo>
                <a:cubicBezTo>
                  <a:pt x="1863" y="1824"/>
                  <a:pt x="1863" y="1824"/>
                  <a:pt x="1863" y="1824"/>
                </a:cubicBezTo>
                <a:cubicBezTo>
                  <a:pt x="1862" y="1823"/>
                  <a:pt x="1862" y="1823"/>
                  <a:pt x="1862" y="1823"/>
                </a:cubicBezTo>
                <a:cubicBezTo>
                  <a:pt x="1861" y="1821"/>
                  <a:pt x="1862" y="1824"/>
                  <a:pt x="1861" y="1824"/>
                </a:cubicBezTo>
                <a:cubicBezTo>
                  <a:pt x="1860" y="1824"/>
                  <a:pt x="1860" y="1823"/>
                  <a:pt x="1860" y="1823"/>
                </a:cubicBezTo>
                <a:cubicBezTo>
                  <a:pt x="1860" y="1822"/>
                  <a:pt x="1859" y="1822"/>
                  <a:pt x="1859" y="1822"/>
                </a:cubicBezTo>
                <a:cubicBezTo>
                  <a:pt x="1858" y="1821"/>
                  <a:pt x="1859" y="1820"/>
                  <a:pt x="1858" y="1820"/>
                </a:cubicBezTo>
                <a:cubicBezTo>
                  <a:pt x="1857" y="1819"/>
                  <a:pt x="1857" y="1819"/>
                  <a:pt x="1856" y="1819"/>
                </a:cubicBezTo>
                <a:cubicBezTo>
                  <a:pt x="1855" y="1818"/>
                  <a:pt x="1855" y="1818"/>
                  <a:pt x="1854" y="1818"/>
                </a:cubicBezTo>
                <a:cubicBezTo>
                  <a:pt x="1854" y="1818"/>
                  <a:pt x="1853" y="1818"/>
                  <a:pt x="1853" y="1818"/>
                </a:cubicBezTo>
                <a:cubicBezTo>
                  <a:pt x="1852" y="1817"/>
                  <a:pt x="1852" y="1816"/>
                  <a:pt x="1851" y="1816"/>
                </a:cubicBezTo>
                <a:cubicBezTo>
                  <a:pt x="1850" y="1815"/>
                  <a:pt x="1849" y="1816"/>
                  <a:pt x="1848" y="1815"/>
                </a:cubicBezTo>
                <a:cubicBezTo>
                  <a:pt x="1848" y="1815"/>
                  <a:pt x="1847" y="1815"/>
                  <a:pt x="1847" y="1815"/>
                </a:cubicBezTo>
                <a:cubicBezTo>
                  <a:pt x="1847" y="1814"/>
                  <a:pt x="1846" y="1814"/>
                  <a:pt x="1846" y="1814"/>
                </a:cubicBezTo>
                <a:cubicBezTo>
                  <a:pt x="1845" y="1814"/>
                  <a:pt x="1844" y="1811"/>
                  <a:pt x="1844" y="1812"/>
                </a:cubicBezTo>
                <a:cubicBezTo>
                  <a:pt x="1843" y="1813"/>
                  <a:pt x="1845" y="1814"/>
                  <a:pt x="1843" y="1814"/>
                </a:cubicBezTo>
                <a:cubicBezTo>
                  <a:pt x="1842" y="1814"/>
                  <a:pt x="1843" y="1813"/>
                  <a:pt x="1843" y="1813"/>
                </a:cubicBezTo>
                <a:cubicBezTo>
                  <a:pt x="1842" y="1812"/>
                  <a:pt x="1840" y="1812"/>
                  <a:pt x="1839" y="1812"/>
                </a:cubicBezTo>
                <a:cubicBezTo>
                  <a:pt x="1837" y="1812"/>
                  <a:pt x="1836" y="1812"/>
                  <a:pt x="1835" y="1812"/>
                </a:cubicBezTo>
                <a:cubicBezTo>
                  <a:pt x="1833" y="1812"/>
                  <a:pt x="1832" y="1812"/>
                  <a:pt x="1831" y="1812"/>
                </a:cubicBezTo>
                <a:cubicBezTo>
                  <a:pt x="1831" y="1811"/>
                  <a:pt x="1830" y="1811"/>
                  <a:pt x="1830" y="1811"/>
                </a:cubicBezTo>
                <a:cubicBezTo>
                  <a:pt x="1829" y="1810"/>
                  <a:pt x="1829" y="1810"/>
                  <a:pt x="1828" y="1810"/>
                </a:cubicBezTo>
                <a:cubicBezTo>
                  <a:pt x="1827" y="1809"/>
                  <a:pt x="1827" y="1808"/>
                  <a:pt x="1826" y="1807"/>
                </a:cubicBezTo>
                <a:cubicBezTo>
                  <a:pt x="1826" y="1807"/>
                  <a:pt x="1825" y="1806"/>
                  <a:pt x="1825" y="1806"/>
                </a:cubicBezTo>
                <a:cubicBezTo>
                  <a:pt x="1825" y="1805"/>
                  <a:pt x="1825" y="1805"/>
                  <a:pt x="1824" y="1804"/>
                </a:cubicBezTo>
                <a:cubicBezTo>
                  <a:pt x="1824" y="1804"/>
                  <a:pt x="1823" y="1804"/>
                  <a:pt x="1823" y="1803"/>
                </a:cubicBezTo>
                <a:cubicBezTo>
                  <a:pt x="1822" y="1803"/>
                  <a:pt x="1821" y="1804"/>
                  <a:pt x="1821" y="1802"/>
                </a:cubicBezTo>
                <a:cubicBezTo>
                  <a:pt x="1821" y="1802"/>
                  <a:pt x="1821" y="1802"/>
                  <a:pt x="1820" y="1802"/>
                </a:cubicBezTo>
                <a:cubicBezTo>
                  <a:pt x="1819" y="1802"/>
                  <a:pt x="1819" y="1802"/>
                  <a:pt x="1818" y="1802"/>
                </a:cubicBezTo>
                <a:cubicBezTo>
                  <a:pt x="1818" y="1801"/>
                  <a:pt x="1818" y="1801"/>
                  <a:pt x="1818" y="1800"/>
                </a:cubicBezTo>
                <a:cubicBezTo>
                  <a:pt x="1817" y="1800"/>
                  <a:pt x="1816" y="1800"/>
                  <a:pt x="1816" y="1800"/>
                </a:cubicBezTo>
                <a:cubicBezTo>
                  <a:pt x="1814" y="1800"/>
                  <a:pt x="1813" y="1801"/>
                  <a:pt x="1812" y="1801"/>
                </a:cubicBezTo>
                <a:cubicBezTo>
                  <a:pt x="1811" y="1801"/>
                  <a:pt x="1810" y="1801"/>
                  <a:pt x="1811" y="1800"/>
                </a:cubicBezTo>
                <a:cubicBezTo>
                  <a:pt x="1811" y="1800"/>
                  <a:pt x="1812" y="1800"/>
                  <a:pt x="1812" y="1799"/>
                </a:cubicBezTo>
                <a:cubicBezTo>
                  <a:pt x="1811" y="1799"/>
                  <a:pt x="1810" y="1799"/>
                  <a:pt x="1810" y="1800"/>
                </a:cubicBezTo>
                <a:cubicBezTo>
                  <a:pt x="1809" y="1800"/>
                  <a:pt x="1809" y="1800"/>
                  <a:pt x="1808" y="1800"/>
                </a:cubicBezTo>
                <a:cubicBezTo>
                  <a:pt x="1807" y="1799"/>
                  <a:pt x="1807" y="1798"/>
                  <a:pt x="1806" y="1798"/>
                </a:cubicBezTo>
                <a:cubicBezTo>
                  <a:pt x="1805" y="1797"/>
                  <a:pt x="1805" y="1797"/>
                  <a:pt x="1804" y="1797"/>
                </a:cubicBezTo>
                <a:cubicBezTo>
                  <a:pt x="1803" y="1797"/>
                  <a:pt x="1803" y="1797"/>
                  <a:pt x="1802" y="1797"/>
                </a:cubicBezTo>
                <a:cubicBezTo>
                  <a:pt x="1802" y="1797"/>
                  <a:pt x="1801" y="1797"/>
                  <a:pt x="1800" y="1797"/>
                </a:cubicBezTo>
                <a:cubicBezTo>
                  <a:pt x="1800" y="1797"/>
                  <a:pt x="1799" y="1798"/>
                  <a:pt x="1799" y="1798"/>
                </a:cubicBezTo>
                <a:cubicBezTo>
                  <a:pt x="1798" y="1798"/>
                  <a:pt x="1797" y="1798"/>
                  <a:pt x="1798" y="1797"/>
                </a:cubicBezTo>
                <a:cubicBezTo>
                  <a:pt x="1798" y="1797"/>
                  <a:pt x="1799" y="1797"/>
                  <a:pt x="1799" y="1796"/>
                </a:cubicBezTo>
                <a:cubicBezTo>
                  <a:pt x="1798" y="1796"/>
                  <a:pt x="1798" y="1796"/>
                  <a:pt x="1798" y="1796"/>
                </a:cubicBezTo>
                <a:cubicBezTo>
                  <a:pt x="1798" y="1796"/>
                  <a:pt x="1797" y="1796"/>
                  <a:pt x="1797" y="1796"/>
                </a:cubicBezTo>
                <a:cubicBezTo>
                  <a:pt x="1796" y="1797"/>
                  <a:pt x="1795" y="1798"/>
                  <a:pt x="1794" y="1798"/>
                </a:cubicBezTo>
                <a:cubicBezTo>
                  <a:pt x="1793" y="1798"/>
                  <a:pt x="1793" y="1798"/>
                  <a:pt x="1792" y="1797"/>
                </a:cubicBezTo>
                <a:cubicBezTo>
                  <a:pt x="1792" y="1797"/>
                  <a:pt x="1791" y="1797"/>
                  <a:pt x="1792" y="1796"/>
                </a:cubicBezTo>
                <a:cubicBezTo>
                  <a:pt x="1792" y="1796"/>
                  <a:pt x="1793" y="1796"/>
                  <a:pt x="1793" y="1795"/>
                </a:cubicBezTo>
                <a:cubicBezTo>
                  <a:pt x="1792" y="1795"/>
                  <a:pt x="1792" y="1795"/>
                  <a:pt x="1791" y="1795"/>
                </a:cubicBezTo>
                <a:cubicBezTo>
                  <a:pt x="1791" y="1796"/>
                  <a:pt x="1790" y="1796"/>
                  <a:pt x="1789" y="1796"/>
                </a:cubicBezTo>
                <a:cubicBezTo>
                  <a:pt x="1789" y="1796"/>
                  <a:pt x="1787" y="1798"/>
                  <a:pt x="1786" y="1798"/>
                </a:cubicBezTo>
                <a:cubicBezTo>
                  <a:pt x="1786" y="1797"/>
                  <a:pt x="1786" y="1797"/>
                  <a:pt x="1785" y="1796"/>
                </a:cubicBezTo>
                <a:cubicBezTo>
                  <a:pt x="1785" y="1796"/>
                  <a:pt x="1784" y="1796"/>
                  <a:pt x="1784" y="1796"/>
                </a:cubicBezTo>
                <a:cubicBezTo>
                  <a:pt x="1782" y="1796"/>
                  <a:pt x="1781" y="1796"/>
                  <a:pt x="1780" y="1796"/>
                </a:cubicBezTo>
                <a:cubicBezTo>
                  <a:pt x="1779" y="1796"/>
                  <a:pt x="1778" y="1796"/>
                  <a:pt x="1778" y="1795"/>
                </a:cubicBezTo>
                <a:cubicBezTo>
                  <a:pt x="1777" y="1795"/>
                  <a:pt x="1777" y="1795"/>
                  <a:pt x="1776" y="1795"/>
                </a:cubicBezTo>
                <a:cubicBezTo>
                  <a:pt x="1775" y="1795"/>
                  <a:pt x="1774" y="1795"/>
                  <a:pt x="1773" y="1795"/>
                </a:cubicBezTo>
                <a:cubicBezTo>
                  <a:pt x="1771" y="1795"/>
                  <a:pt x="1770" y="1795"/>
                  <a:pt x="1769" y="1795"/>
                </a:cubicBezTo>
                <a:cubicBezTo>
                  <a:pt x="1768" y="1795"/>
                  <a:pt x="1768" y="1795"/>
                  <a:pt x="1767" y="1796"/>
                </a:cubicBezTo>
                <a:cubicBezTo>
                  <a:pt x="1767" y="1796"/>
                  <a:pt x="1766" y="1796"/>
                  <a:pt x="1766" y="1797"/>
                </a:cubicBezTo>
                <a:cubicBezTo>
                  <a:pt x="1765" y="1797"/>
                  <a:pt x="1765" y="1798"/>
                  <a:pt x="1765" y="1798"/>
                </a:cubicBezTo>
                <a:cubicBezTo>
                  <a:pt x="1763" y="1798"/>
                  <a:pt x="1762" y="1798"/>
                  <a:pt x="1761" y="1799"/>
                </a:cubicBezTo>
                <a:cubicBezTo>
                  <a:pt x="1761" y="1799"/>
                  <a:pt x="1761" y="1799"/>
                  <a:pt x="1761" y="1799"/>
                </a:cubicBezTo>
                <a:cubicBezTo>
                  <a:pt x="1760" y="1799"/>
                  <a:pt x="1761" y="1798"/>
                  <a:pt x="1760" y="1798"/>
                </a:cubicBezTo>
                <a:cubicBezTo>
                  <a:pt x="1760" y="1798"/>
                  <a:pt x="1759" y="1798"/>
                  <a:pt x="1759" y="1798"/>
                </a:cubicBezTo>
                <a:cubicBezTo>
                  <a:pt x="1758" y="1798"/>
                  <a:pt x="1758" y="1799"/>
                  <a:pt x="1757" y="1799"/>
                </a:cubicBezTo>
                <a:cubicBezTo>
                  <a:pt x="1757" y="1799"/>
                  <a:pt x="1756" y="1800"/>
                  <a:pt x="1756" y="1800"/>
                </a:cubicBezTo>
                <a:cubicBezTo>
                  <a:pt x="1755" y="1799"/>
                  <a:pt x="1756" y="1799"/>
                  <a:pt x="1755" y="1799"/>
                </a:cubicBezTo>
                <a:cubicBezTo>
                  <a:pt x="1755" y="1799"/>
                  <a:pt x="1755" y="1799"/>
                  <a:pt x="1755" y="1799"/>
                </a:cubicBezTo>
                <a:cubicBezTo>
                  <a:pt x="1754" y="1799"/>
                  <a:pt x="1754" y="1799"/>
                  <a:pt x="1753" y="1799"/>
                </a:cubicBezTo>
                <a:cubicBezTo>
                  <a:pt x="1753" y="1799"/>
                  <a:pt x="1752" y="1800"/>
                  <a:pt x="1752" y="1799"/>
                </a:cubicBezTo>
                <a:cubicBezTo>
                  <a:pt x="1751" y="1799"/>
                  <a:pt x="1752" y="1799"/>
                  <a:pt x="1751" y="1799"/>
                </a:cubicBezTo>
                <a:cubicBezTo>
                  <a:pt x="1751" y="1799"/>
                  <a:pt x="1750" y="1799"/>
                  <a:pt x="1750" y="1799"/>
                </a:cubicBezTo>
                <a:cubicBezTo>
                  <a:pt x="1750" y="1799"/>
                  <a:pt x="1750" y="1799"/>
                  <a:pt x="1749" y="1799"/>
                </a:cubicBezTo>
                <a:cubicBezTo>
                  <a:pt x="1749" y="1800"/>
                  <a:pt x="1749" y="1799"/>
                  <a:pt x="1749" y="1799"/>
                </a:cubicBezTo>
                <a:cubicBezTo>
                  <a:pt x="1748" y="1799"/>
                  <a:pt x="1748" y="1800"/>
                  <a:pt x="1747" y="1800"/>
                </a:cubicBezTo>
                <a:cubicBezTo>
                  <a:pt x="1746" y="1801"/>
                  <a:pt x="1747" y="1802"/>
                  <a:pt x="1745" y="1801"/>
                </a:cubicBezTo>
                <a:cubicBezTo>
                  <a:pt x="1745" y="1801"/>
                  <a:pt x="1744" y="1801"/>
                  <a:pt x="1744" y="1801"/>
                </a:cubicBezTo>
                <a:cubicBezTo>
                  <a:pt x="1743" y="1801"/>
                  <a:pt x="1743" y="1802"/>
                  <a:pt x="1744" y="1802"/>
                </a:cubicBezTo>
                <a:cubicBezTo>
                  <a:pt x="1744" y="1802"/>
                  <a:pt x="1744" y="1802"/>
                  <a:pt x="1743" y="1803"/>
                </a:cubicBezTo>
                <a:cubicBezTo>
                  <a:pt x="1743" y="1803"/>
                  <a:pt x="1742" y="1803"/>
                  <a:pt x="1742" y="1803"/>
                </a:cubicBezTo>
                <a:cubicBezTo>
                  <a:pt x="1741" y="1803"/>
                  <a:pt x="1741" y="1804"/>
                  <a:pt x="1740" y="1804"/>
                </a:cubicBezTo>
                <a:cubicBezTo>
                  <a:pt x="1740" y="1804"/>
                  <a:pt x="1739" y="1803"/>
                  <a:pt x="1739" y="1803"/>
                </a:cubicBezTo>
                <a:cubicBezTo>
                  <a:pt x="1738" y="1803"/>
                  <a:pt x="1738" y="1804"/>
                  <a:pt x="1738" y="1804"/>
                </a:cubicBezTo>
                <a:cubicBezTo>
                  <a:pt x="1737" y="1805"/>
                  <a:pt x="1737" y="1805"/>
                  <a:pt x="1737" y="1805"/>
                </a:cubicBezTo>
                <a:cubicBezTo>
                  <a:pt x="1736" y="1805"/>
                  <a:pt x="1736" y="1805"/>
                  <a:pt x="1736" y="1805"/>
                </a:cubicBezTo>
                <a:cubicBezTo>
                  <a:pt x="1735" y="1805"/>
                  <a:pt x="1735" y="1805"/>
                  <a:pt x="1735" y="1805"/>
                </a:cubicBezTo>
                <a:cubicBezTo>
                  <a:pt x="1734" y="1805"/>
                  <a:pt x="1734" y="1806"/>
                  <a:pt x="1733" y="1806"/>
                </a:cubicBezTo>
                <a:cubicBezTo>
                  <a:pt x="1733" y="1807"/>
                  <a:pt x="1732" y="1807"/>
                  <a:pt x="1732" y="1807"/>
                </a:cubicBezTo>
                <a:cubicBezTo>
                  <a:pt x="1731" y="1808"/>
                  <a:pt x="1731" y="1809"/>
                  <a:pt x="1730" y="1810"/>
                </a:cubicBezTo>
                <a:cubicBezTo>
                  <a:pt x="1729" y="1811"/>
                  <a:pt x="1728" y="1811"/>
                  <a:pt x="1727" y="1812"/>
                </a:cubicBezTo>
                <a:cubicBezTo>
                  <a:pt x="1727" y="1812"/>
                  <a:pt x="1727" y="1813"/>
                  <a:pt x="1727" y="1814"/>
                </a:cubicBezTo>
                <a:cubicBezTo>
                  <a:pt x="1727" y="1814"/>
                  <a:pt x="1726" y="1814"/>
                  <a:pt x="1726" y="1815"/>
                </a:cubicBezTo>
                <a:cubicBezTo>
                  <a:pt x="1726" y="1815"/>
                  <a:pt x="1726" y="1816"/>
                  <a:pt x="1726" y="1817"/>
                </a:cubicBezTo>
                <a:cubicBezTo>
                  <a:pt x="1726" y="1817"/>
                  <a:pt x="1727" y="1817"/>
                  <a:pt x="1727" y="1818"/>
                </a:cubicBezTo>
                <a:cubicBezTo>
                  <a:pt x="1728" y="1818"/>
                  <a:pt x="1728" y="1818"/>
                  <a:pt x="1728" y="1819"/>
                </a:cubicBezTo>
                <a:cubicBezTo>
                  <a:pt x="1729" y="1820"/>
                  <a:pt x="1730" y="1819"/>
                  <a:pt x="1729" y="1820"/>
                </a:cubicBezTo>
                <a:cubicBezTo>
                  <a:pt x="1729" y="1821"/>
                  <a:pt x="1728" y="1821"/>
                  <a:pt x="1728" y="1820"/>
                </a:cubicBezTo>
                <a:cubicBezTo>
                  <a:pt x="1727" y="1820"/>
                  <a:pt x="1727" y="1820"/>
                  <a:pt x="1726" y="1820"/>
                </a:cubicBezTo>
                <a:cubicBezTo>
                  <a:pt x="1726" y="1820"/>
                  <a:pt x="1726" y="1821"/>
                  <a:pt x="1725" y="1820"/>
                </a:cubicBezTo>
                <a:cubicBezTo>
                  <a:pt x="1725" y="1820"/>
                  <a:pt x="1725" y="1820"/>
                  <a:pt x="1724" y="1820"/>
                </a:cubicBezTo>
                <a:cubicBezTo>
                  <a:pt x="1724" y="1820"/>
                  <a:pt x="1724" y="1820"/>
                  <a:pt x="1724" y="1820"/>
                </a:cubicBezTo>
                <a:cubicBezTo>
                  <a:pt x="1723" y="1821"/>
                  <a:pt x="1722" y="1821"/>
                  <a:pt x="1721" y="1822"/>
                </a:cubicBezTo>
                <a:cubicBezTo>
                  <a:pt x="1720" y="1822"/>
                  <a:pt x="1720" y="1822"/>
                  <a:pt x="1719" y="1822"/>
                </a:cubicBezTo>
                <a:cubicBezTo>
                  <a:pt x="1718" y="1822"/>
                  <a:pt x="1718" y="1823"/>
                  <a:pt x="1718" y="1823"/>
                </a:cubicBezTo>
                <a:cubicBezTo>
                  <a:pt x="1717" y="1823"/>
                  <a:pt x="1717" y="1822"/>
                  <a:pt x="1716" y="1822"/>
                </a:cubicBezTo>
                <a:cubicBezTo>
                  <a:pt x="1715" y="1822"/>
                  <a:pt x="1715" y="1823"/>
                  <a:pt x="1716" y="1824"/>
                </a:cubicBezTo>
                <a:cubicBezTo>
                  <a:pt x="1717" y="1826"/>
                  <a:pt x="1720" y="1824"/>
                  <a:pt x="1721" y="1823"/>
                </a:cubicBezTo>
                <a:cubicBezTo>
                  <a:pt x="1722" y="1822"/>
                  <a:pt x="1722" y="1822"/>
                  <a:pt x="1723" y="1822"/>
                </a:cubicBezTo>
                <a:cubicBezTo>
                  <a:pt x="1725" y="1822"/>
                  <a:pt x="1726" y="1822"/>
                  <a:pt x="1725" y="1824"/>
                </a:cubicBezTo>
                <a:cubicBezTo>
                  <a:pt x="1725" y="1825"/>
                  <a:pt x="1724" y="1825"/>
                  <a:pt x="1724" y="1825"/>
                </a:cubicBezTo>
                <a:cubicBezTo>
                  <a:pt x="1724" y="1826"/>
                  <a:pt x="1725" y="1826"/>
                  <a:pt x="1726" y="1826"/>
                </a:cubicBezTo>
                <a:cubicBezTo>
                  <a:pt x="1727" y="1825"/>
                  <a:pt x="1727" y="1825"/>
                  <a:pt x="1728" y="1824"/>
                </a:cubicBezTo>
                <a:cubicBezTo>
                  <a:pt x="1728" y="1824"/>
                  <a:pt x="1728" y="1823"/>
                  <a:pt x="1729" y="1823"/>
                </a:cubicBezTo>
                <a:cubicBezTo>
                  <a:pt x="1730" y="1823"/>
                  <a:pt x="1730" y="1823"/>
                  <a:pt x="1731" y="1823"/>
                </a:cubicBezTo>
                <a:cubicBezTo>
                  <a:pt x="1732" y="1822"/>
                  <a:pt x="1732" y="1822"/>
                  <a:pt x="1733" y="1822"/>
                </a:cubicBezTo>
                <a:cubicBezTo>
                  <a:pt x="1733" y="1822"/>
                  <a:pt x="1733" y="1823"/>
                  <a:pt x="1734" y="1823"/>
                </a:cubicBezTo>
                <a:cubicBezTo>
                  <a:pt x="1735" y="1823"/>
                  <a:pt x="1735" y="1822"/>
                  <a:pt x="1735" y="1821"/>
                </a:cubicBezTo>
                <a:cubicBezTo>
                  <a:pt x="1735" y="1821"/>
                  <a:pt x="1736" y="1821"/>
                  <a:pt x="1735" y="1820"/>
                </a:cubicBezTo>
                <a:cubicBezTo>
                  <a:pt x="1735" y="1820"/>
                  <a:pt x="1735" y="1820"/>
                  <a:pt x="1735" y="1819"/>
                </a:cubicBezTo>
                <a:cubicBezTo>
                  <a:pt x="1735" y="1819"/>
                  <a:pt x="1735" y="1819"/>
                  <a:pt x="1735" y="1818"/>
                </a:cubicBezTo>
                <a:cubicBezTo>
                  <a:pt x="1736" y="1817"/>
                  <a:pt x="1737" y="1817"/>
                  <a:pt x="1739" y="1817"/>
                </a:cubicBezTo>
                <a:cubicBezTo>
                  <a:pt x="1740" y="1817"/>
                  <a:pt x="1741" y="1818"/>
                  <a:pt x="1742" y="1817"/>
                </a:cubicBezTo>
                <a:cubicBezTo>
                  <a:pt x="1743" y="1817"/>
                  <a:pt x="1743" y="1816"/>
                  <a:pt x="1743" y="1816"/>
                </a:cubicBezTo>
                <a:cubicBezTo>
                  <a:pt x="1744" y="1815"/>
                  <a:pt x="1744" y="1816"/>
                  <a:pt x="1745" y="1817"/>
                </a:cubicBezTo>
                <a:cubicBezTo>
                  <a:pt x="1746" y="1818"/>
                  <a:pt x="1746" y="1817"/>
                  <a:pt x="1747" y="1816"/>
                </a:cubicBezTo>
                <a:cubicBezTo>
                  <a:pt x="1747" y="1816"/>
                  <a:pt x="1748" y="1816"/>
                  <a:pt x="1748" y="1816"/>
                </a:cubicBezTo>
                <a:cubicBezTo>
                  <a:pt x="1749" y="1815"/>
                  <a:pt x="1749" y="1813"/>
                  <a:pt x="1750" y="1813"/>
                </a:cubicBezTo>
                <a:cubicBezTo>
                  <a:pt x="1751" y="1813"/>
                  <a:pt x="1751" y="1814"/>
                  <a:pt x="1751" y="1814"/>
                </a:cubicBezTo>
                <a:cubicBezTo>
                  <a:pt x="1753" y="1814"/>
                  <a:pt x="1753" y="1811"/>
                  <a:pt x="1754" y="1810"/>
                </a:cubicBezTo>
                <a:cubicBezTo>
                  <a:pt x="1754" y="1810"/>
                  <a:pt x="1755" y="1810"/>
                  <a:pt x="1755" y="1810"/>
                </a:cubicBezTo>
                <a:cubicBezTo>
                  <a:pt x="1755" y="1810"/>
                  <a:pt x="1756" y="1809"/>
                  <a:pt x="1756" y="1809"/>
                </a:cubicBezTo>
                <a:cubicBezTo>
                  <a:pt x="1756" y="1809"/>
                  <a:pt x="1757" y="1809"/>
                  <a:pt x="1757" y="1809"/>
                </a:cubicBezTo>
                <a:cubicBezTo>
                  <a:pt x="1758" y="1808"/>
                  <a:pt x="1760" y="1808"/>
                  <a:pt x="1761" y="1807"/>
                </a:cubicBezTo>
                <a:cubicBezTo>
                  <a:pt x="1761" y="1806"/>
                  <a:pt x="1760" y="1805"/>
                  <a:pt x="1761" y="1805"/>
                </a:cubicBezTo>
                <a:cubicBezTo>
                  <a:pt x="1762" y="1805"/>
                  <a:pt x="1763" y="1806"/>
                  <a:pt x="1763" y="1806"/>
                </a:cubicBezTo>
                <a:cubicBezTo>
                  <a:pt x="1766" y="1806"/>
                  <a:pt x="1768" y="1806"/>
                  <a:pt x="1771" y="1806"/>
                </a:cubicBezTo>
                <a:cubicBezTo>
                  <a:pt x="1772" y="1806"/>
                  <a:pt x="1773" y="1806"/>
                  <a:pt x="1775" y="1806"/>
                </a:cubicBezTo>
                <a:cubicBezTo>
                  <a:pt x="1776" y="1806"/>
                  <a:pt x="1778" y="1806"/>
                  <a:pt x="1779" y="1807"/>
                </a:cubicBezTo>
                <a:cubicBezTo>
                  <a:pt x="1780" y="1807"/>
                  <a:pt x="1780" y="1807"/>
                  <a:pt x="1781" y="1807"/>
                </a:cubicBezTo>
                <a:cubicBezTo>
                  <a:pt x="1781" y="1807"/>
                  <a:pt x="1782" y="1807"/>
                  <a:pt x="1782" y="1808"/>
                </a:cubicBezTo>
                <a:cubicBezTo>
                  <a:pt x="1783" y="1808"/>
                  <a:pt x="1784" y="1809"/>
                  <a:pt x="1783" y="1810"/>
                </a:cubicBezTo>
                <a:cubicBezTo>
                  <a:pt x="1783" y="1811"/>
                  <a:pt x="1782" y="1811"/>
                  <a:pt x="1781" y="1811"/>
                </a:cubicBezTo>
                <a:cubicBezTo>
                  <a:pt x="1780" y="1811"/>
                  <a:pt x="1780" y="1812"/>
                  <a:pt x="1779" y="1812"/>
                </a:cubicBezTo>
                <a:cubicBezTo>
                  <a:pt x="1779" y="1812"/>
                  <a:pt x="1778" y="1812"/>
                  <a:pt x="1777" y="1812"/>
                </a:cubicBezTo>
                <a:cubicBezTo>
                  <a:pt x="1777" y="1812"/>
                  <a:pt x="1776" y="1812"/>
                  <a:pt x="1776" y="1812"/>
                </a:cubicBezTo>
                <a:cubicBezTo>
                  <a:pt x="1775" y="1812"/>
                  <a:pt x="1775" y="1811"/>
                  <a:pt x="1774" y="1811"/>
                </a:cubicBezTo>
                <a:cubicBezTo>
                  <a:pt x="1772" y="1811"/>
                  <a:pt x="1773" y="1813"/>
                  <a:pt x="1774" y="1813"/>
                </a:cubicBezTo>
                <a:cubicBezTo>
                  <a:pt x="1775" y="1814"/>
                  <a:pt x="1775" y="1814"/>
                  <a:pt x="1776" y="1814"/>
                </a:cubicBezTo>
                <a:cubicBezTo>
                  <a:pt x="1776" y="1814"/>
                  <a:pt x="1776" y="1815"/>
                  <a:pt x="1777" y="1815"/>
                </a:cubicBezTo>
                <a:cubicBezTo>
                  <a:pt x="1777" y="1815"/>
                  <a:pt x="1777" y="1815"/>
                  <a:pt x="1778" y="1815"/>
                </a:cubicBezTo>
                <a:cubicBezTo>
                  <a:pt x="1779" y="1815"/>
                  <a:pt x="1779" y="1817"/>
                  <a:pt x="1780" y="1818"/>
                </a:cubicBezTo>
                <a:cubicBezTo>
                  <a:pt x="1781" y="1818"/>
                  <a:pt x="1781" y="1817"/>
                  <a:pt x="1782" y="1817"/>
                </a:cubicBezTo>
                <a:cubicBezTo>
                  <a:pt x="1783" y="1817"/>
                  <a:pt x="1783" y="1817"/>
                  <a:pt x="1784" y="1817"/>
                </a:cubicBezTo>
                <a:cubicBezTo>
                  <a:pt x="1785" y="1817"/>
                  <a:pt x="1786" y="1817"/>
                  <a:pt x="1787" y="1817"/>
                </a:cubicBezTo>
                <a:cubicBezTo>
                  <a:pt x="1788" y="1817"/>
                  <a:pt x="1788" y="1817"/>
                  <a:pt x="1788" y="1818"/>
                </a:cubicBezTo>
                <a:cubicBezTo>
                  <a:pt x="1789" y="1818"/>
                  <a:pt x="1789" y="1819"/>
                  <a:pt x="1789" y="1819"/>
                </a:cubicBezTo>
                <a:cubicBezTo>
                  <a:pt x="1789" y="1820"/>
                  <a:pt x="1788" y="1820"/>
                  <a:pt x="1788" y="1820"/>
                </a:cubicBezTo>
                <a:cubicBezTo>
                  <a:pt x="1788" y="1820"/>
                  <a:pt x="1788" y="1820"/>
                  <a:pt x="1789" y="1820"/>
                </a:cubicBezTo>
                <a:cubicBezTo>
                  <a:pt x="1789" y="1821"/>
                  <a:pt x="1789" y="1820"/>
                  <a:pt x="1789" y="1820"/>
                </a:cubicBezTo>
                <a:cubicBezTo>
                  <a:pt x="1790" y="1819"/>
                  <a:pt x="1790" y="1819"/>
                  <a:pt x="1791" y="1818"/>
                </a:cubicBezTo>
                <a:cubicBezTo>
                  <a:pt x="1792" y="1818"/>
                  <a:pt x="1792" y="1820"/>
                  <a:pt x="1792" y="1820"/>
                </a:cubicBezTo>
                <a:cubicBezTo>
                  <a:pt x="1792" y="1820"/>
                  <a:pt x="1794" y="1821"/>
                  <a:pt x="1793" y="1822"/>
                </a:cubicBezTo>
                <a:cubicBezTo>
                  <a:pt x="1793" y="1822"/>
                  <a:pt x="1793" y="1822"/>
                  <a:pt x="1793" y="1822"/>
                </a:cubicBezTo>
                <a:cubicBezTo>
                  <a:pt x="1795" y="1822"/>
                  <a:pt x="1794" y="1820"/>
                  <a:pt x="1793" y="1820"/>
                </a:cubicBezTo>
                <a:cubicBezTo>
                  <a:pt x="1793" y="1819"/>
                  <a:pt x="1793" y="1820"/>
                  <a:pt x="1792" y="1819"/>
                </a:cubicBezTo>
                <a:cubicBezTo>
                  <a:pt x="1792" y="1819"/>
                  <a:pt x="1793" y="1819"/>
                  <a:pt x="1793" y="1819"/>
                </a:cubicBezTo>
                <a:cubicBezTo>
                  <a:pt x="1793" y="1818"/>
                  <a:pt x="1792" y="1816"/>
                  <a:pt x="1793" y="1815"/>
                </a:cubicBezTo>
                <a:cubicBezTo>
                  <a:pt x="1794" y="1814"/>
                  <a:pt x="1794" y="1817"/>
                  <a:pt x="1794" y="1818"/>
                </a:cubicBezTo>
                <a:cubicBezTo>
                  <a:pt x="1794" y="1819"/>
                  <a:pt x="1796" y="1820"/>
                  <a:pt x="1797" y="1820"/>
                </a:cubicBezTo>
                <a:cubicBezTo>
                  <a:pt x="1798" y="1820"/>
                  <a:pt x="1799" y="1820"/>
                  <a:pt x="1801" y="1820"/>
                </a:cubicBezTo>
                <a:cubicBezTo>
                  <a:pt x="1802" y="1820"/>
                  <a:pt x="1802" y="1820"/>
                  <a:pt x="1803" y="1820"/>
                </a:cubicBezTo>
                <a:cubicBezTo>
                  <a:pt x="1804" y="1820"/>
                  <a:pt x="1804" y="1820"/>
                  <a:pt x="1805" y="1820"/>
                </a:cubicBezTo>
                <a:cubicBezTo>
                  <a:pt x="1806" y="1820"/>
                  <a:pt x="1806" y="1820"/>
                  <a:pt x="1806" y="1820"/>
                </a:cubicBezTo>
                <a:cubicBezTo>
                  <a:pt x="1807" y="1820"/>
                  <a:pt x="1808" y="1820"/>
                  <a:pt x="1808" y="1819"/>
                </a:cubicBezTo>
                <a:cubicBezTo>
                  <a:pt x="1808" y="1819"/>
                  <a:pt x="1808" y="1820"/>
                  <a:pt x="1809" y="1820"/>
                </a:cubicBezTo>
                <a:cubicBezTo>
                  <a:pt x="1809" y="1821"/>
                  <a:pt x="1810" y="1822"/>
                  <a:pt x="1810" y="1822"/>
                </a:cubicBezTo>
                <a:cubicBezTo>
                  <a:pt x="1811" y="1823"/>
                  <a:pt x="1811" y="1823"/>
                  <a:pt x="1812" y="1823"/>
                </a:cubicBezTo>
                <a:cubicBezTo>
                  <a:pt x="1813" y="1824"/>
                  <a:pt x="1813" y="1825"/>
                  <a:pt x="1814" y="1825"/>
                </a:cubicBezTo>
                <a:cubicBezTo>
                  <a:pt x="1814" y="1825"/>
                  <a:pt x="1815" y="1825"/>
                  <a:pt x="1815" y="1826"/>
                </a:cubicBezTo>
                <a:cubicBezTo>
                  <a:pt x="1816" y="1826"/>
                  <a:pt x="1816" y="1826"/>
                  <a:pt x="1817" y="1826"/>
                </a:cubicBezTo>
                <a:cubicBezTo>
                  <a:pt x="1817" y="1826"/>
                  <a:pt x="1817" y="1827"/>
                  <a:pt x="1818" y="1827"/>
                </a:cubicBezTo>
                <a:cubicBezTo>
                  <a:pt x="1818" y="1827"/>
                  <a:pt x="1818" y="1827"/>
                  <a:pt x="1819" y="1827"/>
                </a:cubicBezTo>
                <a:cubicBezTo>
                  <a:pt x="1819" y="1827"/>
                  <a:pt x="1820" y="1828"/>
                  <a:pt x="1821" y="1828"/>
                </a:cubicBezTo>
                <a:cubicBezTo>
                  <a:pt x="1821" y="1828"/>
                  <a:pt x="1821" y="1828"/>
                  <a:pt x="1821" y="1828"/>
                </a:cubicBezTo>
                <a:cubicBezTo>
                  <a:pt x="1822" y="1827"/>
                  <a:pt x="1822" y="1828"/>
                  <a:pt x="1823" y="1828"/>
                </a:cubicBezTo>
                <a:cubicBezTo>
                  <a:pt x="1823" y="1828"/>
                  <a:pt x="1824" y="1828"/>
                  <a:pt x="1824" y="1828"/>
                </a:cubicBezTo>
                <a:cubicBezTo>
                  <a:pt x="1825" y="1828"/>
                  <a:pt x="1825" y="1829"/>
                  <a:pt x="1825" y="1829"/>
                </a:cubicBezTo>
                <a:cubicBezTo>
                  <a:pt x="1826" y="1829"/>
                  <a:pt x="1827" y="1829"/>
                  <a:pt x="1827" y="1829"/>
                </a:cubicBezTo>
                <a:cubicBezTo>
                  <a:pt x="1828" y="1830"/>
                  <a:pt x="1828" y="1830"/>
                  <a:pt x="1829" y="1830"/>
                </a:cubicBezTo>
                <a:cubicBezTo>
                  <a:pt x="1830" y="1830"/>
                  <a:pt x="1830" y="1830"/>
                  <a:pt x="1831" y="1830"/>
                </a:cubicBezTo>
                <a:cubicBezTo>
                  <a:pt x="1831" y="1830"/>
                  <a:pt x="1832" y="1830"/>
                  <a:pt x="1832" y="1830"/>
                </a:cubicBezTo>
                <a:cubicBezTo>
                  <a:pt x="1833" y="1831"/>
                  <a:pt x="1834" y="1831"/>
                  <a:pt x="1835" y="1831"/>
                </a:cubicBezTo>
                <a:cubicBezTo>
                  <a:pt x="1836" y="1831"/>
                  <a:pt x="1836" y="1830"/>
                  <a:pt x="1837" y="1830"/>
                </a:cubicBezTo>
                <a:cubicBezTo>
                  <a:pt x="1838" y="1830"/>
                  <a:pt x="1839" y="1830"/>
                  <a:pt x="1840" y="1830"/>
                </a:cubicBezTo>
                <a:cubicBezTo>
                  <a:pt x="1841" y="1830"/>
                  <a:pt x="1841" y="1829"/>
                  <a:pt x="1842" y="1829"/>
                </a:cubicBezTo>
                <a:cubicBezTo>
                  <a:pt x="1843" y="1829"/>
                  <a:pt x="1845" y="1829"/>
                  <a:pt x="1844" y="1830"/>
                </a:cubicBezTo>
                <a:cubicBezTo>
                  <a:pt x="1844" y="1830"/>
                  <a:pt x="1843" y="1830"/>
                  <a:pt x="1843" y="1830"/>
                </a:cubicBezTo>
                <a:cubicBezTo>
                  <a:pt x="1843" y="1831"/>
                  <a:pt x="1845" y="1831"/>
                  <a:pt x="1845" y="1831"/>
                </a:cubicBezTo>
                <a:cubicBezTo>
                  <a:pt x="1846" y="1832"/>
                  <a:pt x="1847" y="1833"/>
                  <a:pt x="1847" y="1834"/>
                </a:cubicBezTo>
                <a:cubicBezTo>
                  <a:pt x="1848" y="1835"/>
                  <a:pt x="1847" y="1836"/>
                  <a:pt x="1848" y="1838"/>
                </a:cubicBezTo>
                <a:cubicBezTo>
                  <a:pt x="1848" y="1838"/>
                  <a:pt x="1849" y="1839"/>
                  <a:pt x="1849" y="1839"/>
                </a:cubicBezTo>
                <a:cubicBezTo>
                  <a:pt x="1849" y="1840"/>
                  <a:pt x="1848" y="1841"/>
                  <a:pt x="1849" y="1841"/>
                </a:cubicBezTo>
                <a:cubicBezTo>
                  <a:pt x="1849" y="1842"/>
                  <a:pt x="1850" y="1843"/>
                  <a:pt x="1851" y="1843"/>
                </a:cubicBezTo>
                <a:cubicBezTo>
                  <a:pt x="1853" y="1845"/>
                  <a:pt x="1855" y="1846"/>
                  <a:pt x="1857" y="1848"/>
                </a:cubicBezTo>
                <a:cubicBezTo>
                  <a:pt x="1857" y="1849"/>
                  <a:pt x="1858" y="1850"/>
                  <a:pt x="1860" y="1849"/>
                </a:cubicBezTo>
                <a:cubicBezTo>
                  <a:pt x="1860" y="1849"/>
                  <a:pt x="1861" y="1849"/>
                  <a:pt x="1861" y="1849"/>
                </a:cubicBezTo>
                <a:cubicBezTo>
                  <a:pt x="1862" y="1848"/>
                  <a:pt x="1862" y="1849"/>
                  <a:pt x="1863" y="1849"/>
                </a:cubicBezTo>
                <a:cubicBezTo>
                  <a:pt x="1864" y="1849"/>
                  <a:pt x="1864" y="1849"/>
                  <a:pt x="1865" y="1849"/>
                </a:cubicBezTo>
                <a:cubicBezTo>
                  <a:pt x="1866" y="1849"/>
                  <a:pt x="1866" y="1849"/>
                  <a:pt x="1867" y="1849"/>
                </a:cubicBezTo>
                <a:cubicBezTo>
                  <a:pt x="1868" y="1849"/>
                  <a:pt x="1868" y="1850"/>
                  <a:pt x="1869" y="1850"/>
                </a:cubicBezTo>
                <a:cubicBezTo>
                  <a:pt x="1870" y="1850"/>
                  <a:pt x="1872" y="1849"/>
                  <a:pt x="1873" y="1849"/>
                </a:cubicBezTo>
                <a:cubicBezTo>
                  <a:pt x="1873" y="1850"/>
                  <a:pt x="1873" y="1850"/>
                  <a:pt x="1874" y="1850"/>
                </a:cubicBezTo>
                <a:cubicBezTo>
                  <a:pt x="1875" y="1850"/>
                  <a:pt x="1875" y="1850"/>
                  <a:pt x="1875" y="1851"/>
                </a:cubicBezTo>
                <a:cubicBezTo>
                  <a:pt x="1876" y="1852"/>
                  <a:pt x="1875" y="1851"/>
                  <a:pt x="1875" y="1852"/>
                </a:cubicBezTo>
                <a:cubicBezTo>
                  <a:pt x="1875" y="1853"/>
                  <a:pt x="1876" y="1853"/>
                  <a:pt x="1876" y="1853"/>
                </a:cubicBezTo>
                <a:cubicBezTo>
                  <a:pt x="1877" y="1853"/>
                  <a:pt x="1877" y="1852"/>
                  <a:pt x="1878" y="1852"/>
                </a:cubicBezTo>
                <a:cubicBezTo>
                  <a:pt x="1879" y="1852"/>
                  <a:pt x="1879" y="1853"/>
                  <a:pt x="1878" y="1853"/>
                </a:cubicBezTo>
                <a:cubicBezTo>
                  <a:pt x="1878" y="1854"/>
                  <a:pt x="1878" y="1854"/>
                  <a:pt x="1878" y="1854"/>
                </a:cubicBezTo>
                <a:cubicBezTo>
                  <a:pt x="1878" y="1855"/>
                  <a:pt x="1878" y="1855"/>
                  <a:pt x="1877" y="1856"/>
                </a:cubicBezTo>
                <a:cubicBezTo>
                  <a:pt x="1877" y="1857"/>
                  <a:pt x="1877" y="1857"/>
                  <a:pt x="1876" y="1858"/>
                </a:cubicBezTo>
                <a:cubicBezTo>
                  <a:pt x="1876" y="1858"/>
                  <a:pt x="1876" y="1858"/>
                  <a:pt x="1875" y="1858"/>
                </a:cubicBezTo>
                <a:cubicBezTo>
                  <a:pt x="1875" y="1858"/>
                  <a:pt x="1874" y="1859"/>
                  <a:pt x="1874" y="1859"/>
                </a:cubicBezTo>
                <a:cubicBezTo>
                  <a:pt x="1873" y="1860"/>
                  <a:pt x="1873" y="1860"/>
                  <a:pt x="1872" y="1860"/>
                </a:cubicBezTo>
                <a:cubicBezTo>
                  <a:pt x="1871" y="1860"/>
                  <a:pt x="1870" y="1861"/>
                  <a:pt x="1869" y="1862"/>
                </a:cubicBezTo>
                <a:cubicBezTo>
                  <a:pt x="1868" y="1863"/>
                  <a:pt x="1867" y="1863"/>
                  <a:pt x="1866" y="1864"/>
                </a:cubicBezTo>
                <a:cubicBezTo>
                  <a:pt x="1866" y="1864"/>
                  <a:pt x="1866" y="1865"/>
                  <a:pt x="1866" y="1865"/>
                </a:cubicBezTo>
                <a:cubicBezTo>
                  <a:pt x="1865" y="1866"/>
                  <a:pt x="1865" y="1866"/>
                  <a:pt x="1864" y="1867"/>
                </a:cubicBezTo>
                <a:cubicBezTo>
                  <a:pt x="1864" y="1867"/>
                  <a:pt x="1864" y="1868"/>
                  <a:pt x="1865" y="1868"/>
                </a:cubicBezTo>
                <a:cubicBezTo>
                  <a:pt x="1865" y="1869"/>
                  <a:pt x="1866" y="1868"/>
                  <a:pt x="1866" y="1868"/>
                </a:cubicBezTo>
                <a:cubicBezTo>
                  <a:pt x="1867" y="1867"/>
                  <a:pt x="1868" y="1868"/>
                  <a:pt x="1868" y="1868"/>
                </a:cubicBezTo>
                <a:cubicBezTo>
                  <a:pt x="1869" y="1868"/>
                  <a:pt x="1872" y="1868"/>
                  <a:pt x="1872" y="1868"/>
                </a:cubicBezTo>
                <a:cubicBezTo>
                  <a:pt x="1873" y="1867"/>
                  <a:pt x="1873" y="1867"/>
                  <a:pt x="1874" y="1867"/>
                </a:cubicBezTo>
                <a:cubicBezTo>
                  <a:pt x="1874" y="1867"/>
                  <a:pt x="1874" y="1867"/>
                  <a:pt x="1874" y="1867"/>
                </a:cubicBezTo>
                <a:cubicBezTo>
                  <a:pt x="1875" y="1867"/>
                  <a:pt x="1875" y="1866"/>
                  <a:pt x="1875" y="1866"/>
                </a:cubicBezTo>
                <a:cubicBezTo>
                  <a:pt x="1876" y="1866"/>
                  <a:pt x="1876" y="1866"/>
                  <a:pt x="1877" y="1866"/>
                </a:cubicBezTo>
                <a:cubicBezTo>
                  <a:pt x="1877" y="1867"/>
                  <a:pt x="1877" y="1867"/>
                  <a:pt x="1877" y="1867"/>
                </a:cubicBezTo>
                <a:cubicBezTo>
                  <a:pt x="1877" y="1867"/>
                  <a:pt x="1878" y="1867"/>
                  <a:pt x="1878" y="1867"/>
                </a:cubicBezTo>
                <a:cubicBezTo>
                  <a:pt x="1879" y="1867"/>
                  <a:pt x="1880" y="1867"/>
                  <a:pt x="1880" y="1867"/>
                </a:cubicBezTo>
                <a:cubicBezTo>
                  <a:pt x="1881" y="1867"/>
                  <a:pt x="1881" y="1867"/>
                  <a:pt x="1882" y="1866"/>
                </a:cubicBezTo>
                <a:cubicBezTo>
                  <a:pt x="1883" y="1865"/>
                  <a:pt x="1885" y="1865"/>
                  <a:pt x="1886" y="1865"/>
                </a:cubicBezTo>
                <a:cubicBezTo>
                  <a:pt x="1889" y="1865"/>
                  <a:pt x="1891" y="1865"/>
                  <a:pt x="1894" y="1864"/>
                </a:cubicBezTo>
                <a:cubicBezTo>
                  <a:pt x="1895" y="1864"/>
                  <a:pt x="1896" y="1864"/>
                  <a:pt x="1897" y="1864"/>
                </a:cubicBezTo>
                <a:cubicBezTo>
                  <a:pt x="1899" y="1865"/>
                  <a:pt x="1900" y="1865"/>
                  <a:pt x="1901" y="1865"/>
                </a:cubicBezTo>
                <a:close/>
                <a:moveTo>
                  <a:pt x="1951" y="1904"/>
                </a:moveTo>
                <a:cubicBezTo>
                  <a:pt x="1951" y="1904"/>
                  <a:pt x="1949" y="1903"/>
                  <a:pt x="1949" y="1905"/>
                </a:cubicBezTo>
                <a:cubicBezTo>
                  <a:pt x="1949" y="1905"/>
                  <a:pt x="1950" y="1905"/>
                  <a:pt x="1950" y="1905"/>
                </a:cubicBezTo>
                <a:cubicBezTo>
                  <a:pt x="1951" y="1905"/>
                  <a:pt x="1951" y="1905"/>
                  <a:pt x="1952" y="1905"/>
                </a:cubicBezTo>
                <a:cubicBezTo>
                  <a:pt x="1952" y="1905"/>
                  <a:pt x="1953" y="1904"/>
                  <a:pt x="1952" y="1904"/>
                </a:cubicBezTo>
                <a:cubicBezTo>
                  <a:pt x="1952" y="1904"/>
                  <a:pt x="1952" y="1904"/>
                  <a:pt x="1951" y="1904"/>
                </a:cubicBezTo>
                <a:close/>
                <a:moveTo>
                  <a:pt x="1875" y="1910"/>
                </a:moveTo>
                <a:cubicBezTo>
                  <a:pt x="1876" y="1910"/>
                  <a:pt x="1875" y="1908"/>
                  <a:pt x="1877" y="1908"/>
                </a:cubicBezTo>
                <a:cubicBezTo>
                  <a:pt x="1878" y="1908"/>
                  <a:pt x="1878" y="1909"/>
                  <a:pt x="1878" y="1910"/>
                </a:cubicBezTo>
                <a:cubicBezTo>
                  <a:pt x="1879" y="1910"/>
                  <a:pt x="1880" y="1910"/>
                  <a:pt x="1880" y="1909"/>
                </a:cubicBezTo>
                <a:cubicBezTo>
                  <a:pt x="1881" y="1909"/>
                  <a:pt x="1881" y="1909"/>
                  <a:pt x="1881" y="1909"/>
                </a:cubicBezTo>
                <a:cubicBezTo>
                  <a:pt x="1882" y="1908"/>
                  <a:pt x="1882" y="1908"/>
                  <a:pt x="1882" y="1908"/>
                </a:cubicBezTo>
                <a:cubicBezTo>
                  <a:pt x="1883" y="1908"/>
                  <a:pt x="1885" y="1907"/>
                  <a:pt x="1886" y="1908"/>
                </a:cubicBezTo>
                <a:cubicBezTo>
                  <a:pt x="1887" y="1908"/>
                  <a:pt x="1887" y="1909"/>
                  <a:pt x="1888" y="1909"/>
                </a:cubicBezTo>
                <a:cubicBezTo>
                  <a:pt x="1890" y="1909"/>
                  <a:pt x="1891" y="1909"/>
                  <a:pt x="1892" y="1909"/>
                </a:cubicBezTo>
                <a:cubicBezTo>
                  <a:pt x="1893" y="1909"/>
                  <a:pt x="1897" y="1909"/>
                  <a:pt x="1895" y="1908"/>
                </a:cubicBezTo>
                <a:cubicBezTo>
                  <a:pt x="1895" y="1907"/>
                  <a:pt x="1894" y="1907"/>
                  <a:pt x="1894" y="1906"/>
                </a:cubicBezTo>
                <a:cubicBezTo>
                  <a:pt x="1894" y="1906"/>
                  <a:pt x="1894" y="1905"/>
                  <a:pt x="1894" y="1905"/>
                </a:cubicBezTo>
                <a:cubicBezTo>
                  <a:pt x="1894" y="1904"/>
                  <a:pt x="1893" y="1904"/>
                  <a:pt x="1893" y="1904"/>
                </a:cubicBezTo>
                <a:cubicBezTo>
                  <a:pt x="1893" y="1904"/>
                  <a:pt x="1893" y="1903"/>
                  <a:pt x="1892" y="1903"/>
                </a:cubicBezTo>
                <a:cubicBezTo>
                  <a:pt x="1892" y="1902"/>
                  <a:pt x="1891" y="1902"/>
                  <a:pt x="1890" y="1902"/>
                </a:cubicBezTo>
                <a:cubicBezTo>
                  <a:pt x="1889" y="1902"/>
                  <a:pt x="1889" y="1902"/>
                  <a:pt x="1888" y="1901"/>
                </a:cubicBezTo>
                <a:cubicBezTo>
                  <a:pt x="1887" y="1901"/>
                  <a:pt x="1886" y="1901"/>
                  <a:pt x="1886" y="1900"/>
                </a:cubicBezTo>
                <a:cubicBezTo>
                  <a:pt x="1885" y="1900"/>
                  <a:pt x="1885" y="1900"/>
                  <a:pt x="1884" y="1900"/>
                </a:cubicBezTo>
                <a:cubicBezTo>
                  <a:pt x="1884" y="1900"/>
                  <a:pt x="1884" y="1900"/>
                  <a:pt x="1883" y="1900"/>
                </a:cubicBezTo>
                <a:cubicBezTo>
                  <a:pt x="1883" y="1899"/>
                  <a:pt x="1883" y="1898"/>
                  <a:pt x="1882" y="1897"/>
                </a:cubicBezTo>
                <a:cubicBezTo>
                  <a:pt x="1881" y="1897"/>
                  <a:pt x="1881" y="1897"/>
                  <a:pt x="1880" y="1897"/>
                </a:cubicBezTo>
                <a:cubicBezTo>
                  <a:pt x="1879" y="1897"/>
                  <a:pt x="1878" y="1897"/>
                  <a:pt x="1877" y="1897"/>
                </a:cubicBezTo>
                <a:cubicBezTo>
                  <a:pt x="1876" y="1897"/>
                  <a:pt x="1875" y="1896"/>
                  <a:pt x="1875" y="1896"/>
                </a:cubicBezTo>
                <a:cubicBezTo>
                  <a:pt x="1874" y="1896"/>
                  <a:pt x="1873" y="1895"/>
                  <a:pt x="1872" y="1896"/>
                </a:cubicBezTo>
                <a:cubicBezTo>
                  <a:pt x="1871" y="1896"/>
                  <a:pt x="1871" y="1896"/>
                  <a:pt x="1870" y="1896"/>
                </a:cubicBezTo>
                <a:cubicBezTo>
                  <a:pt x="1869" y="1895"/>
                  <a:pt x="1868" y="1895"/>
                  <a:pt x="1867" y="1895"/>
                </a:cubicBezTo>
                <a:cubicBezTo>
                  <a:pt x="1866" y="1895"/>
                  <a:pt x="1866" y="1895"/>
                  <a:pt x="1865" y="1895"/>
                </a:cubicBezTo>
                <a:cubicBezTo>
                  <a:pt x="1864" y="1894"/>
                  <a:pt x="1863" y="1894"/>
                  <a:pt x="1862" y="1894"/>
                </a:cubicBezTo>
                <a:cubicBezTo>
                  <a:pt x="1861" y="1894"/>
                  <a:pt x="1861" y="1894"/>
                  <a:pt x="1860" y="1895"/>
                </a:cubicBezTo>
                <a:cubicBezTo>
                  <a:pt x="1858" y="1897"/>
                  <a:pt x="1854" y="1894"/>
                  <a:pt x="1852" y="1897"/>
                </a:cubicBezTo>
                <a:cubicBezTo>
                  <a:pt x="1852" y="1898"/>
                  <a:pt x="1852" y="1898"/>
                  <a:pt x="1852" y="1898"/>
                </a:cubicBezTo>
                <a:cubicBezTo>
                  <a:pt x="1852" y="1899"/>
                  <a:pt x="1851" y="1899"/>
                  <a:pt x="1851" y="1899"/>
                </a:cubicBezTo>
                <a:cubicBezTo>
                  <a:pt x="1851" y="1900"/>
                  <a:pt x="1851" y="1900"/>
                  <a:pt x="1851" y="1901"/>
                </a:cubicBezTo>
                <a:cubicBezTo>
                  <a:pt x="1852" y="1901"/>
                  <a:pt x="1853" y="1901"/>
                  <a:pt x="1854" y="1901"/>
                </a:cubicBezTo>
                <a:cubicBezTo>
                  <a:pt x="1855" y="1901"/>
                  <a:pt x="1856" y="1901"/>
                  <a:pt x="1856" y="1901"/>
                </a:cubicBezTo>
                <a:cubicBezTo>
                  <a:pt x="1857" y="1901"/>
                  <a:pt x="1857" y="1902"/>
                  <a:pt x="1858" y="1903"/>
                </a:cubicBezTo>
                <a:cubicBezTo>
                  <a:pt x="1858" y="1903"/>
                  <a:pt x="1859" y="1903"/>
                  <a:pt x="1859" y="1903"/>
                </a:cubicBezTo>
                <a:cubicBezTo>
                  <a:pt x="1859" y="1904"/>
                  <a:pt x="1859" y="1904"/>
                  <a:pt x="1859" y="1905"/>
                </a:cubicBezTo>
                <a:cubicBezTo>
                  <a:pt x="1860" y="1906"/>
                  <a:pt x="1861" y="1905"/>
                  <a:pt x="1861" y="1905"/>
                </a:cubicBezTo>
                <a:cubicBezTo>
                  <a:pt x="1862" y="1906"/>
                  <a:pt x="1862" y="1906"/>
                  <a:pt x="1862" y="1907"/>
                </a:cubicBezTo>
                <a:cubicBezTo>
                  <a:pt x="1862" y="1907"/>
                  <a:pt x="1862" y="1907"/>
                  <a:pt x="1862" y="1908"/>
                </a:cubicBezTo>
                <a:cubicBezTo>
                  <a:pt x="1863" y="1908"/>
                  <a:pt x="1863" y="1908"/>
                  <a:pt x="1863" y="1909"/>
                </a:cubicBezTo>
                <a:cubicBezTo>
                  <a:pt x="1863" y="1909"/>
                  <a:pt x="1864" y="1909"/>
                  <a:pt x="1864" y="1909"/>
                </a:cubicBezTo>
                <a:cubicBezTo>
                  <a:pt x="1865" y="1909"/>
                  <a:pt x="1865" y="1909"/>
                  <a:pt x="1866" y="1909"/>
                </a:cubicBezTo>
                <a:cubicBezTo>
                  <a:pt x="1867" y="1909"/>
                  <a:pt x="1868" y="1909"/>
                  <a:pt x="1869" y="1909"/>
                </a:cubicBezTo>
                <a:cubicBezTo>
                  <a:pt x="1870" y="1909"/>
                  <a:pt x="1871" y="1909"/>
                  <a:pt x="1871" y="1909"/>
                </a:cubicBezTo>
                <a:cubicBezTo>
                  <a:pt x="1872" y="1910"/>
                  <a:pt x="1872" y="1910"/>
                  <a:pt x="1873" y="1911"/>
                </a:cubicBezTo>
                <a:cubicBezTo>
                  <a:pt x="1874" y="1911"/>
                  <a:pt x="1874" y="1912"/>
                  <a:pt x="1875" y="1912"/>
                </a:cubicBezTo>
                <a:cubicBezTo>
                  <a:pt x="1875" y="1913"/>
                  <a:pt x="1877" y="1912"/>
                  <a:pt x="1876" y="1912"/>
                </a:cubicBezTo>
                <a:cubicBezTo>
                  <a:pt x="1876" y="1911"/>
                  <a:pt x="1876" y="1911"/>
                  <a:pt x="1875" y="1911"/>
                </a:cubicBezTo>
                <a:cubicBezTo>
                  <a:pt x="1875" y="1911"/>
                  <a:pt x="1875" y="1911"/>
                  <a:pt x="1875" y="1910"/>
                </a:cubicBezTo>
                <a:close/>
                <a:moveTo>
                  <a:pt x="1771" y="1766"/>
                </a:moveTo>
                <a:cubicBezTo>
                  <a:pt x="1770" y="1765"/>
                  <a:pt x="1769" y="1766"/>
                  <a:pt x="1768" y="1766"/>
                </a:cubicBezTo>
                <a:cubicBezTo>
                  <a:pt x="1767" y="1766"/>
                  <a:pt x="1766" y="1766"/>
                  <a:pt x="1765" y="1766"/>
                </a:cubicBezTo>
                <a:cubicBezTo>
                  <a:pt x="1765" y="1767"/>
                  <a:pt x="1770" y="1766"/>
                  <a:pt x="1771" y="1766"/>
                </a:cubicBezTo>
                <a:close/>
                <a:moveTo>
                  <a:pt x="1720" y="1650"/>
                </a:moveTo>
                <a:cubicBezTo>
                  <a:pt x="1721" y="1649"/>
                  <a:pt x="1720" y="1649"/>
                  <a:pt x="1719" y="1649"/>
                </a:cubicBezTo>
                <a:cubicBezTo>
                  <a:pt x="1719" y="1649"/>
                  <a:pt x="1718" y="1650"/>
                  <a:pt x="1718" y="1650"/>
                </a:cubicBezTo>
                <a:cubicBezTo>
                  <a:pt x="1717" y="1650"/>
                  <a:pt x="1713" y="1651"/>
                  <a:pt x="1713" y="1652"/>
                </a:cubicBezTo>
                <a:cubicBezTo>
                  <a:pt x="1714" y="1654"/>
                  <a:pt x="1716" y="1652"/>
                  <a:pt x="1717" y="1651"/>
                </a:cubicBezTo>
                <a:cubicBezTo>
                  <a:pt x="1718" y="1651"/>
                  <a:pt x="1719" y="1651"/>
                  <a:pt x="1720" y="1650"/>
                </a:cubicBezTo>
                <a:close/>
                <a:moveTo>
                  <a:pt x="1774" y="1766"/>
                </a:moveTo>
                <a:cubicBezTo>
                  <a:pt x="1775" y="1766"/>
                  <a:pt x="1779" y="1766"/>
                  <a:pt x="1779" y="1765"/>
                </a:cubicBezTo>
                <a:cubicBezTo>
                  <a:pt x="1778" y="1764"/>
                  <a:pt x="1777" y="1765"/>
                  <a:pt x="1775" y="1765"/>
                </a:cubicBezTo>
                <a:cubicBezTo>
                  <a:pt x="1775" y="1765"/>
                  <a:pt x="1773" y="1765"/>
                  <a:pt x="1774" y="1766"/>
                </a:cubicBezTo>
                <a:close/>
                <a:moveTo>
                  <a:pt x="1772" y="1723"/>
                </a:moveTo>
                <a:cubicBezTo>
                  <a:pt x="1773" y="1723"/>
                  <a:pt x="1773" y="1723"/>
                  <a:pt x="1773" y="1723"/>
                </a:cubicBezTo>
                <a:cubicBezTo>
                  <a:pt x="1774" y="1723"/>
                  <a:pt x="1774" y="1723"/>
                  <a:pt x="1774" y="1724"/>
                </a:cubicBezTo>
                <a:cubicBezTo>
                  <a:pt x="1774" y="1724"/>
                  <a:pt x="1774" y="1724"/>
                  <a:pt x="1775" y="1724"/>
                </a:cubicBezTo>
                <a:cubicBezTo>
                  <a:pt x="1775" y="1724"/>
                  <a:pt x="1775" y="1723"/>
                  <a:pt x="1775" y="1723"/>
                </a:cubicBezTo>
                <a:cubicBezTo>
                  <a:pt x="1774" y="1721"/>
                  <a:pt x="1771" y="1722"/>
                  <a:pt x="1772" y="1723"/>
                </a:cubicBezTo>
                <a:close/>
                <a:moveTo>
                  <a:pt x="1743" y="1822"/>
                </a:moveTo>
                <a:cubicBezTo>
                  <a:pt x="1743" y="1822"/>
                  <a:pt x="1745" y="1820"/>
                  <a:pt x="1743" y="1821"/>
                </a:cubicBezTo>
                <a:cubicBezTo>
                  <a:pt x="1743" y="1821"/>
                  <a:pt x="1743" y="1822"/>
                  <a:pt x="1743" y="1822"/>
                </a:cubicBezTo>
                <a:close/>
                <a:moveTo>
                  <a:pt x="1769" y="1810"/>
                </a:moveTo>
                <a:cubicBezTo>
                  <a:pt x="1769" y="1810"/>
                  <a:pt x="1769" y="1810"/>
                  <a:pt x="1769" y="1810"/>
                </a:cubicBezTo>
                <a:cubicBezTo>
                  <a:pt x="1768" y="1810"/>
                  <a:pt x="1768" y="1810"/>
                  <a:pt x="1768" y="1811"/>
                </a:cubicBezTo>
                <a:cubicBezTo>
                  <a:pt x="1769" y="1811"/>
                  <a:pt x="1769" y="1810"/>
                  <a:pt x="1769" y="1810"/>
                </a:cubicBezTo>
                <a:close/>
                <a:moveTo>
                  <a:pt x="1765" y="1827"/>
                </a:moveTo>
                <a:cubicBezTo>
                  <a:pt x="1764" y="1827"/>
                  <a:pt x="1764" y="1827"/>
                  <a:pt x="1763" y="1826"/>
                </a:cubicBezTo>
                <a:cubicBezTo>
                  <a:pt x="1763" y="1826"/>
                  <a:pt x="1762" y="1826"/>
                  <a:pt x="1762" y="1825"/>
                </a:cubicBezTo>
                <a:cubicBezTo>
                  <a:pt x="1762" y="1825"/>
                  <a:pt x="1762" y="1824"/>
                  <a:pt x="1762" y="1824"/>
                </a:cubicBezTo>
                <a:cubicBezTo>
                  <a:pt x="1761" y="1823"/>
                  <a:pt x="1760" y="1823"/>
                  <a:pt x="1760" y="1823"/>
                </a:cubicBezTo>
                <a:cubicBezTo>
                  <a:pt x="1759" y="1823"/>
                  <a:pt x="1757" y="1822"/>
                  <a:pt x="1756" y="1822"/>
                </a:cubicBezTo>
                <a:cubicBezTo>
                  <a:pt x="1755" y="1823"/>
                  <a:pt x="1756" y="1823"/>
                  <a:pt x="1755" y="1824"/>
                </a:cubicBezTo>
                <a:cubicBezTo>
                  <a:pt x="1755" y="1824"/>
                  <a:pt x="1754" y="1824"/>
                  <a:pt x="1754" y="1825"/>
                </a:cubicBezTo>
                <a:cubicBezTo>
                  <a:pt x="1754" y="1826"/>
                  <a:pt x="1754" y="1826"/>
                  <a:pt x="1755" y="1827"/>
                </a:cubicBezTo>
                <a:cubicBezTo>
                  <a:pt x="1755" y="1827"/>
                  <a:pt x="1755" y="1828"/>
                  <a:pt x="1756" y="1828"/>
                </a:cubicBezTo>
                <a:cubicBezTo>
                  <a:pt x="1756" y="1828"/>
                  <a:pt x="1756" y="1829"/>
                  <a:pt x="1756" y="1829"/>
                </a:cubicBezTo>
                <a:cubicBezTo>
                  <a:pt x="1756" y="1829"/>
                  <a:pt x="1756" y="1829"/>
                  <a:pt x="1756" y="1830"/>
                </a:cubicBezTo>
                <a:cubicBezTo>
                  <a:pt x="1756" y="1830"/>
                  <a:pt x="1756" y="1830"/>
                  <a:pt x="1756" y="1830"/>
                </a:cubicBezTo>
                <a:cubicBezTo>
                  <a:pt x="1756" y="1830"/>
                  <a:pt x="1755" y="1831"/>
                  <a:pt x="1755" y="1831"/>
                </a:cubicBezTo>
                <a:cubicBezTo>
                  <a:pt x="1754" y="1831"/>
                  <a:pt x="1753" y="1830"/>
                  <a:pt x="1752" y="1829"/>
                </a:cubicBezTo>
                <a:cubicBezTo>
                  <a:pt x="1752" y="1830"/>
                  <a:pt x="1752" y="1830"/>
                  <a:pt x="1753" y="1831"/>
                </a:cubicBezTo>
                <a:cubicBezTo>
                  <a:pt x="1753" y="1831"/>
                  <a:pt x="1754" y="1832"/>
                  <a:pt x="1754" y="1832"/>
                </a:cubicBezTo>
                <a:cubicBezTo>
                  <a:pt x="1754" y="1833"/>
                  <a:pt x="1755" y="1833"/>
                  <a:pt x="1756" y="1833"/>
                </a:cubicBezTo>
                <a:cubicBezTo>
                  <a:pt x="1756" y="1833"/>
                  <a:pt x="1757" y="1833"/>
                  <a:pt x="1758" y="1833"/>
                </a:cubicBezTo>
                <a:cubicBezTo>
                  <a:pt x="1759" y="1834"/>
                  <a:pt x="1760" y="1833"/>
                  <a:pt x="1761" y="1832"/>
                </a:cubicBezTo>
                <a:cubicBezTo>
                  <a:pt x="1762" y="1832"/>
                  <a:pt x="1766" y="1831"/>
                  <a:pt x="1765" y="1829"/>
                </a:cubicBezTo>
                <a:cubicBezTo>
                  <a:pt x="1764" y="1829"/>
                  <a:pt x="1763" y="1828"/>
                  <a:pt x="1764" y="1828"/>
                </a:cubicBezTo>
                <a:cubicBezTo>
                  <a:pt x="1764" y="1827"/>
                  <a:pt x="1766" y="1828"/>
                  <a:pt x="1765" y="1827"/>
                </a:cubicBezTo>
                <a:close/>
                <a:moveTo>
                  <a:pt x="1746" y="1822"/>
                </a:moveTo>
                <a:cubicBezTo>
                  <a:pt x="1747" y="1822"/>
                  <a:pt x="1747" y="1822"/>
                  <a:pt x="1748" y="1822"/>
                </a:cubicBezTo>
                <a:cubicBezTo>
                  <a:pt x="1748" y="1822"/>
                  <a:pt x="1749" y="1822"/>
                  <a:pt x="1748" y="1822"/>
                </a:cubicBezTo>
                <a:cubicBezTo>
                  <a:pt x="1748" y="1821"/>
                  <a:pt x="1746" y="1822"/>
                  <a:pt x="1746" y="1822"/>
                </a:cubicBezTo>
                <a:close/>
                <a:moveTo>
                  <a:pt x="1880" y="1756"/>
                </a:moveTo>
                <a:cubicBezTo>
                  <a:pt x="1879" y="1756"/>
                  <a:pt x="1878" y="1757"/>
                  <a:pt x="1879" y="1757"/>
                </a:cubicBezTo>
                <a:cubicBezTo>
                  <a:pt x="1879" y="1757"/>
                  <a:pt x="1880" y="1756"/>
                  <a:pt x="1881" y="1756"/>
                </a:cubicBezTo>
                <a:cubicBezTo>
                  <a:pt x="1881" y="1756"/>
                  <a:pt x="1884" y="1756"/>
                  <a:pt x="1884" y="1756"/>
                </a:cubicBezTo>
                <a:cubicBezTo>
                  <a:pt x="1884" y="1755"/>
                  <a:pt x="1882" y="1755"/>
                  <a:pt x="1881" y="1755"/>
                </a:cubicBezTo>
                <a:cubicBezTo>
                  <a:pt x="1881" y="1756"/>
                  <a:pt x="1880" y="1756"/>
                  <a:pt x="1880" y="1756"/>
                </a:cubicBezTo>
                <a:close/>
                <a:moveTo>
                  <a:pt x="1751" y="1825"/>
                </a:moveTo>
                <a:cubicBezTo>
                  <a:pt x="1751" y="1825"/>
                  <a:pt x="1751" y="1825"/>
                  <a:pt x="1751" y="1825"/>
                </a:cubicBezTo>
                <a:cubicBezTo>
                  <a:pt x="1752" y="1826"/>
                  <a:pt x="1752" y="1825"/>
                  <a:pt x="1751" y="1825"/>
                </a:cubicBezTo>
                <a:close/>
                <a:moveTo>
                  <a:pt x="1647" y="1637"/>
                </a:moveTo>
                <a:cubicBezTo>
                  <a:pt x="1645" y="1637"/>
                  <a:pt x="1646" y="1639"/>
                  <a:pt x="1647" y="1638"/>
                </a:cubicBezTo>
                <a:cubicBezTo>
                  <a:pt x="1648" y="1638"/>
                  <a:pt x="1648" y="1638"/>
                  <a:pt x="1647" y="1637"/>
                </a:cubicBezTo>
                <a:cubicBezTo>
                  <a:pt x="1647" y="1637"/>
                  <a:pt x="1647" y="1637"/>
                  <a:pt x="1647" y="1637"/>
                </a:cubicBezTo>
                <a:close/>
                <a:moveTo>
                  <a:pt x="1685" y="1940"/>
                </a:moveTo>
                <a:cubicBezTo>
                  <a:pt x="1684" y="1941"/>
                  <a:pt x="1684" y="1941"/>
                  <a:pt x="1683" y="1941"/>
                </a:cubicBezTo>
                <a:cubicBezTo>
                  <a:pt x="1682" y="1942"/>
                  <a:pt x="1681" y="1942"/>
                  <a:pt x="1681" y="1942"/>
                </a:cubicBezTo>
                <a:cubicBezTo>
                  <a:pt x="1680" y="1944"/>
                  <a:pt x="1682" y="1943"/>
                  <a:pt x="1683" y="1943"/>
                </a:cubicBezTo>
                <a:cubicBezTo>
                  <a:pt x="1684" y="1942"/>
                  <a:pt x="1686" y="1942"/>
                  <a:pt x="1687" y="1941"/>
                </a:cubicBezTo>
                <a:cubicBezTo>
                  <a:pt x="1687" y="1941"/>
                  <a:pt x="1688" y="1940"/>
                  <a:pt x="1687" y="1940"/>
                </a:cubicBezTo>
                <a:cubicBezTo>
                  <a:pt x="1687" y="1940"/>
                  <a:pt x="1686" y="1940"/>
                  <a:pt x="1685" y="1940"/>
                </a:cubicBezTo>
                <a:close/>
                <a:moveTo>
                  <a:pt x="1676" y="1852"/>
                </a:moveTo>
                <a:cubicBezTo>
                  <a:pt x="1674" y="1852"/>
                  <a:pt x="1673" y="1853"/>
                  <a:pt x="1673" y="1855"/>
                </a:cubicBezTo>
                <a:cubicBezTo>
                  <a:pt x="1673" y="1856"/>
                  <a:pt x="1672" y="1859"/>
                  <a:pt x="1674" y="1859"/>
                </a:cubicBezTo>
                <a:cubicBezTo>
                  <a:pt x="1674" y="1858"/>
                  <a:pt x="1674" y="1857"/>
                  <a:pt x="1674" y="1857"/>
                </a:cubicBezTo>
                <a:cubicBezTo>
                  <a:pt x="1675" y="1856"/>
                  <a:pt x="1675" y="1855"/>
                  <a:pt x="1676" y="1855"/>
                </a:cubicBezTo>
                <a:cubicBezTo>
                  <a:pt x="1676" y="1854"/>
                  <a:pt x="1678" y="1853"/>
                  <a:pt x="1678" y="1852"/>
                </a:cubicBezTo>
                <a:cubicBezTo>
                  <a:pt x="1678" y="1851"/>
                  <a:pt x="1678" y="1851"/>
                  <a:pt x="1678" y="1850"/>
                </a:cubicBezTo>
                <a:cubicBezTo>
                  <a:pt x="1677" y="1850"/>
                  <a:pt x="1676" y="1851"/>
                  <a:pt x="1676" y="1852"/>
                </a:cubicBezTo>
                <a:close/>
                <a:moveTo>
                  <a:pt x="1628" y="1639"/>
                </a:moveTo>
                <a:cubicBezTo>
                  <a:pt x="1628" y="1639"/>
                  <a:pt x="1628" y="1639"/>
                  <a:pt x="1628" y="1640"/>
                </a:cubicBezTo>
                <a:cubicBezTo>
                  <a:pt x="1628" y="1640"/>
                  <a:pt x="1628" y="1640"/>
                  <a:pt x="1628" y="1640"/>
                </a:cubicBezTo>
                <a:cubicBezTo>
                  <a:pt x="1629" y="1640"/>
                  <a:pt x="1628" y="1639"/>
                  <a:pt x="1628" y="1639"/>
                </a:cubicBezTo>
                <a:close/>
                <a:moveTo>
                  <a:pt x="1641" y="1638"/>
                </a:moveTo>
                <a:cubicBezTo>
                  <a:pt x="1641" y="1637"/>
                  <a:pt x="1640" y="1637"/>
                  <a:pt x="1639" y="1637"/>
                </a:cubicBezTo>
                <a:cubicBezTo>
                  <a:pt x="1639" y="1638"/>
                  <a:pt x="1638" y="1637"/>
                  <a:pt x="1638" y="1638"/>
                </a:cubicBezTo>
                <a:cubicBezTo>
                  <a:pt x="1637" y="1639"/>
                  <a:pt x="1640" y="1639"/>
                  <a:pt x="1641" y="1638"/>
                </a:cubicBezTo>
                <a:close/>
                <a:moveTo>
                  <a:pt x="2061" y="1301"/>
                </a:moveTo>
                <a:cubicBezTo>
                  <a:pt x="2062" y="1300"/>
                  <a:pt x="2061" y="1300"/>
                  <a:pt x="2061" y="1300"/>
                </a:cubicBezTo>
                <a:cubicBezTo>
                  <a:pt x="2060" y="1299"/>
                  <a:pt x="2060" y="1298"/>
                  <a:pt x="2060" y="1298"/>
                </a:cubicBezTo>
                <a:cubicBezTo>
                  <a:pt x="2059" y="1298"/>
                  <a:pt x="2058" y="1299"/>
                  <a:pt x="2058" y="1299"/>
                </a:cubicBezTo>
                <a:cubicBezTo>
                  <a:pt x="2057" y="1300"/>
                  <a:pt x="2057" y="1300"/>
                  <a:pt x="2057" y="1301"/>
                </a:cubicBezTo>
                <a:cubicBezTo>
                  <a:pt x="2057" y="1301"/>
                  <a:pt x="2057" y="1302"/>
                  <a:pt x="2057" y="1302"/>
                </a:cubicBezTo>
                <a:cubicBezTo>
                  <a:pt x="2057" y="1303"/>
                  <a:pt x="2057" y="1302"/>
                  <a:pt x="2058" y="1302"/>
                </a:cubicBezTo>
                <a:cubicBezTo>
                  <a:pt x="2059" y="1302"/>
                  <a:pt x="2059" y="1303"/>
                  <a:pt x="2060" y="1302"/>
                </a:cubicBezTo>
                <a:cubicBezTo>
                  <a:pt x="2060" y="1302"/>
                  <a:pt x="2061" y="1301"/>
                  <a:pt x="2061" y="1301"/>
                </a:cubicBezTo>
                <a:close/>
                <a:moveTo>
                  <a:pt x="2023" y="1379"/>
                </a:moveTo>
                <a:cubicBezTo>
                  <a:pt x="2023" y="1379"/>
                  <a:pt x="2023" y="1379"/>
                  <a:pt x="2024" y="1378"/>
                </a:cubicBezTo>
                <a:cubicBezTo>
                  <a:pt x="2024" y="1378"/>
                  <a:pt x="2024" y="1378"/>
                  <a:pt x="2024" y="1377"/>
                </a:cubicBezTo>
                <a:cubicBezTo>
                  <a:pt x="2024" y="1377"/>
                  <a:pt x="2024" y="1377"/>
                  <a:pt x="2024" y="1376"/>
                </a:cubicBezTo>
                <a:cubicBezTo>
                  <a:pt x="2024" y="1376"/>
                  <a:pt x="2024" y="1376"/>
                  <a:pt x="2023" y="1376"/>
                </a:cubicBezTo>
                <a:cubicBezTo>
                  <a:pt x="2022" y="1376"/>
                  <a:pt x="2020" y="1377"/>
                  <a:pt x="2020" y="1378"/>
                </a:cubicBezTo>
                <a:cubicBezTo>
                  <a:pt x="2020" y="1379"/>
                  <a:pt x="2023" y="1378"/>
                  <a:pt x="2023" y="1379"/>
                </a:cubicBezTo>
                <a:close/>
                <a:moveTo>
                  <a:pt x="2060" y="2031"/>
                </a:moveTo>
                <a:cubicBezTo>
                  <a:pt x="2060" y="2032"/>
                  <a:pt x="2061" y="2032"/>
                  <a:pt x="2061" y="2030"/>
                </a:cubicBezTo>
                <a:cubicBezTo>
                  <a:pt x="2061" y="2029"/>
                  <a:pt x="2060" y="2029"/>
                  <a:pt x="2060" y="2028"/>
                </a:cubicBezTo>
                <a:cubicBezTo>
                  <a:pt x="2059" y="2028"/>
                  <a:pt x="2059" y="2027"/>
                  <a:pt x="2058" y="2027"/>
                </a:cubicBezTo>
                <a:cubicBezTo>
                  <a:pt x="2057" y="2026"/>
                  <a:pt x="2058" y="2028"/>
                  <a:pt x="2058" y="2028"/>
                </a:cubicBezTo>
                <a:cubicBezTo>
                  <a:pt x="2059" y="2029"/>
                  <a:pt x="2059" y="2030"/>
                  <a:pt x="2060" y="2031"/>
                </a:cubicBezTo>
                <a:close/>
                <a:moveTo>
                  <a:pt x="1695" y="1940"/>
                </a:moveTo>
                <a:cubicBezTo>
                  <a:pt x="1695" y="1940"/>
                  <a:pt x="1696" y="1939"/>
                  <a:pt x="1696" y="1939"/>
                </a:cubicBezTo>
                <a:cubicBezTo>
                  <a:pt x="1697" y="1937"/>
                  <a:pt x="1694" y="1938"/>
                  <a:pt x="1695" y="1940"/>
                </a:cubicBezTo>
                <a:close/>
                <a:moveTo>
                  <a:pt x="1903" y="1492"/>
                </a:moveTo>
                <a:cubicBezTo>
                  <a:pt x="1903" y="1492"/>
                  <a:pt x="1903" y="1492"/>
                  <a:pt x="1903" y="1492"/>
                </a:cubicBezTo>
                <a:cubicBezTo>
                  <a:pt x="1902" y="1493"/>
                  <a:pt x="1903" y="1493"/>
                  <a:pt x="1903" y="1493"/>
                </a:cubicBezTo>
                <a:cubicBezTo>
                  <a:pt x="1903" y="1494"/>
                  <a:pt x="1903" y="1495"/>
                  <a:pt x="1904" y="1495"/>
                </a:cubicBezTo>
                <a:cubicBezTo>
                  <a:pt x="1904" y="1494"/>
                  <a:pt x="1904" y="1492"/>
                  <a:pt x="1903" y="1492"/>
                </a:cubicBezTo>
                <a:close/>
                <a:moveTo>
                  <a:pt x="1584" y="1659"/>
                </a:moveTo>
                <a:cubicBezTo>
                  <a:pt x="1584" y="1659"/>
                  <a:pt x="1584" y="1659"/>
                  <a:pt x="1584" y="1658"/>
                </a:cubicBezTo>
                <a:cubicBezTo>
                  <a:pt x="1583" y="1658"/>
                  <a:pt x="1582" y="1659"/>
                  <a:pt x="1583" y="1659"/>
                </a:cubicBezTo>
                <a:cubicBezTo>
                  <a:pt x="1583" y="1660"/>
                  <a:pt x="1584" y="1660"/>
                  <a:pt x="1584" y="1660"/>
                </a:cubicBezTo>
                <a:cubicBezTo>
                  <a:pt x="1584" y="1660"/>
                  <a:pt x="1585" y="1660"/>
                  <a:pt x="1585" y="1660"/>
                </a:cubicBezTo>
                <a:cubicBezTo>
                  <a:pt x="1585" y="1660"/>
                  <a:pt x="1585" y="1660"/>
                  <a:pt x="1585" y="1660"/>
                </a:cubicBezTo>
                <a:cubicBezTo>
                  <a:pt x="1586" y="1661"/>
                  <a:pt x="1586" y="1661"/>
                  <a:pt x="1587" y="1661"/>
                </a:cubicBezTo>
                <a:cubicBezTo>
                  <a:pt x="1587" y="1661"/>
                  <a:pt x="1586" y="1660"/>
                  <a:pt x="1586" y="1659"/>
                </a:cubicBezTo>
                <a:cubicBezTo>
                  <a:pt x="1586" y="1659"/>
                  <a:pt x="1585" y="1660"/>
                  <a:pt x="1584" y="1659"/>
                </a:cubicBezTo>
                <a:close/>
                <a:moveTo>
                  <a:pt x="1576" y="1891"/>
                </a:moveTo>
                <a:cubicBezTo>
                  <a:pt x="1577" y="1891"/>
                  <a:pt x="1577" y="1891"/>
                  <a:pt x="1577" y="1891"/>
                </a:cubicBezTo>
                <a:cubicBezTo>
                  <a:pt x="1579" y="1889"/>
                  <a:pt x="1575" y="1891"/>
                  <a:pt x="1576" y="1891"/>
                </a:cubicBezTo>
                <a:close/>
                <a:moveTo>
                  <a:pt x="2010" y="1376"/>
                </a:moveTo>
                <a:cubicBezTo>
                  <a:pt x="2010" y="1376"/>
                  <a:pt x="2011" y="1376"/>
                  <a:pt x="2011" y="1376"/>
                </a:cubicBezTo>
                <a:cubicBezTo>
                  <a:pt x="2012" y="1376"/>
                  <a:pt x="2012" y="1375"/>
                  <a:pt x="2012" y="1375"/>
                </a:cubicBezTo>
                <a:cubicBezTo>
                  <a:pt x="2013" y="1374"/>
                  <a:pt x="2013" y="1373"/>
                  <a:pt x="2011" y="1373"/>
                </a:cubicBezTo>
                <a:cubicBezTo>
                  <a:pt x="2011" y="1374"/>
                  <a:pt x="2010" y="1374"/>
                  <a:pt x="2010" y="1375"/>
                </a:cubicBezTo>
                <a:cubicBezTo>
                  <a:pt x="2009" y="1375"/>
                  <a:pt x="2008" y="1375"/>
                  <a:pt x="2008" y="1376"/>
                </a:cubicBezTo>
                <a:cubicBezTo>
                  <a:pt x="2009" y="1376"/>
                  <a:pt x="2009" y="1376"/>
                  <a:pt x="2010" y="1376"/>
                </a:cubicBezTo>
                <a:close/>
                <a:moveTo>
                  <a:pt x="1572" y="1652"/>
                </a:moveTo>
                <a:cubicBezTo>
                  <a:pt x="1571" y="1652"/>
                  <a:pt x="1570" y="1651"/>
                  <a:pt x="1570" y="1652"/>
                </a:cubicBezTo>
                <a:cubicBezTo>
                  <a:pt x="1569" y="1652"/>
                  <a:pt x="1571" y="1653"/>
                  <a:pt x="1571" y="1653"/>
                </a:cubicBezTo>
                <a:cubicBezTo>
                  <a:pt x="1572" y="1653"/>
                  <a:pt x="1574" y="1654"/>
                  <a:pt x="1575" y="1653"/>
                </a:cubicBezTo>
                <a:cubicBezTo>
                  <a:pt x="1575" y="1653"/>
                  <a:pt x="1574" y="1652"/>
                  <a:pt x="1573" y="1652"/>
                </a:cubicBezTo>
                <a:cubicBezTo>
                  <a:pt x="1573" y="1652"/>
                  <a:pt x="1573" y="1652"/>
                  <a:pt x="1572" y="1652"/>
                </a:cubicBezTo>
                <a:close/>
                <a:moveTo>
                  <a:pt x="1657" y="1918"/>
                </a:moveTo>
                <a:cubicBezTo>
                  <a:pt x="1656" y="1917"/>
                  <a:pt x="1654" y="1918"/>
                  <a:pt x="1654" y="1919"/>
                </a:cubicBezTo>
                <a:cubicBezTo>
                  <a:pt x="1654" y="1919"/>
                  <a:pt x="1654" y="1919"/>
                  <a:pt x="1654" y="1920"/>
                </a:cubicBezTo>
                <a:cubicBezTo>
                  <a:pt x="1654" y="1920"/>
                  <a:pt x="1653" y="1921"/>
                  <a:pt x="1654" y="1921"/>
                </a:cubicBezTo>
                <a:cubicBezTo>
                  <a:pt x="1654" y="1922"/>
                  <a:pt x="1655" y="1922"/>
                  <a:pt x="1655" y="1921"/>
                </a:cubicBezTo>
                <a:cubicBezTo>
                  <a:pt x="1655" y="1921"/>
                  <a:pt x="1655" y="1920"/>
                  <a:pt x="1655" y="1920"/>
                </a:cubicBezTo>
                <a:cubicBezTo>
                  <a:pt x="1655" y="1919"/>
                  <a:pt x="1657" y="1918"/>
                  <a:pt x="1657" y="1918"/>
                </a:cubicBezTo>
                <a:close/>
                <a:moveTo>
                  <a:pt x="1655" y="1903"/>
                </a:moveTo>
                <a:cubicBezTo>
                  <a:pt x="1654" y="1903"/>
                  <a:pt x="1654" y="1905"/>
                  <a:pt x="1653" y="1906"/>
                </a:cubicBezTo>
                <a:cubicBezTo>
                  <a:pt x="1653" y="1907"/>
                  <a:pt x="1652" y="1907"/>
                  <a:pt x="1652" y="1908"/>
                </a:cubicBezTo>
                <a:cubicBezTo>
                  <a:pt x="1653" y="1908"/>
                  <a:pt x="1654" y="1907"/>
                  <a:pt x="1654" y="1906"/>
                </a:cubicBezTo>
                <a:cubicBezTo>
                  <a:pt x="1655" y="1905"/>
                  <a:pt x="1657" y="1903"/>
                  <a:pt x="1655" y="1903"/>
                </a:cubicBezTo>
                <a:close/>
                <a:moveTo>
                  <a:pt x="2046" y="2028"/>
                </a:moveTo>
                <a:cubicBezTo>
                  <a:pt x="2045" y="2027"/>
                  <a:pt x="2045" y="2027"/>
                  <a:pt x="2044" y="2026"/>
                </a:cubicBezTo>
                <a:cubicBezTo>
                  <a:pt x="2043" y="2025"/>
                  <a:pt x="2042" y="2025"/>
                  <a:pt x="2043" y="2026"/>
                </a:cubicBezTo>
                <a:cubicBezTo>
                  <a:pt x="2044" y="2027"/>
                  <a:pt x="2045" y="2028"/>
                  <a:pt x="2046" y="2029"/>
                </a:cubicBezTo>
                <a:cubicBezTo>
                  <a:pt x="2046" y="2029"/>
                  <a:pt x="2047" y="2030"/>
                  <a:pt x="2048" y="2030"/>
                </a:cubicBezTo>
                <a:cubicBezTo>
                  <a:pt x="2048" y="2031"/>
                  <a:pt x="2049" y="2031"/>
                  <a:pt x="2049" y="2032"/>
                </a:cubicBezTo>
                <a:cubicBezTo>
                  <a:pt x="2050" y="2030"/>
                  <a:pt x="2047" y="2028"/>
                  <a:pt x="2046" y="2028"/>
                </a:cubicBezTo>
                <a:close/>
                <a:moveTo>
                  <a:pt x="1981" y="1831"/>
                </a:moveTo>
                <a:cubicBezTo>
                  <a:pt x="1981" y="1830"/>
                  <a:pt x="1980" y="1830"/>
                  <a:pt x="1980" y="1829"/>
                </a:cubicBezTo>
                <a:cubicBezTo>
                  <a:pt x="1979" y="1828"/>
                  <a:pt x="1978" y="1827"/>
                  <a:pt x="1977" y="1827"/>
                </a:cubicBezTo>
                <a:cubicBezTo>
                  <a:pt x="1976" y="1826"/>
                  <a:pt x="1975" y="1826"/>
                  <a:pt x="1975" y="1827"/>
                </a:cubicBezTo>
                <a:cubicBezTo>
                  <a:pt x="1975" y="1828"/>
                  <a:pt x="1976" y="1828"/>
                  <a:pt x="1976" y="1828"/>
                </a:cubicBezTo>
                <a:cubicBezTo>
                  <a:pt x="1977" y="1828"/>
                  <a:pt x="1977" y="1829"/>
                  <a:pt x="1978" y="1829"/>
                </a:cubicBezTo>
                <a:cubicBezTo>
                  <a:pt x="1979" y="1829"/>
                  <a:pt x="1979" y="1830"/>
                  <a:pt x="1979" y="1830"/>
                </a:cubicBezTo>
                <a:cubicBezTo>
                  <a:pt x="1980" y="1831"/>
                  <a:pt x="1980" y="1832"/>
                  <a:pt x="1981" y="1831"/>
                </a:cubicBezTo>
                <a:close/>
                <a:moveTo>
                  <a:pt x="1990" y="1825"/>
                </a:moveTo>
                <a:cubicBezTo>
                  <a:pt x="1989" y="1825"/>
                  <a:pt x="1989" y="1824"/>
                  <a:pt x="1989" y="1824"/>
                </a:cubicBezTo>
                <a:cubicBezTo>
                  <a:pt x="1989" y="1823"/>
                  <a:pt x="1988" y="1823"/>
                  <a:pt x="1988" y="1823"/>
                </a:cubicBezTo>
                <a:cubicBezTo>
                  <a:pt x="1987" y="1822"/>
                  <a:pt x="1985" y="1823"/>
                  <a:pt x="1984" y="1822"/>
                </a:cubicBezTo>
                <a:cubicBezTo>
                  <a:pt x="1984" y="1821"/>
                  <a:pt x="1984" y="1821"/>
                  <a:pt x="1984" y="1820"/>
                </a:cubicBezTo>
                <a:cubicBezTo>
                  <a:pt x="1983" y="1820"/>
                  <a:pt x="1983" y="1820"/>
                  <a:pt x="1982" y="1820"/>
                </a:cubicBezTo>
                <a:cubicBezTo>
                  <a:pt x="1981" y="1820"/>
                  <a:pt x="1980" y="1820"/>
                  <a:pt x="1979" y="1821"/>
                </a:cubicBezTo>
                <a:cubicBezTo>
                  <a:pt x="1978" y="1822"/>
                  <a:pt x="1978" y="1824"/>
                  <a:pt x="1976" y="1823"/>
                </a:cubicBezTo>
                <a:cubicBezTo>
                  <a:pt x="1976" y="1823"/>
                  <a:pt x="1976" y="1822"/>
                  <a:pt x="1975" y="1822"/>
                </a:cubicBezTo>
                <a:cubicBezTo>
                  <a:pt x="1974" y="1822"/>
                  <a:pt x="1974" y="1823"/>
                  <a:pt x="1974" y="1823"/>
                </a:cubicBezTo>
                <a:cubicBezTo>
                  <a:pt x="1973" y="1824"/>
                  <a:pt x="1973" y="1824"/>
                  <a:pt x="1973" y="1824"/>
                </a:cubicBezTo>
                <a:cubicBezTo>
                  <a:pt x="1973" y="1824"/>
                  <a:pt x="1973" y="1824"/>
                  <a:pt x="1973" y="1825"/>
                </a:cubicBezTo>
                <a:cubicBezTo>
                  <a:pt x="1973" y="1825"/>
                  <a:pt x="1973" y="1825"/>
                  <a:pt x="1972" y="1826"/>
                </a:cubicBezTo>
                <a:cubicBezTo>
                  <a:pt x="1972" y="1827"/>
                  <a:pt x="1971" y="1827"/>
                  <a:pt x="1972" y="1828"/>
                </a:cubicBezTo>
                <a:cubicBezTo>
                  <a:pt x="1973" y="1828"/>
                  <a:pt x="1973" y="1828"/>
                  <a:pt x="1974" y="1828"/>
                </a:cubicBezTo>
                <a:cubicBezTo>
                  <a:pt x="1974" y="1828"/>
                  <a:pt x="1974" y="1828"/>
                  <a:pt x="1974" y="1828"/>
                </a:cubicBezTo>
                <a:cubicBezTo>
                  <a:pt x="1974" y="1827"/>
                  <a:pt x="1972" y="1828"/>
                  <a:pt x="1973" y="1826"/>
                </a:cubicBezTo>
                <a:cubicBezTo>
                  <a:pt x="1973" y="1826"/>
                  <a:pt x="1974" y="1826"/>
                  <a:pt x="1974" y="1826"/>
                </a:cubicBezTo>
                <a:cubicBezTo>
                  <a:pt x="1974" y="1825"/>
                  <a:pt x="1974" y="1825"/>
                  <a:pt x="1974" y="1824"/>
                </a:cubicBezTo>
                <a:cubicBezTo>
                  <a:pt x="1974" y="1823"/>
                  <a:pt x="1976" y="1825"/>
                  <a:pt x="1976" y="1825"/>
                </a:cubicBezTo>
                <a:cubicBezTo>
                  <a:pt x="1976" y="1825"/>
                  <a:pt x="1976" y="1824"/>
                  <a:pt x="1977" y="1824"/>
                </a:cubicBezTo>
                <a:cubicBezTo>
                  <a:pt x="1977" y="1824"/>
                  <a:pt x="1977" y="1824"/>
                  <a:pt x="1977" y="1824"/>
                </a:cubicBezTo>
                <a:cubicBezTo>
                  <a:pt x="1978" y="1824"/>
                  <a:pt x="1978" y="1824"/>
                  <a:pt x="1979" y="1824"/>
                </a:cubicBezTo>
                <a:cubicBezTo>
                  <a:pt x="1979" y="1823"/>
                  <a:pt x="1979" y="1821"/>
                  <a:pt x="1980" y="1821"/>
                </a:cubicBezTo>
                <a:cubicBezTo>
                  <a:pt x="1981" y="1821"/>
                  <a:pt x="1981" y="1822"/>
                  <a:pt x="1981" y="1822"/>
                </a:cubicBezTo>
                <a:cubicBezTo>
                  <a:pt x="1982" y="1823"/>
                  <a:pt x="1982" y="1823"/>
                  <a:pt x="1983" y="1824"/>
                </a:cubicBezTo>
                <a:cubicBezTo>
                  <a:pt x="1983" y="1824"/>
                  <a:pt x="1984" y="1825"/>
                  <a:pt x="1984" y="1825"/>
                </a:cubicBezTo>
                <a:cubicBezTo>
                  <a:pt x="1985" y="1825"/>
                  <a:pt x="1986" y="1825"/>
                  <a:pt x="1986" y="1825"/>
                </a:cubicBezTo>
                <a:cubicBezTo>
                  <a:pt x="1987" y="1825"/>
                  <a:pt x="1987" y="1826"/>
                  <a:pt x="1988" y="1826"/>
                </a:cubicBezTo>
                <a:cubicBezTo>
                  <a:pt x="1989" y="1826"/>
                  <a:pt x="1989" y="1826"/>
                  <a:pt x="1989" y="1827"/>
                </a:cubicBezTo>
                <a:cubicBezTo>
                  <a:pt x="1990" y="1828"/>
                  <a:pt x="1991" y="1828"/>
                  <a:pt x="1990" y="1830"/>
                </a:cubicBezTo>
                <a:cubicBezTo>
                  <a:pt x="1990" y="1830"/>
                  <a:pt x="1990" y="1831"/>
                  <a:pt x="1991" y="1831"/>
                </a:cubicBezTo>
                <a:cubicBezTo>
                  <a:pt x="1991" y="1831"/>
                  <a:pt x="1991" y="1830"/>
                  <a:pt x="1991" y="1830"/>
                </a:cubicBezTo>
                <a:cubicBezTo>
                  <a:pt x="1991" y="1829"/>
                  <a:pt x="1991" y="1829"/>
                  <a:pt x="1991" y="1828"/>
                </a:cubicBezTo>
                <a:cubicBezTo>
                  <a:pt x="1992" y="1827"/>
                  <a:pt x="1992" y="1827"/>
                  <a:pt x="1992" y="1827"/>
                </a:cubicBezTo>
                <a:cubicBezTo>
                  <a:pt x="1993" y="1826"/>
                  <a:pt x="1992" y="1826"/>
                  <a:pt x="1992" y="1825"/>
                </a:cubicBezTo>
                <a:cubicBezTo>
                  <a:pt x="1991" y="1824"/>
                  <a:pt x="1991" y="1825"/>
                  <a:pt x="1990" y="1825"/>
                </a:cubicBezTo>
                <a:close/>
                <a:moveTo>
                  <a:pt x="1953" y="1842"/>
                </a:moveTo>
                <a:cubicBezTo>
                  <a:pt x="1953" y="1842"/>
                  <a:pt x="1954" y="1843"/>
                  <a:pt x="1955" y="1843"/>
                </a:cubicBezTo>
                <a:cubicBezTo>
                  <a:pt x="1955" y="1843"/>
                  <a:pt x="1956" y="1842"/>
                  <a:pt x="1957" y="1842"/>
                </a:cubicBezTo>
                <a:cubicBezTo>
                  <a:pt x="1958" y="1842"/>
                  <a:pt x="1958" y="1842"/>
                  <a:pt x="1959" y="1841"/>
                </a:cubicBezTo>
                <a:cubicBezTo>
                  <a:pt x="1959" y="1840"/>
                  <a:pt x="1959" y="1839"/>
                  <a:pt x="1960" y="1839"/>
                </a:cubicBezTo>
                <a:cubicBezTo>
                  <a:pt x="1960" y="1838"/>
                  <a:pt x="1960" y="1838"/>
                  <a:pt x="1961" y="1837"/>
                </a:cubicBezTo>
                <a:cubicBezTo>
                  <a:pt x="1961" y="1836"/>
                  <a:pt x="1962" y="1833"/>
                  <a:pt x="1961" y="1834"/>
                </a:cubicBezTo>
                <a:cubicBezTo>
                  <a:pt x="1960" y="1834"/>
                  <a:pt x="1960" y="1835"/>
                  <a:pt x="1959" y="1836"/>
                </a:cubicBezTo>
                <a:cubicBezTo>
                  <a:pt x="1959" y="1836"/>
                  <a:pt x="1959" y="1837"/>
                  <a:pt x="1958" y="1837"/>
                </a:cubicBezTo>
                <a:cubicBezTo>
                  <a:pt x="1958" y="1837"/>
                  <a:pt x="1957" y="1838"/>
                  <a:pt x="1957" y="1838"/>
                </a:cubicBezTo>
                <a:cubicBezTo>
                  <a:pt x="1956" y="1838"/>
                  <a:pt x="1956" y="1838"/>
                  <a:pt x="1955" y="1837"/>
                </a:cubicBezTo>
                <a:cubicBezTo>
                  <a:pt x="1954" y="1836"/>
                  <a:pt x="1953" y="1836"/>
                  <a:pt x="1952" y="1837"/>
                </a:cubicBezTo>
                <a:cubicBezTo>
                  <a:pt x="1951" y="1838"/>
                  <a:pt x="1951" y="1838"/>
                  <a:pt x="1950" y="1838"/>
                </a:cubicBezTo>
                <a:cubicBezTo>
                  <a:pt x="1950" y="1838"/>
                  <a:pt x="1949" y="1838"/>
                  <a:pt x="1949" y="1838"/>
                </a:cubicBezTo>
                <a:cubicBezTo>
                  <a:pt x="1948" y="1838"/>
                  <a:pt x="1948" y="1839"/>
                  <a:pt x="1948" y="1840"/>
                </a:cubicBezTo>
                <a:cubicBezTo>
                  <a:pt x="1948" y="1840"/>
                  <a:pt x="1947" y="1841"/>
                  <a:pt x="1947" y="1841"/>
                </a:cubicBezTo>
                <a:cubicBezTo>
                  <a:pt x="1947" y="1843"/>
                  <a:pt x="1949" y="1843"/>
                  <a:pt x="1950" y="1843"/>
                </a:cubicBezTo>
                <a:cubicBezTo>
                  <a:pt x="1951" y="1842"/>
                  <a:pt x="1952" y="1842"/>
                  <a:pt x="1953" y="1842"/>
                </a:cubicBezTo>
                <a:close/>
                <a:moveTo>
                  <a:pt x="1881" y="1763"/>
                </a:moveTo>
                <a:cubicBezTo>
                  <a:pt x="1881" y="1763"/>
                  <a:pt x="1881" y="1764"/>
                  <a:pt x="1881" y="1764"/>
                </a:cubicBezTo>
                <a:cubicBezTo>
                  <a:pt x="1881" y="1764"/>
                  <a:pt x="1881" y="1765"/>
                  <a:pt x="1882" y="1764"/>
                </a:cubicBezTo>
                <a:cubicBezTo>
                  <a:pt x="1882" y="1764"/>
                  <a:pt x="1881" y="1763"/>
                  <a:pt x="1881" y="1763"/>
                </a:cubicBezTo>
                <a:cubicBezTo>
                  <a:pt x="1880" y="1763"/>
                  <a:pt x="1880" y="1763"/>
                  <a:pt x="1880" y="1763"/>
                </a:cubicBezTo>
                <a:cubicBezTo>
                  <a:pt x="1880" y="1763"/>
                  <a:pt x="1881" y="1763"/>
                  <a:pt x="1881" y="1763"/>
                </a:cubicBezTo>
                <a:close/>
                <a:moveTo>
                  <a:pt x="1982" y="1836"/>
                </a:moveTo>
                <a:cubicBezTo>
                  <a:pt x="1982" y="1836"/>
                  <a:pt x="1981" y="1833"/>
                  <a:pt x="1980" y="1833"/>
                </a:cubicBezTo>
                <a:cubicBezTo>
                  <a:pt x="1979" y="1833"/>
                  <a:pt x="1980" y="1834"/>
                  <a:pt x="1980" y="1835"/>
                </a:cubicBezTo>
                <a:cubicBezTo>
                  <a:pt x="1981" y="1835"/>
                  <a:pt x="1981" y="1836"/>
                  <a:pt x="1982" y="1836"/>
                </a:cubicBezTo>
                <a:close/>
                <a:moveTo>
                  <a:pt x="1975" y="1383"/>
                </a:moveTo>
                <a:cubicBezTo>
                  <a:pt x="1975" y="1383"/>
                  <a:pt x="1975" y="1382"/>
                  <a:pt x="1976" y="1382"/>
                </a:cubicBezTo>
                <a:cubicBezTo>
                  <a:pt x="1976" y="1382"/>
                  <a:pt x="1977" y="1382"/>
                  <a:pt x="1977" y="1381"/>
                </a:cubicBezTo>
                <a:cubicBezTo>
                  <a:pt x="1977" y="1380"/>
                  <a:pt x="1976" y="1381"/>
                  <a:pt x="1976" y="1381"/>
                </a:cubicBezTo>
                <a:cubicBezTo>
                  <a:pt x="1974" y="1382"/>
                  <a:pt x="1973" y="1382"/>
                  <a:pt x="1972" y="1382"/>
                </a:cubicBezTo>
                <a:cubicBezTo>
                  <a:pt x="1970" y="1383"/>
                  <a:pt x="1969" y="1383"/>
                  <a:pt x="1968" y="1384"/>
                </a:cubicBezTo>
                <a:cubicBezTo>
                  <a:pt x="1966" y="1384"/>
                  <a:pt x="1965" y="1385"/>
                  <a:pt x="1964" y="1385"/>
                </a:cubicBezTo>
                <a:cubicBezTo>
                  <a:pt x="1962" y="1385"/>
                  <a:pt x="1960" y="1385"/>
                  <a:pt x="1959" y="1385"/>
                </a:cubicBezTo>
                <a:cubicBezTo>
                  <a:pt x="1958" y="1385"/>
                  <a:pt x="1958" y="1386"/>
                  <a:pt x="1957" y="1386"/>
                </a:cubicBezTo>
                <a:cubicBezTo>
                  <a:pt x="1956" y="1386"/>
                  <a:pt x="1955" y="1386"/>
                  <a:pt x="1955" y="1386"/>
                </a:cubicBezTo>
                <a:cubicBezTo>
                  <a:pt x="1953" y="1386"/>
                  <a:pt x="1951" y="1385"/>
                  <a:pt x="1950" y="1386"/>
                </a:cubicBezTo>
                <a:cubicBezTo>
                  <a:pt x="1949" y="1387"/>
                  <a:pt x="1949" y="1388"/>
                  <a:pt x="1947" y="1389"/>
                </a:cubicBezTo>
                <a:cubicBezTo>
                  <a:pt x="1947" y="1389"/>
                  <a:pt x="1946" y="1389"/>
                  <a:pt x="1946" y="1389"/>
                </a:cubicBezTo>
                <a:cubicBezTo>
                  <a:pt x="1945" y="1389"/>
                  <a:pt x="1945" y="1390"/>
                  <a:pt x="1944" y="1390"/>
                </a:cubicBezTo>
                <a:cubicBezTo>
                  <a:pt x="1944" y="1390"/>
                  <a:pt x="1943" y="1391"/>
                  <a:pt x="1943" y="1391"/>
                </a:cubicBezTo>
                <a:cubicBezTo>
                  <a:pt x="1942" y="1391"/>
                  <a:pt x="1942" y="1392"/>
                  <a:pt x="1942" y="1392"/>
                </a:cubicBezTo>
                <a:cubicBezTo>
                  <a:pt x="1941" y="1393"/>
                  <a:pt x="1940" y="1393"/>
                  <a:pt x="1940" y="1393"/>
                </a:cubicBezTo>
                <a:cubicBezTo>
                  <a:pt x="1940" y="1394"/>
                  <a:pt x="1942" y="1394"/>
                  <a:pt x="1942" y="1394"/>
                </a:cubicBezTo>
                <a:cubicBezTo>
                  <a:pt x="1944" y="1394"/>
                  <a:pt x="1945" y="1394"/>
                  <a:pt x="1947" y="1393"/>
                </a:cubicBezTo>
                <a:cubicBezTo>
                  <a:pt x="1949" y="1393"/>
                  <a:pt x="1950" y="1394"/>
                  <a:pt x="1952" y="1393"/>
                </a:cubicBezTo>
                <a:cubicBezTo>
                  <a:pt x="1954" y="1393"/>
                  <a:pt x="1956" y="1392"/>
                  <a:pt x="1957" y="1392"/>
                </a:cubicBezTo>
                <a:cubicBezTo>
                  <a:pt x="1959" y="1391"/>
                  <a:pt x="1960" y="1392"/>
                  <a:pt x="1962" y="1391"/>
                </a:cubicBezTo>
                <a:cubicBezTo>
                  <a:pt x="1963" y="1391"/>
                  <a:pt x="1965" y="1390"/>
                  <a:pt x="1966" y="1390"/>
                </a:cubicBezTo>
                <a:cubicBezTo>
                  <a:pt x="1968" y="1389"/>
                  <a:pt x="1969" y="1389"/>
                  <a:pt x="1971" y="1389"/>
                </a:cubicBezTo>
                <a:cubicBezTo>
                  <a:pt x="1972" y="1389"/>
                  <a:pt x="1973" y="1388"/>
                  <a:pt x="1974" y="1388"/>
                </a:cubicBezTo>
                <a:cubicBezTo>
                  <a:pt x="1975" y="1388"/>
                  <a:pt x="1976" y="1387"/>
                  <a:pt x="1977" y="1387"/>
                </a:cubicBezTo>
                <a:cubicBezTo>
                  <a:pt x="1978" y="1387"/>
                  <a:pt x="1979" y="1387"/>
                  <a:pt x="1979" y="1387"/>
                </a:cubicBezTo>
                <a:cubicBezTo>
                  <a:pt x="1980" y="1386"/>
                  <a:pt x="1980" y="1386"/>
                  <a:pt x="1981" y="1385"/>
                </a:cubicBezTo>
                <a:cubicBezTo>
                  <a:pt x="1982" y="1384"/>
                  <a:pt x="1983" y="1384"/>
                  <a:pt x="1985" y="1384"/>
                </a:cubicBezTo>
                <a:cubicBezTo>
                  <a:pt x="1985" y="1384"/>
                  <a:pt x="1986" y="1383"/>
                  <a:pt x="1985" y="1383"/>
                </a:cubicBezTo>
                <a:cubicBezTo>
                  <a:pt x="1985" y="1383"/>
                  <a:pt x="1984" y="1383"/>
                  <a:pt x="1983" y="1383"/>
                </a:cubicBezTo>
                <a:cubicBezTo>
                  <a:pt x="1982" y="1383"/>
                  <a:pt x="1981" y="1383"/>
                  <a:pt x="1980" y="1383"/>
                </a:cubicBezTo>
                <a:cubicBezTo>
                  <a:pt x="1979" y="1384"/>
                  <a:pt x="1979" y="1384"/>
                  <a:pt x="1978" y="1384"/>
                </a:cubicBezTo>
                <a:cubicBezTo>
                  <a:pt x="1977" y="1384"/>
                  <a:pt x="1976" y="1384"/>
                  <a:pt x="1976" y="1384"/>
                </a:cubicBezTo>
                <a:cubicBezTo>
                  <a:pt x="1975" y="1384"/>
                  <a:pt x="1974" y="1385"/>
                  <a:pt x="1974" y="1384"/>
                </a:cubicBezTo>
                <a:cubicBezTo>
                  <a:pt x="1974" y="1384"/>
                  <a:pt x="1975" y="1383"/>
                  <a:pt x="1975" y="1383"/>
                </a:cubicBezTo>
                <a:close/>
                <a:moveTo>
                  <a:pt x="1992" y="1833"/>
                </a:moveTo>
                <a:cubicBezTo>
                  <a:pt x="1993" y="1834"/>
                  <a:pt x="1993" y="1833"/>
                  <a:pt x="1993" y="1833"/>
                </a:cubicBezTo>
                <a:cubicBezTo>
                  <a:pt x="1994" y="1832"/>
                  <a:pt x="1995" y="1832"/>
                  <a:pt x="1995" y="1832"/>
                </a:cubicBezTo>
                <a:cubicBezTo>
                  <a:pt x="1994" y="1830"/>
                  <a:pt x="1991" y="1832"/>
                  <a:pt x="1992" y="1833"/>
                </a:cubicBezTo>
                <a:close/>
                <a:moveTo>
                  <a:pt x="1866" y="1780"/>
                </a:moveTo>
                <a:cubicBezTo>
                  <a:pt x="1866" y="1781"/>
                  <a:pt x="1866" y="1782"/>
                  <a:pt x="1867" y="1781"/>
                </a:cubicBezTo>
                <a:cubicBezTo>
                  <a:pt x="1868" y="1781"/>
                  <a:pt x="1868" y="1781"/>
                  <a:pt x="1869" y="1780"/>
                </a:cubicBezTo>
                <a:cubicBezTo>
                  <a:pt x="1869" y="1780"/>
                  <a:pt x="1870" y="1780"/>
                  <a:pt x="1870" y="1779"/>
                </a:cubicBezTo>
                <a:cubicBezTo>
                  <a:pt x="1870" y="1778"/>
                  <a:pt x="1869" y="1778"/>
                  <a:pt x="1869" y="1778"/>
                </a:cubicBezTo>
                <a:cubicBezTo>
                  <a:pt x="1868" y="1778"/>
                  <a:pt x="1867" y="1778"/>
                  <a:pt x="1868" y="1777"/>
                </a:cubicBezTo>
                <a:cubicBezTo>
                  <a:pt x="1868" y="1776"/>
                  <a:pt x="1868" y="1777"/>
                  <a:pt x="1869" y="1777"/>
                </a:cubicBezTo>
                <a:cubicBezTo>
                  <a:pt x="1870" y="1777"/>
                  <a:pt x="1869" y="1776"/>
                  <a:pt x="1869" y="1775"/>
                </a:cubicBezTo>
                <a:cubicBezTo>
                  <a:pt x="1869" y="1774"/>
                  <a:pt x="1869" y="1774"/>
                  <a:pt x="1868" y="1774"/>
                </a:cubicBezTo>
                <a:cubicBezTo>
                  <a:pt x="1868" y="1773"/>
                  <a:pt x="1869" y="1772"/>
                  <a:pt x="1868" y="1772"/>
                </a:cubicBezTo>
                <a:cubicBezTo>
                  <a:pt x="1868" y="1771"/>
                  <a:pt x="1867" y="1774"/>
                  <a:pt x="1866" y="1774"/>
                </a:cubicBezTo>
                <a:cubicBezTo>
                  <a:pt x="1866" y="1774"/>
                  <a:pt x="1865" y="1774"/>
                  <a:pt x="1865" y="1773"/>
                </a:cubicBezTo>
                <a:cubicBezTo>
                  <a:pt x="1865" y="1773"/>
                  <a:pt x="1866" y="1773"/>
                  <a:pt x="1866" y="1773"/>
                </a:cubicBezTo>
                <a:cubicBezTo>
                  <a:pt x="1867" y="1772"/>
                  <a:pt x="1868" y="1771"/>
                  <a:pt x="1867" y="1770"/>
                </a:cubicBezTo>
                <a:cubicBezTo>
                  <a:pt x="1866" y="1769"/>
                  <a:pt x="1865" y="1770"/>
                  <a:pt x="1863" y="1770"/>
                </a:cubicBezTo>
                <a:cubicBezTo>
                  <a:pt x="1863" y="1770"/>
                  <a:pt x="1860" y="1771"/>
                  <a:pt x="1860" y="1770"/>
                </a:cubicBezTo>
                <a:cubicBezTo>
                  <a:pt x="1860" y="1769"/>
                  <a:pt x="1861" y="1769"/>
                  <a:pt x="1862" y="1769"/>
                </a:cubicBezTo>
                <a:cubicBezTo>
                  <a:pt x="1862" y="1769"/>
                  <a:pt x="1863" y="1769"/>
                  <a:pt x="1863" y="1770"/>
                </a:cubicBezTo>
                <a:cubicBezTo>
                  <a:pt x="1864" y="1770"/>
                  <a:pt x="1866" y="1769"/>
                  <a:pt x="1866" y="1768"/>
                </a:cubicBezTo>
                <a:cubicBezTo>
                  <a:pt x="1866" y="1768"/>
                  <a:pt x="1867" y="1767"/>
                  <a:pt x="1866" y="1767"/>
                </a:cubicBezTo>
                <a:cubicBezTo>
                  <a:pt x="1865" y="1766"/>
                  <a:pt x="1865" y="1767"/>
                  <a:pt x="1865" y="1768"/>
                </a:cubicBezTo>
                <a:cubicBezTo>
                  <a:pt x="1864" y="1768"/>
                  <a:pt x="1864" y="1769"/>
                  <a:pt x="1864" y="1769"/>
                </a:cubicBezTo>
                <a:cubicBezTo>
                  <a:pt x="1863" y="1769"/>
                  <a:pt x="1862" y="1768"/>
                  <a:pt x="1863" y="1768"/>
                </a:cubicBezTo>
                <a:cubicBezTo>
                  <a:pt x="1863" y="1767"/>
                  <a:pt x="1865" y="1766"/>
                  <a:pt x="1866" y="1766"/>
                </a:cubicBezTo>
                <a:cubicBezTo>
                  <a:pt x="1866" y="1765"/>
                  <a:pt x="1866" y="1765"/>
                  <a:pt x="1866" y="1764"/>
                </a:cubicBezTo>
                <a:cubicBezTo>
                  <a:pt x="1865" y="1764"/>
                  <a:pt x="1865" y="1763"/>
                  <a:pt x="1865" y="1763"/>
                </a:cubicBezTo>
                <a:cubicBezTo>
                  <a:pt x="1865" y="1762"/>
                  <a:pt x="1865" y="1761"/>
                  <a:pt x="1865" y="1761"/>
                </a:cubicBezTo>
                <a:cubicBezTo>
                  <a:pt x="1864" y="1760"/>
                  <a:pt x="1864" y="1760"/>
                  <a:pt x="1864" y="1761"/>
                </a:cubicBezTo>
                <a:cubicBezTo>
                  <a:pt x="1863" y="1761"/>
                  <a:pt x="1863" y="1761"/>
                  <a:pt x="1862" y="1761"/>
                </a:cubicBezTo>
                <a:cubicBezTo>
                  <a:pt x="1862" y="1761"/>
                  <a:pt x="1861" y="1761"/>
                  <a:pt x="1861" y="1760"/>
                </a:cubicBezTo>
                <a:cubicBezTo>
                  <a:pt x="1862" y="1760"/>
                  <a:pt x="1863" y="1761"/>
                  <a:pt x="1863" y="1761"/>
                </a:cubicBezTo>
                <a:cubicBezTo>
                  <a:pt x="1864" y="1761"/>
                  <a:pt x="1864" y="1760"/>
                  <a:pt x="1864" y="1760"/>
                </a:cubicBezTo>
                <a:cubicBezTo>
                  <a:pt x="1864" y="1759"/>
                  <a:pt x="1864" y="1759"/>
                  <a:pt x="1863" y="1758"/>
                </a:cubicBezTo>
                <a:cubicBezTo>
                  <a:pt x="1863" y="1758"/>
                  <a:pt x="1863" y="1757"/>
                  <a:pt x="1862" y="1757"/>
                </a:cubicBezTo>
                <a:cubicBezTo>
                  <a:pt x="1862" y="1756"/>
                  <a:pt x="1862" y="1756"/>
                  <a:pt x="1861" y="1757"/>
                </a:cubicBezTo>
                <a:cubicBezTo>
                  <a:pt x="1860" y="1757"/>
                  <a:pt x="1860" y="1757"/>
                  <a:pt x="1859" y="1757"/>
                </a:cubicBezTo>
                <a:cubicBezTo>
                  <a:pt x="1859" y="1755"/>
                  <a:pt x="1862" y="1756"/>
                  <a:pt x="1862" y="1755"/>
                </a:cubicBezTo>
                <a:cubicBezTo>
                  <a:pt x="1862" y="1754"/>
                  <a:pt x="1859" y="1754"/>
                  <a:pt x="1861" y="1753"/>
                </a:cubicBezTo>
                <a:cubicBezTo>
                  <a:pt x="1861" y="1753"/>
                  <a:pt x="1862" y="1753"/>
                  <a:pt x="1861" y="1752"/>
                </a:cubicBezTo>
                <a:cubicBezTo>
                  <a:pt x="1861" y="1752"/>
                  <a:pt x="1861" y="1752"/>
                  <a:pt x="1861" y="1752"/>
                </a:cubicBezTo>
                <a:cubicBezTo>
                  <a:pt x="1860" y="1751"/>
                  <a:pt x="1860" y="1749"/>
                  <a:pt x="1859" y="1750"/>
                </a:cubicBezTo>
                <a:cubicBezTo>
                  <a:pt x="1858" y="1750"/>
                  <a:pt x="1858" y="1751"/>
                  <a:pt x="1857" y="1750"/>
                </a:cubicBezTo>
                <a:cubicBezTo>
                  <a:pt x="1857" y="1750"/>
                  <a:pt x="1857" y="1749"/>
                  <a:pt x="1856" y="1749"/>
                </a:cubicBezTo>
                <a:cubicBezTo>
                  <a:pt x="1855" y="1750"/>
                  <a:pt x="1857" y="1752"/>
                  <a:pt x="1857" y="1753"/>
                </a:cubicBezTo>
                <a:cubicBezTo>
                  <a:pt x="1857" y="1753"/>
                  <a:pt x="1856" y="1754"/>
                  <a:pt x="1856" y="1754"/>
                </a:cubicBezTo>
                <a:cubicBezTo>
                  <a:pt x="1856" y="1755"/>
                  <a:pt x="1857" y="1755"/>
                  <a:pt x="1856" y="1756"/>
                </a:cubicBezTo>
                <a:cubicBezTo>
                  <a:pt x="1856" y="1757"/>
                  <a:pt x="1854" y="1758"/>
                  <a:pt x="1854" y="1759"/>
                </a:cubicBezTo>
                <a:cubicBezTo>
                  <a:pt x="1855" y="1759"/>
                  <a:pt x="1855" y="1759"/>
                  <a:pt x="1855" y="1759"/>
                </a:cubicBezTo>
                <a:cubicBezTo>
                  <a:pt x="1856" y="1759"/>
                  <a:pt x="1856" y="1760"/>
                  <a:pt x="1855" y="1760"/>
                </a:cubicBezTo>
                <a:cubicBezTo>
                  <a:pt x="1855" y="1760"/>
                  <a:pt x="1854" y="1759"/>
                  <a:pt x="1854" y="1760"/>
                </a:cubicBezTo>
                <a:cubicBezTo>
                  <a:pt x="1853" y="1760"/>
                  <a:pt x="1853" y="1761"/>
                  <a:pt x="1853" y="1761"/>
                </a:cubicBezTo>
                <a:cubicBezTo>
                  <a:pt x="1852" y="1762"/>
                  <a:pt x="1852" y="1761"/>
                  <a:pt x="1852" y="1761"/>
                </a:cubicBezTo>
                <a:cubicBezTo>
                  <a:pt x="1851" y="1760"/>
                  <a:pt x="1851" y="1761"/>
                  <a:pt x="1851" y="1762"/>
                </a:cubicBezTo>
                <a:cubicBezTo>
                  <a:pt x="1851" y="1762"/>
                  <a:pt x="1851" y="1763"/>
                  <a:pt x="1852" y="1763"/>
                </a:cubicBezTo>
                <a:cubicBezTo>
                  <a:pt x="1852" y="1764"/>
                  <a:pt x="1853" y="1764"/>
                  <a:pt x="1854" y="1765"/>
                </a:cubicBezTo>
                <a:cubicBezTo>
                  <a:pt x="1854" y="1765"/>
                  <a:pt x="1854" y="1766"/>
                  <a:pt x="1855" y="1766"/>
                </a:cubicBezTo>
                <a:cubicBezTo>
                  <a:pt x="1855" y="1767"/>
                  <a:pt x="1856" y="1766"/>
                  <a:pt x="1856" y="1766"/>
                </a:cubicBezTo>
                <a:cubicBezTo>
                  <a:pt x="1856" y="1766"/>
                  <a:pt x="1857" y="1765"/>
                  <a:pt x="1857" y="1765"/>
                </a:cubicBezTo>
                <a:cubicBezTo>
                  <a:pt x="1857" y="1766"/>
                  <a:pt x="1857" y="1766"/>
                  <a:pt x="1856" y="1766"/>
                </a:cubicBezTo>
                <a:cubicBezTo>
                  <a:pt x="1856" y="1768"/>
                  <a:pt x="1857" y="1767"/>
                  <a:pt x="1858" y="1768"/>
                </a:cubicBezTo>
                <a:cubicBezTo>
                  <a:pt x="1858" y="1768"/>
                  <a:pt x="1858" y="1769"/>
                  <a:pt x="1858" y="1769"/>
                </a:cubicBezTo>
                <a:cubicBezTo>
                  <a:pt x="1859" y="1769"/>
                  <a:pt x="1859" y="1770"/>
                  <a:pt x="1859" y="1770"/>
                </a:cubicBezTo>
                <a:cubicBezTo>
                  <a:pt x="1859" y="1772"/>
                  <a:pt x="1860" y="1771"/>
                  <a:pt x="1861" y="1771"/>
                </a:cubicBezTo>
                <a:cubicBezTo>
                  <a:pt x="1861" y="1771"/>
                  <a:pt x="1859" y="1773"/>
                  <a:pt x="1861" y="1773"/>
                </a:cubicBezTo>
                <a:cubicBezTo>
                  <a:pt x="1861" y="1773"/>
                  <a:pt x="1861" y="1772"/>
                  <a:pt x="1862" y="1772"/>
                </a:cubicBezTo>
                <a:cubicBezTo>
                  <a:pt x="1862" y="1772"/>
                  <a:pt x="1863" y="1771"/>
                  <a:pt x="1863" y="1771"/>
                </a:cubicBezTo>
                <a:cubicBezTo>
                  <a:pt x="1864" y="1771"/>
                  <a:pt x="1862" y="1773"/>
                  <a:pt x="1862" y="1773"/>
                </a:cubicBezTo>
                <a:cubicBezTo>
                  <a:pt x="1862" y="1774"/>
                  <a:pt x="1861" y="1774"/>
                  <a:pt x="1862" y="1775"/>
                </a:cubicBezTo>
                <a:cubicBezTo>
                  <a:pt x="1862" y="1775"/>
                  <a:pt x="1862" y="1775"/>
                  <a:pt x="1863" y="1775"/>
                </a:cubicBezTo>
                <a:cubicBezTo>
                  <a:pt x="1863" y="1776"/>
                  <a:pt x="1863" y="1776"/>
                  <a:pt x="1864" y="1776"/>
                </a:cubicBezTo>
                <a:cubicBezTo>
                  <a:pt x="1864" y="1775"/>
                  <a:pt x="1865" y="1775"/>
                  <a:pt x="1865" y="1775"/>
                </a:cubicBezTo>
                <a:cubicBezTo>
                  <a:pt x="1865" y="1776"/>
                  <a:pt x="1864" y="1776"/>
                  <a:pt x="1864" y="1776"/>
                </a:cubicBezTo>
                <a:cubicBezTo>
                  <a:pt x="1863" y="1777"/>
                  <a:pt x="1864" y="1777"/>
                  <a:pt x="1864" y="1778"/>
                </a:cubicBezTo>
                <a:cubicBezTo>
                  <a:pt x="1864" y="1778"/>
                  <a:pt x="1864" y="1779"/>
                  <a:pt x="1864" y="1779"/>
                </a:cubicBezTo>
                <a:cubicBezTo>
                  <a:pt x="1864" y="1780"/>
                  <a:pt x="1864" y="1781"/>
                  <a:pt x="1864" y="1782"/>
                </a:cubicBezTo>
                <a:cubicBezTo>
                  <a:pt x="1865" y="1783"/>
                  <a:pt x="1870" y="1783"/>
                  <a:pt x="1869" y="1781"/>
                </a:cubicBezTo>
                <a:cubicBezTo>
                  <a:pt x="1868" y="1781"/>
                  <a:pt x="1868" y="1782"/>
                  <a:pt x="1867" y="1782"/>
                </a:cubicBezTo>
                <a:cubicBezTo>
                  <a:pt x="1867" y="1782"/>
                  <a:pt x="1866" y="1782"/>
                  <a:pt x="1865" y="1782"/>
                </a:cubicBezTo>
                <a:cubicBezTo>
                  <a:pt x="1865" y="1781"/>
                  <a:pt x="1864" y="1780"/>
                  <a:pt x="1866" y="1780"/>
                </a:cubicBezTo>
                <a:close/>
                <a:moveTo>
                  <a:pt x="1930" y="1777"/>
                </a:moveTo>
                <a:cubicBezTo>
                  <a:pt x="1931" y="1777"/>
                  <a:pt x="1932" y="1776"/>
                  <a:pt x="1932" y="1775"/>
                </a:cubicBezTo>
                <a:cubicBezTo>
                  <a:pt x="1932" y="1774"/>
                  <a:pt x="1933" y="1774"/>
                  <a:pt x="1933" y="1773"/>
                </a:cubicBezTo>
                <a:cubicBezTo>
                  <a:pt x="1932" y="1773"/>
                  <a:pt x="1932" y="1772"/>
                  <a:pt x="1932" y="1772"/>
                </a:cubicBezTo>
                <a:cubicBezTo>
                  <a:pt x="1931" y="1771"/>
                  <a:pt x="1931" y="1774"/>
                  <a:pt x="1930" y="1774"/>
                </a:cubicBezTo>
                <a:cubicBezTo>
                  <a:pt x="1930" y="1775"/>
                  <a:pt x="1928" y="1776"/>
                  <a:pt x="1930" y="1777"/>
                </a:cubicBezTo>
                <a:close/>
                <a:moveTo>
                  <a:pt x="1879" y="1774"/>
                </a:moveTo>
                <a:cubicBezTo>
                  <a:pt x="1879" y="1775"/>
                  <a:pt x="1880" y="1774"/>
                  <a:pt x="1880" y="1773"/>
                </a:cubicBezTo>
                <a:cubicBezTo>
                  <a:pt x="1880" y="1772"/>
                  <a:pt x="1877" y="1774"/>
                  <a:pt x="1879" y="1774"/>
                </a:cubicBezTo>
                <a:close/>
                <a:moveTo>
                  <a:pt x="1871" y="1755"/>
                </a:moveTo>
                <a:cubicBezTo>
                  <a:pt x="1871" y="1755"/>
                  <a:pt x="1872" y="1755"/>
                  <a:pt x="1873" y="1755"/>
                </a:cubicBezTo>
                <a:cubicBezTo>
                  <a:pt x="1874" y="1755"/>
                  <a:pt x="1874" y="1753"/>
                  <a:pt x="1875" y="1753"/>
                </a:cubicBezTo>
                <a:cubicBezTo>
                  <a:pt x="1875" y="1753"/>
                  <a:pt x="1878" y="1753"/>
                  <a:pt x="1877" y="1752"/>
                </a:cubicBezTo>
                <a:cubicBezTo>
                  <a:pt x="1876" y="1752"/>
                  <a:pt x="1875" y="1752"/>
                  <a:pt x="1875" y="1752"/>
                </a:cubicBezTo>
                <a:cubicBezTo>
                  <a:pt x="1874" y="1752"/>
                  <a:pt x="1873" y="1751"/>
                  <a:pt x="1873" y="1751"/>
                </a:cubicBezTo>
                <a:cubicBezTo>
                  <a:pt x="1872" y="1752"/>
                  <a:pt x="1871" y="1752"/>
                  <a:pt x="1871" y="1752"/>
                </a:cubicBezTo>
                <a:cubicBezTo>
                  <a:pt x="1870" y="1753"/>
                  <a:pt x="1868" y="1753"/>
                  <a:pt x="1869" y="1755"/>
                </a:cubicBezTo>
                <a:cubicBezTo>
                  <a:pt x="1869" y="1755"/>
                  <a:pt x="1870" y="1755"/>
                  <a:pt x="1871" y="1755"/>
                </a:cubicBezTo>
                <a:close/>
                <a:moveTo>
                  <a:pt x="1945" y="1796"/>
                </a:moveTo>
                <a:cubicBezTo>
                  <a:pt x="1946" y="1796"/>
                  <a:pt x="1947" y="1796"/>
                  <a:pt x="1947" y="1795"/>
                </a:cubicBezTo>
                <a:cubicBezTo>
                  <a:pt x="1948" y="1793"/>
                  <a:pt x="1943" y="1795"/>
                  <a:pt x="1945" y="1796"/>
                </a:cubicBezTo>
                <a:close/>
                <a:moveTo>
                  <a:pt x="1935" y="1805"/>
                </a:moveTo>
                <a:cubicBezTo>
                  <a:pt x="1935" y="1805"/>
                  <a:pt x="1935" y="1805"/>
                  <a:pt x="1935" y="1805"/>
                </a:cubicBezTo>
                <a:cubicBezTo>
                  <a:pt x="1935" y="1805"/>
                  <a:pt x="1935" y="1805"/>
                  <a:pt x="1935" y="1805"/>
                </a:cubicBezTo>
                <a:close/>
                <a:moveTo>
                  <a:pt x="1936" y="1801"/>
                </a:moveTo>
                <a:cubicBezTo>
                  <a:pt x="1936" y="1801"/>
                  <a:pt x="1935" y="1799"/>
                  <a:pt x="1934" y="1800"/>
                </a:cubicBezTo>
                <a:cubicBezTo>
                  <a:pt x="1933" y="1801"/>
                  <a:pt x="1934" y="1803"/>
                  <a:pt x="1935" y="1803"/>
                </a:cubicBezTo>
                <a:cubicBezTo>
                  <a:pt x="1936" y="1805"/>
                  <a:pt x="1939" y="1804"/>
                  <a:pt x="1941" y="1804"/>
                </a:cubicBezTo>
                <a:cubicBezTo>
                  <a:pt x="1941" y="1804"/>
                  <a:pt x="1942" y="1803"/>
                  <a:pt x="1941" y="1804"/>
                </a:cubicBezTo>
                <a:cubicBezTo>
                  <a:pt x="1941" y="1805"/>
                  <a:pt x="1941" y="1805"/>
                  <a:pt x="1940" y="1805"/>
                </a:cubicBezTo>
                <a:cubicBezTo>
                  <a:pt x="1940" y="1806"/>
                  <a:pt x="1941" y="1806"/>
                  <a:pt x="1942" y="1806"/>
                </a:cubicBezTo>
                <a:cubicBezTo>
                  <a:pt x="1942" y="1806"/>
                  <a:pt x="1942" y="1806"/>
                  <a:pt x="1943" y="1807"/>
                </a:cubicBezTo>
                <a:cubicBezTo>
                  <a:pt x="1943" y="1807"/>
                  <a:pt x="1944" y="1807"/>
                  <a:pt x="1944" y="1807"/>
                </a:cubicBezTo>
                <a:cubicBezTo>
                  <a:pt x="1944" y="1808"/>
                  <a:pt x="1943" y="1808"/>
                  <a:pt x="1943" y="1808"/>
                </a:cubicBezTo>
                <a:cubicBezTo>
                  <a:pt x="1943" y="1809"/>
                  <a:pt x="1942" y="1809"/>
                  <a:pt x="1942" y="1809"/>
                </a:cubicBezTo>
                <a:cubicBezTo>
                  <a:pt x="1940" y="1809"/>
                  <a:pt x="1940" y="1810"/>
                  <a:pt x="1939" y="1811"/>
                </a:cubicBezTo>
                <a:cubicBezTo>
                  <a:pt x="1938" y="1811"/>
                  <a:pt x="1938" y="1812"/>
                  <a:pt x="1938" y="1812"/>
                </a:cubicBezTo>
                <a:cubicBezTo>
                  <a:pt x="1937" y="1813"/>
                  <a:pt x="1937" y="1813"/>
                  <a:pt x="1936" y="1814"/>
                </a:cubicBezTo>
                <a:cubicBezTo>
                  <a:pt x="1936" y="1814"/>
                  <a:pt x="1935" y="1814"/>
                  <a:pt x="1935" y="1814"/>
                </a:cubicBezTo>
                <a:cubicBezTo>
                  <a:pt x="1934" y="1815"/>
                  <a:pt x="1935" y="1815"/>
                  <a:pt x="1936" y="1815"/>
                </a:cubicBezTo>
                <a:cubicBezTo>
                  <a:pt x="1937" y="1815"/>
                  <a:pt x="1938" y="1814"/>
                  <a:pt x="1939" y="1813"/>
                </a:cubicBezTo>
                <a:cubicBezTo>
                  <a:pt x="1939" y="1813"/>
                  <a:pt x="1939" y="1812"/>
                  <a:pt x="1940" y="1812"/>
                </a:cubicBezTo>
                <a:cubicBezTo>
                  <a:pt x="1941" y="1812"/>
                  <a:pt x="1941" y="1812"/>
                  <a:pt x="1942" y="1811"/>
                </a:cubicBezTo>
                <a:cubicBezTo>
                  <a:pt x="1942" y="1810"/>
                  <a:pt x="1943" y="1809"/>
                  <a:pt x="1944" y="1809"/>
                </a:cubicBezTo>
                <a:cubicBezTo>
                  <a:pt x="1945" y="1808"/>
                  <a:pt x="1945" y="1806"/>
                  <a:pt x="1945" y="1805"/>
                </a:cubicBezTo>
                <a:cubicBezTo>
                  <a:pt x="1944" y="1805"/>
                  <a:pt x="1943" y="1805"/>
                  <a:pt x="1944" y="1804"/>
                </a:cubicBezTo>
                <a:cubicBezTo>
                  <a:pt x="1944" y="1804"/>
                  <a:pt x="1945" y="1804"/>
                  <a:pt x="1945" y="1803"/>
                </a:cubicBezTo>
                <a:cubicBezTo>
                  <a:pt x="1944" y="1802"/>
                  <a:pt x="1943" y="1803"/>
                  <a:pt x="1943" y="1803"/>
                </a:cubicBezTo>
                <a:cubicBezTo>
                  <a:pt x="1942" y="1803"/>
                  <a:pt x="1940" y="1803"/>
                  <a:pt x="1939" y="1803"/>
                </a:cubicBezTo>
                <a:cubicBezTo>
                  <a:pt x="1938" y="1803"/>
                  <a:pt x="1937" y="1802"/>
                  <a:pt x="1936" y="1801"/>
                </a:cubicBezTo>
                <a:close/>
                <a:moveTo>
                  <a:pt x="1962" y="1890"/>
                </a:moveTo>
                <a:cubicBezTo>
                  <a:pt x="1964" y="1891"/>
                  <a:pt x="1965" y="1891"/>
                  <a:pt x="1967" y="1891"/>
                </a:cubicBezTo>
                <a:cubicBezTo>
                  <a:pt x="1967" y="1891"/>
                  <a:pt x="1968" y="1892"/>
                  <a:pt x="1968" y="1892"/>
                </a:cubicBezTo>
                <a:cubicBezTo>
                  <a:pt x="1969" y="1892"/>
                  <a:pt x="1969" y="1891"/>
                  <a:pt x="1969" y="1891"/>
                </a:cubicBezTo>
                <a:cubicBezTo>
                  <a:pt x="1968" y="1890"/>
                  <a:pt x="1968" y="1889"/>
                  <a:pt x="1968" y="1888"/>
                </a:cubicBezTo>
                <a:cubicBezTo>
                  <a:pt x="1967" y="1888"/>
                  <a:pt x="1966" y="1888"/>
                  <a:pt x="1965" y="1888"/>
                </a:cubicBezTo>
                <a:cubicBezTo>
                  <a:pt x="1965" y="1888"/>
                  <a:pt x="1964" y="1888"/>
                  <a:pt x="1964" y="1888"/>
                </a:cubicBezTo>
                <a:cubicBezTo>
                  <a:pt x="1964" y="1887"/>
                  <a:pt x="1963" y="1887"/>
                  <a:pt x="1963" y="1887"/>
                </a:cubicBezTo>
                <a:cubicBezTo>
                  <a:pt x="1962" y="1886"/>
                  <a:pt x="1961" y="1887"/>
                  <a:pt x="1961" y="1886"/>
                </a:cubicBezTo>
                <a:cubicBezTo>
                  <a:pt x="1960" y="1886"/>
                  <a:pt x="1959" y="1885"/>
                  <a:pt x="1958" y="1886"/>
                </a:cubicBezTo>
                <a:cubicBezTo>
                  <a:pt x="1957" y="1886"/>
                  <a:pt x="1958" y="1887"/>
                  <a:pt x="1958" y="1888"/>
                </a:cubicBezTo>
                <a:cubicBezTo>
                  <a:pt x="1959" y="1888"/>
                  <a:pt x="1960" y="1888"/>
                  <a:pt x="1961" y="1889"/>
                </a:cubicBezTo>
                <a:cubicBezTo>
                  <a:pt x="1961" y="1889"/>
                  <a:pt x="1962" y="1890"/>
                  <a:pt x="1962" y="1890"/>
                </a:cubicBezTo>
                <a:close/>
                <a:moveTo>
                  <a:pt x="1999" y="1831"/>
                </a:moveTo>
                <a:cubicBezTo>
                  <a:pt x="2000" y="1831"/>
                  <a:pt x="2000" y="1830"/>
                  <a:pt x="1999" y="1830"/>
                </a:cubicBezTo>
                <a:cubicBezTo>
                  <a:pt x="1998" y="1830"/>
                  <a:pt x="1998" y="1832"/>
                  <a:pt x="1998" y="1833"/>
                </a:cubicBezTo>
                <a:cubicBezTo>
                  <a:pt x="1998" y="1833"/>
                  <a:pt x="1998" y="1834"/>
                  <a:pt x="1998" y="1833"/>
                </a:cubicBezTo>
                <a:cubicBezTo>
                  <a:pt x="1999" y="1833"/>
                  <a:pt x="1999" y="1832"/>
                  <a:pt x="1999" y="1831"/>
                </a:cubicBezTo>
                <a:close/>
                <a:moveTo>
                  <a:pt x="1935" y="1809"/>
                </a:moveTo>
                <a:cubicBezTo>
                  <a:pt x="1936" y="1809"/>
                  <a:pt x="1934" y="1807"/>
                  <a:pt x="1934" y="1807"/>
                </a:cubicBezTo>
                <a:cubicBezTo>
                  <a:pt x="1934" y="1806"/>
                  <a:pt x="1935" y="1806"/>
                  <a:pt x="1935" y="1805"/>
                </a:cubicBezTo>
                <a:cubicBezTo>
                  <a:pt x="1935" y="1805"/>
                  <a:pt x="1935" y="1805"/>
                  <a:pt x="1935" y="1805"/>
                </a:cubicBezTo>
                <a:cubicBezTo>
                  <a:pt x="1934" y="1805"/>
                  <a:pt x="1934" y="1806"/>
                  <a:pt x="1934" y="1807"/>
                </a:cubicBezTo>
                <a:cubicBezTo>
                  <a:pt x="1934" y="1807"/>
                  <a:pt x="1934" y="1809"/>
                  <a:pt x="1935" y="1809"/>
                </a:cubicBezTo>
                <a:close/>
                <a:moveTo>
                  <a:pt x="1966" y="1813"/>
                </a:moveTo>
                <a:cubicBezTo>
                  <a:pt x="1967" y="1812"/>
                  <a:pt x="1967" y="1812"/>
                  <a:pt x="1967" y="1811"/>
                </a:cubicBezTo>
                <a:cubicBezTo>
                  <a:pt x="1966" y="1811"/>
                  <a:pt x="1964" y="1810"/>
                  <a:pt x="1964" y="1810"/>
                </a:cubicBezTo>
                <a:cubicBezTo>
                  <a:pt x="1962" y="1810"/>
                  <a:pt x="1961" y="1810"/>
                  <a:pt x="1960" y="1809"/>
                </a:cubicBezTo>
                <a:cubicBezTo>
                  <a:pt x="1959" y="1808"/>
                  <a:pt x="1959" y="1808"/>
                  <a:pt x="1958" y="1809"/>
                </a:cubicBezTo>
                <a:cubicBezTo>
                  <a:pt x="1958" y="1809"/>
                  <a:pt x="1958" y="1810"/>
                  <a:pt x="1958" y="1810"/>
                </a:cubicBezTo>
                <a:cubicBezTo>
                  <a:pt x="1959" y="1811"/>
                  <a:pt x="1959" y="1810"/>
                  <a:pt x="1959" y="1811"/>
                </a:cubicBezTo>
                <a:cubicBezTo>
                  <a:pt x="1959" y="1811"/>
                  <a:pt x="1959" y="1811"/>
                  <a:pt x="1959" y="1812"/>
                </a:cubicBezTo>
                <a:cubicBezTo>
                  <a:pt x="1960" y="1813"/>
                  <a:pt x="1961" y="1812"/>
                  <a:pt x="1961" y="1811"/>
                </a:cubicBezTo>
                <a:cubicBezTo>
                  <a:pt x="1962" y="1811"/>
                  <a:pt x="1964" y="1811"/>
                  <a:pt x="1965" y="1812"/>
                </a:cubicBezTo>
                <a:cubicBezTo>
                  <a:pt x="1965" y="1812"/>
                  <a:pt x="1966" y="1813"/>
                  <a:pt x="1966" y="1813"/>
                </a:cubicBezTo>
                <a:close/>
                <a:moveTo>
                  <a:pt x="1951" y="1805"/>
                </a:moveTo>
                <a:cubicBezTo>
                  <a:pt x="1951" y="1805"/>
                  <a:pt x="1950" y="1805"/>
                  <a:pt x="1949" y="1805"/>
                </a:cubicBezTo>
                <a:cubicBezTo>
                  <a:pt x="1949" y="1806"/>
                  <a:pt x="1949" y="1806"/>
                  <a:pt x="1950" y="1806"/>
                </a:cubicBezTo>
                <a:cubicBezTo>
                  <a:pt x="1950" y="1806"/>
                  <a:pt x="1951" y="1806"/>
                  <a:pt x="1951" y="1805"/>
                </a:cubicBezTo>
                <a:close/>
                <a:moveTo>
                  <a:pt x="1962" y="1830"/>
                </a:moveTo>
                <a:cubicBezTo>
                  <a:pt x="1963" y="1830"/>
                  <a:pt x="1963" y="1830"/>
                  <a:pt x="1963" y="1830"/>
                </a:cubicBezTo>
                <a:cubicBezTo>
                  <a:pt x="1964" y="1829"/>
                  <a:pt x="1963" y="1829"/>
                  <a:pt x="1962" y="1829"/>
                </a:cubicBezTo>
                <a:cubicBezTo>
                  <a:pt x="1961" y="1828"/>
                  <a:pt x="1961" y="1829"/>
                  <a:pt x="1960" y="1830"/>
                </a:cubicBezTo>
                <a:cubicBezTo>
                  <a:pt x="1960" y="1830"/>
                  <a:pt x="1960" y="1830"/>
                  <a:pt x="1960" y="1830"/>
                </a:cubicBezTo>
                <a:cubicBezTo>
                  <a:pt x="1959" y="1832"/>
                  <a:pt x="1961" y="1832"/>
                  <a:pt x="1961" y="1831"/>
                </a:cubicBezTo>
                <a:cubicBezTo>
                  <a:pt x="1962" y="1831"/>
                  <a:pt x="1962" y="1831"/>
                  <a:pt x="1962" y="1830"/>
                </a:cubicBezTo>
                <a:close/>
                <a:moveTo>
                  <a:pt x="1948" y="1892"/>
                </a:moveTo>
                <a:cubicBezTo>
                  <a:pt x="1948" y="1893"/>
                  <a:pt x="1947" y="1893"/>
                  <a:pt x="1947" y="1893"/>
                </a:cubicBezTo>
                <a:cubicBezTo>
                  <a:pt x="1948" y="1894"/>
                  <a:pt x="1949" y="1893"/>
                  <a:pt x="1949" y="1893"/>
                </a:cubicBezTo>
                <a:cubicBezTo>
                  <a:pt x="1950" y="1893"/>
                  <a:pt x="1950" y="1892"/>
                  <a:pt x="1949" y="1892"/>
                </a:cubicBezTo>
                <a:cubicBezTo>
                  <a:pt x="1949" y="1892"/>
                  <a:pt x="1948" y="1892"/>
                  <a:pt x="1948" y="1892"/>
                </a:cubicBezTo>
                <a:close/>
                <a:moveTo>
                  <a:pt x="1966" y="1862"/>
                </a:moveTo>
                <a:cubicBezTo>
                  <a:pt x="1966" y="1862"/>
                  <a:pt x="1966" y="1863"/>
                  <a:pt x="1967" y="1863"/>
                </a:cubicBezTo>
                <a:cubicBezTo>
                  <a:pt x="1967" y="1863"/>
                  <a:pt x="1968" y="1863"/>
                  <a:pt x="1968" y="1863"/>
                </a:cubicBezTo>
                <a:cubicBezTo>
                  <a:pt x="1969" y="1863"/>
                  <a:pt x="1970" y="1863"/>
                  <a:pt x="1971" y="1863"/>
                </a:cubicBezTo>
                <a:cubicBezTo>
                  <a:pt x="1971" y="1863"/>
                  <a:pt x="1971" y="1862"/>
                  <a:pt x="1971" y="1862"/>
                </a:cubicBezTo>
                <a:cubicBezTo>
                  <a:pt x="1971" y="1862"/>
                  <a:pt x="1970" y="1862"/>
                  <a:pt x="1970" y="1862"/>
                </a:cubicBezTo>
                <a:cubicBezTo>
                  <a:pt x="1969" y="1861"/>
                  <a:pt x="1968" y="1861"/>
                  <a:pt x="1967" y="1861"/>
                </a:cubicBezTo>
                <a:cubicBezTo>
                  <a:pt x="1967" y="1861"/>
                  <a:pt x="1967" y="1861"/>
                  <a:pt x="1966" y="1861"/>
                </a:cubicBezTo>
                <a:cubicBezTo>
                  <a:pt x="1966" y="1861"/>
                  <a:pt x="1963" y="1861"/>
                  <a:pt x="1964" y="1862"/>
                </a:cubicBezTo>
                <a:cubicBezTo>
                  <a:pt x="1965" y="1862"/>
                  <a:pt x="1965" y="1862"/>
                  <a:pt x="1966" y="1862"/>
                </a:cubicBezTo>
                <a:close/>
                <a:moveTo>
                  <a:pt x="1140" y="1673"/>
                </a:moveTo>
                <a:cubicBezTo>
                  <a:pt x="1140" y="1673"/>
                  <a:pt x="1138" y="1672"/>
                  <a:pt x="1138" y="1673"/>
                </a:cubicBezTo>
                <a:cubicBezTo>
                  <a:pt x="1139" y="1674"/>
                  <a:pt x="1140" y="1675"/>
                  <a:pt x="1140" y="1675"/>
                </a:cubicBezTo>
                <a:cubicBezTo>
                  <a:pt x="1141" y="1674"/>
                  <a:pt x="1140" y="1674"/>
                  <a:pt x="1140" y="1673"/>
                </a:cubicBezTo>
                <a:close/>
                <a:moveTo>
                  <a:pt x="1127" y="1655"/>
                </a:moveTo>
                <a:cubicBezTo>
                  <a:pt x="1127" y="1655"/>
                  <a:pt x="1127" y="1654"/>
                  <a:pt x="1126" y="1654"/>
                </a:cubicBezTo>
                <a:cubicBezTo>
                  <a:pt x="1126" y="1654"/>
                  <a:pt x="1126" y="1654"/>
                  <a:pt x="1125" y="1653"/>
                </a:cubicBezTo>
                <a:cubicBezTo>
                  <a:pt x="1125" y="1653"/>
                  <a:pt x="1125" y="1653"/>
                  <a:pt x="1125" y="1652"/>
                </a:cubicBezTo>
                <a:cubicBezTo>
                  <a:pt x="1124" y="1651"/>
                  <a:pt x="1124" y="1653"/>
                  <a:pt x="1124" y="1653"/>
                </a:cubicBezTo>
                <a:cubicBezTo>
                  <a:pt x="1124" y="1654"/>
                  <a:pt x="1124" y="1655"/>
                  <a:pt x="1124" y="1656"/>
                </a:cubicBezTo>
                <a:cubicBezTo>
                  <a:pt x="1124" y="1657"/>
                  <a:pt x="1124" y="1658"/>
                  <a:pt x="1125" y="1658"/>
                </a:cubicBezTo>
                <a:cubicBezTo>
                  <a:pt x="1125" y="1659"/>
                  <a:pt x="1126" y="1659"/>
                  <a:pt x="1126" y="1660"/>
                </a:cubicBezTo>
                <a:cubicBezTo>
                  <a:pt x="1127" y="1660"/>
                  <a:pt x="1127" y="1661"/>
                  <a:pt x="1128" y="1661"/>
                </a:cubicBezTo>
                <a:cubicBezTo>
                  <a:pt x="1128" y="1662"/>
                  <a:pt x="1130" y="1663"/>
                  <a:pt x="1131" y="1664"/>
                </a:cubicBezTo>
                <a:cubicBezTo>
                  <a:pt x="1131" y="1664"/>
                  <a:pt x="1133" y="1667"/>
                  <a:pt x="1133" y="1665"/>
                </a:cubicBezTo>
                <a:cubicBezTo>
                  <a:pt x="1134" y="1664"/>
                  <a:pt x="1132" y="1662"/>
                  <a:pt x="1132" y="1661"/>
                </a:cubicBezTo>
                <a:cubicBezTo>
                  <a:pt x="1132" y="1659"/>
                  <a:pt x="1132" y="1659"/>
                  <a:pt x="1130" y="1659"/>
                </a:cubicBezTo>
                <a:cubicBezTo>
                  <a:pt x="1129" y="1659"/>
                  <a:pt x="1128" y="1659"/>
                  <a:pt x="1128" y="1658"/>
                </a:cubicBezTo>
                <a:cubicBezTo>
                  <a:pt x="1127" y="1657"/>
                  <a:pt x="1128" y="1657"/>
                  <a:pt x="1128" y="1657"/>
                </a:cubicBezTo>
                <a:cubicBezTo>
                  <a:pt x="1129" y="1655"/>
                  <a:pt x="1128" y="1656"/>
                  <a:pt x="1127" y="1655"/>
                </a:cubicBezTo>
                <a:close/>
                <a:moveTo>
                  <a:pt x="926" y="1192"/>
                </a:moveTo>
                <a:cubicBezTo>
                  <a:pt x="926" y="1192"/>
                  <a:pt x="925" y="1193"/>
                  <a:pt x="925" y="1194"/>
                </a:cubicBezTo>
                <a:cubicBezTo>
                  <a:pt x="926" y="1194"/>
                  <a:pt x="926" y="1194"/>
                  <a:pt x="927" y="1194"/>
                </a:cubicBezTo>
                <a:cubicBezTo>
                  <a:pt x="928" y="1194"/>
                  <a:pt x="928" y="1194"/>
                  <a:pt x="928" y="1194"/>
                </a:cubicBezTo>
                <a:cubicBezTo>
                  <a:pt x="929" y="1195"/>
                  <a:pt x="929" y="1195"/>
                  <a:pt x="930" y="1195"/>
                </a:cubicBezTo>
                <a:cubicBezTo>
                  <a:pt x="930" y="1194"/>
                  <a:pt x="930" y="1194"/>
                  <a:pt x="930" y="1193"/>
                </a:cubicBezTo>
                <a:cubicBezTo>
                  <a:pt x="929" y="1193"/>
                  <a:pt x="929" y="1193"/>
                  <a:pt x="928" y="1192"/>
                </a:cubicBezTo>
                <a:cubicBezTo>
                  <a:pt x="928" y="1192"/>
                  <a:pt x="927" y="1190"/>
                  <a:pt x="926" y="1192"/>
                </a:cubicBezTo>
                <a:close/>
                <a:moveTo>
                  <a:pt x="1201" y="1769"/>
                </a:moveTo>
                <a:cubicBezTo>
                  <a:pt x="1199" y="1769"/>
                  <a:pt x="1201" y="1771"/>
                  <a:pt x="1201" y="1772"/>
                </a:cubicBezTo>
                <a:cubicBezTo>
                  <a:pt x="1202" y="1773"/>
                  <a:pt x="1202" y="1773"/>
                  <a:pt x="1202" y="1772"/>
                </a:cubicBezTo>
                <a:cubicBezTo>
                  <a:pt x="1202" y="1771"/>
                  <a:pt x="1202" y="1770"/>
                  <a:pt x="1201" y="1770"/>
                </a:cubicBezTo>
                <a:cubicBezTo>
                  <a:pt x="1201" y="1769"/>
                  <a:pt x="1201" y="1769"/>
                  <a:pt x="1201" y="1769"/>
                </a:cubicBezTo>
                <a:close/>
                <a:moveTo>
                  <a:pt x="932" y="1191"/>
                </a:moveTo>
                <a:cubicBezTo>
                  <a:pt x="933" y="1190"/>
                  <a:pt x="933" y="1191"/>
                  <a:pt x="933" y="1190"/>
                </a:cubicBezTo>
                <a:cubicBezTo>
                  <a:pt x="934" y="1190"/>
                  <a:pt x="934" y="1190"/>
                  <a:pt x="934" y="1189"/>
                </a:cubicBezTo>
                <a:cubicBezTo>
                  <a:pt x="933" y="1188"/>
                  <a:pt x="933" y="1189"/>
                  <a:pt x="932" y="1188"/>
                </a:cubicBezTo>
                <a:cubicBezTo>
                  <a:pt x="932" y="1188"/>
                  <a:pt x="932" y="1187"/>
                  <a:pt x="931" y="1188"/>
                </a:cubicBezTo>
                <a:cubicBezTo>
                  <a:pt x="931" y="1188"/>
                  <a:pt x="930" y="1189"/>
                  <a:pt x="930" y="1190"/>
                </a:cubicBezTo>
                <a:cubicBezTo>
                  <a:pt x="929" y="1190"/>
                  <a:pt x="929" y="1191"/>
                  <a:pt x="930" y="1191"/>
                </a:cubicBezTo>
                <a:cubicBezTo>
                  <a:pt x="931" y="1192"/>
                  <a:pt x="931" y="1191"/>
                  <a:pt x="932" y="1191"/>
                </a:cubicBezTo>
                <a:close/>
                <a:moveTo>
                  <a:pt x="1190" y="1766"/>
                </a:moveTo>
                <a:cubicBezTo>
                  <a:pt x="1190" y="1766"/>
                  <a:pt x="1191" y="1767"/>
                  <a:pt x="1191" y="1767"/>
                </a:cubicBezTo>
                <a:cubicBezTo>
                  <a:pt x="1192" y="1766"/>
                  <a:pt x="1191" y="1765"/>
                  <a:pt x="1190" y="1766"/>
                </a:cubicBezTo>
                <a:close/>
                <a:moveTo>
                  <a:pt x="2396" y="536"/>
                </a:moveTo>
                <a:cubicBezTo>
                  <a:pt x="2395" y="535"/>
                  <a:pt x="2393" y="534"/>
                  <a:pt x="2392" y="534"/>
                </a:cubicBezTo>
                <a:cubicBezTo>
                  <a:pt x="2390" y="534"/>
                  <a:pt x="2388" y="534"/>
                  <a:pt x="2387" y="533"/>
                </a:cubicBezTo>
                <a:cubicBezTo>
                  <a:pt x="2385" y="533"/>
                  <a:pt x="2383" y="533"/>
                  <a:pt x="2382" y="532"/>
                </a:cubicBezTo>
                <a:cubicBezTo>
                  <a:pt x="2380" y="531"/>
                  <a:pt x="2379" y="530"/>
                  <a:pt x="2378" y="529"/>
                </a:cubicBezTo>
                <a:cubicBezTo>
                  <a:pt x="2377" y="528"/>
                  <a:pt x="2377" y="528"/>
                  <a:pt x="2376" y="527"/>
                </a:cubicBezTo>
                <a:cubicBezTo>
                  <a:pt x="2375" y="526"/>
                  <a:pt x="2375" y="526"/>
                  <a:pt x="2374" y="525"/>
                </a:cubicBezTo>
                <a:cubicBezTo>
                  <a:pt x="2373" y="523"/>
                  <a:pt x="2371" y="522"/>
                  <a:pt x="2369" y="521"/>
                </a:cubicBezTo>
                <a:cubicBezTo>
                  <a:pt x="2366" y="520"/>
                  <a:pt x="2363" y="520"/>
                  <a:pt x="2359" y="518"/>
                </a:cubicBezTo>
                <a:cubicBezTo>
                  <a:pt x="2356" y="517"/>
                  <a:pt x="2352" y="517"/>
                  <a:pt x="2349" y="517"/>
                </a:cubicBezTo>
                <a:cubicBezTo>
                  <a:pt x="2346" y="517"/>
                  <a:pt x="2343" y="517"/>
                  <a:pt x="2341" y="518"/>
                </a:cubicBezTo>
                <a:cubicBezTo>
                  <a:pt x="2339" y="519"/>
                  <a:pt x="2339" y="520"/>
                  <a:pt x="2338" y="522"/>
                </a:cubicBezTo>
                <a:cubicBezTo>
                  <a:pt x="2338" y="523"/>
                  <a:pt x="2337" y="525"/>
                  <a:pt x="2338" y="526"/>
                </a:cubicBezTo>
                <a:cubicBezTo>
                  <a:pt x="2339" y="526"/>
                  <a:pt x="2339" y="526"/>
                  <a:pt x="2340" y="527"/>
                </a:cubicBezTo>
                <a:cubicBezTo>
                  <a:pt x="2340" y="527"/>
                  <a:pt x="2340" y="528"/>
                  <a:pt x="2341" y="529"/>
                </a:cubicBezTo>
                <a:cubicBezTo>
                  <a:pt x="2341" y="529"/>
                  <a:pt x="2344" y="530"/>
                  <a:pt x="2343" y="531"/>
                </a:cubicBezTo>
                <a:cubicBezTo>
                  <a:pt x="2343" y="531"/>
                  <a:pt x="2342" y="531"/>
                  <a:pt x="2341" y="530"/>
                </a:cubicBezTo>
                <a:cubicBezTo>
                  <a:pt x="2340" y="530"/>
                  <a:pt x="2338" y="529"/>
                  <a:pt x="2338" y="531"/>
                </a:cubicBezTo>
                <a:cubicBezTo>
                  <a:pt x="2337" y="532"/>
                  <a:pt x="2338" y="534"/>
                  <a:pt x="2338" y="535"/>
                </a:cubicBezTo>
                <a:cubicBezTo>
                  <a:pt x="2339" y="536"/>
                  <a:pt x="2340" y="536"/>
                  <a:pt x="2340" y="536"/>
                </a:cubicBezTo>
                <a:cubicBezTo>
                  <a:pt x="2341" y="537"/>
                  <a:pt x="2341" y="538"/>
                  <a:pt x="2341" y="538"/>
                </a:cubicBezTo>
                <a:cubicBezTo>
                  <a:pt x="2342" y="539"/>
                  <a:pt x="2345" y="539"/>
                  <a:pt x="2345" y="540"/>
                </a:cubicBezTo>
                <a:cubicBezTo>
                  <a:pt x="2344" y="540"/>
                  <a:pt x="2342" y="540"/>
                  <a:pt x="2341" y="540"/>
                </a:cubicBezTo>
                <a:cubicBezTo>
                  <a:pt x="2340" y="539"/>
                  <a:pt x="2339" y="539"/>
                  <a:pt x="2338" y="539"/>
                </a:cubicBezTo>
                <a:cubicBezTo>
                  <a:pt x="2338" y="539"/>
                  <a:pt x="2337" y="539"/>
                  <a:pt x="2336" y="539"/>
                </a:cubicBezTo>
                <a:cubicBezTo>
                  <a:pt x="2335" y="540"/>
                  <a:pt x="2336" y="540"/>
                  <a:pt x="2336" y="541"/>
                </a:cubicBezTo>
                <a:cubicBezTo>
                  <a:pt x="2337" y="542"/>
                  <a:pt x="2338" y="542"/>
                  <a:pt x="2340" y="542"/>
                </a:cubicBezTo>
                <a:cubicBezTo>
                  <a:pt x="2341" y="542"/>
                  <a:pt x="2342" y="543"/>
                  <a:pt x="2344" y="543"/>
                </a:cubicBezTo>
                <a:cubicBezTo>
                  <a:pt x="2345" y="544"/>
                  <a:pt x="2347" y="544"/>
                  <a:pt x="2348" y="544"/>
                </a:cubicBezTo>
                <a:cubicBezTo>
                  <a:pt x="2350" y="545"/>
                  <a:pt x="2355" y="544"/>
                  <a:pt x="2356" y="547"/>
                </a:cubicBezTo>
                <a:cubicBezTo>
                  <a:pt x="2356" y="547"/>
                  <a:pt x="2356" y="548"/>
                  <a:pt x="2356" y="548"/>
                </a:cubicBezTo>
                <a:cubicBezTo>
                  <a:pt x="2357" y="549"/>
                  <a:pt x="2358" y="549"/>
                  <a:pt x="2359" y="549"/>
                </a:cubicBezTo>
                <a:cubicBezTo>
                  <a:pt x="2360" y="549"/>
                  <a:pt x="2362" y="548"/>
                  <a:pt x="2363" y="549"/>
                </a:cubicBezTo>
                <a:cubicBezTo>
                  <a:pt x="2365" y="549"/>
                  <a:pt x="2363" y="549"/>
                  <a:pt x="2363" y="549"/>
                </a:cubicBezTo>
                <a:cubicBezTo>
                  <a:pt x="2362" y="550"/>
                  <a:pt x="2361" y="550"/>
                  <a:pt x="2360" y="550"/>
                </a:cubicBezTo>
                <a:cubicBezTo>
                  <a:pt x="2358" y="550"/>
                  <a:pt x="2356" y="550"/>
                  <a:pt x="2355" y="550"/>
                </a:cubicBezTo>
                <a:cubicBezTo>
                  <a:pt x="2354" y="550"/>
                  <a:pt x="2353" y="550"/>
                  <a:pt x="2353" y="551"/>
                </a:cubicBezTo>
                <a:cubicBezTo>
                  <a:pt x="2352" y="551"/>
                  <a:pt x="2351" y="551"/>
                  <a:pt x="2351" y="551"/>
                </a:cubicBezTo>
                <a:cubicBezTo>
                  <a:pt x="2350" y="551"/>
                  <a:pt x="2349" y="551"/>
                  <a:pt x="2350" y="552"/>
                </a:cubicBezTo>
                <a:cubicBezTo>
                  <a:pt x="2350" y="552"/>
                  <a:pt x="2351" y="552"/>
                  <a:pt x="2351" y="553"/>
                </a:cubicBezTo>
                <a:cubicBezTo>
                  <a:pt x="2353" y="553"/>
                  <a:pt x="2354" y="553"/>
                  <a:pt x="2355" y="554"/>
                </a:cubicBezTo>
                <a:cubicBezTo>
                  <a:pt x="2357" y="554"/>
                  <a:pt x="2358" y="555"/>
                  <a:pt x="2359" y="556"/>
                </a:cubicBezTo>
                <a:cubicBezTo>
                  <a:pt x="2362" y="557"/>
                  <a:pt x="2365" y="556"/>
                  <a:pt x="2368" y="555"/>
                </a:cubicBezTo>
                <a:cubicBezTo>
                  <a:pt x="2372" y="554"/>
                  <a:pt x="2376" y="553"/>
                  <a:pt x="2379" y="552"/>
                </a:cubicBezTo>
                <a:cubicBezTo>
                  <a:pt x="2382" y="552"/>
                  <a:pt x="2384" y="551"/>
                  <a:pt x="2386" y="550"/>
                </a:cubicBezTo>
                <a:cubicBezTo>
                  <a:pt x="2387" y="550"/>
                  <a:pt x="2388" y="549"/>
                  <a:pt x="2389" y="549"/>
                </a:cubicBezTo>
                <a:cubicBezTo>
                  <a:pt x="2390" y="549"/>
                  <a:pt x="2390" y="548"/>
                  <a:pt x="2391" y="548"/>
                </a:cubicBezTo>
                <a:cubicBezTo>
                  <a:pt x="2393" y="548"/>
                  <a:pt x="2401" y="544"/>
                  <a:pt x="2398" y="542"/>
                </a:cubicBezTo>
                <a:cubicBezTo>
                  <a:pt x="2397" y="542"/>
                  <a:pt x="2396" y="542"/>
                  <a:pt x="2396" y="541"/>
                </a:cubicBezTo>
                <a:cubicBezTo>
                  <a:pt x="2396" y="540"/>
                  <a:pt x="2396" y="540"/>
                  <a:pt x="2397" y="539"/>
                </a:cubicBezTo>
                <a:cubicBezTo>
                  <a:pt x="2398" y="538"/>
                  <a:pt x="2397" y="536"/>
                  <a:pt x="2396" y="536"/>
                </a:cubicBezTo>
                <a:close/>
                <a:moveTo>
                  <a:pt x="2321" y="1132"/>
                </a:moveTo>
                <a:cubicBezTo>
                  <a:pt x="2321" y="1133"/>
                  <a:pt x="2322" y="1133"/>
                  <a:pt x="2323" y="1133"/>
                </a:cubicBezTo>
                <a:cubicBezTo>
                  <a:pt x="2323" y="1133"/>
                  <a:pt x="2324" y="1133"/>
                  <a:pt x="2325" y="1132"/>
                </a:cubicBezTo>
                <a:cubicBezTo>
                  <a:pt x="2326" y="1131"/>
                  <a:pt x="2322" y="1132"/>
                  <a:pt x="2321" y="1132"/>
                </a:cubicBezTo>
                <a:close/>
                <a:moveTo>
                  <a:pt x="2341" y="1164"/>
                </a:moveTo>
                <a:cubicBezTo>
                  <a:pt x="2341" y="1165"/>
                  <a:pt x="2341" y="1165"/>
                  <a:pt x="2342" y="1164"/>
                </a:cubicBezTo>
                <a:cubicBezTo>
                  <a:pt x="2342" y="1164"/>
                  <a:pt x="2343" y="1164"/>
                  <a:pt x="2343" y="1164"/>
                </a:cubicBezTo>
                <a:cubicBezTo>
                  <a:pt x="2343" y="1164"/>
                  <a:pt x="2344" y="1164"/>
                  <a:pt x="2344" y="1164"/>
                </a:cubicBezTo>
                <a:cubicBezTo>
                  <a:pt x="2345" y="1163"/>
                  <a:pt x="2342" y="1163"/>
                  <a:pt x="2341" y="1164"/>
                </a:cubicBezTo>
                <a:close/>
                <a:moveTo>
                  <a:pt x="2353" y="1161"/>
                </a:moveTo>
                <a:cubicBezTo>
                  <a:pt x="2353" y="1160"/>
                  <a:pt x="2353" y="1159"/>
                  <a:pt x="2352" y="1160"/>
                </a:cubicBezTo>
                <a:cubicBezTo>
                  <a:pt x="2351" y="1160"/>
                  <a:pt x="2352" y="1161"/>
                  <a:pt x="2351" y="1161"/>
                </a:cubicBezTo>
                <a:cubicBezTo>
                  <a:pt x="2350" y="1161"/>
                  <a:pt x="2350" y="1161"/>
                  <a:pt x="2349" y="1161"/>
                </a:cubicBezTo>
                <a:cubicBezTo>
                  <a:pt x="2349" y="1161"/>
                  <a:pt x="2348" y="1162"/>
                  <a:pt x="2348" y="1163"/>
                </a:cubicBezTo>
                <a:cubicBezTo>
                  <a:pt x="2349" y="1164"/>
                  <a:pt x="2349" y="1165"/>
                  <a:pt x="2350" y="1165"/>
                </a:cubicBezTo>
                <a:cubicBezTo>
                  <a:pt x="2351" y="1165"/>
                  <a:pt x="2351" y="1164"/>
                  <a:pt x="2352" y="1164"/>
                </a:cubicBezTo>
                <a:cubicBezTo>
                  <a:pt x="2352" y="1163"/>
                  <a:pt x="2356" y="1164"/>
                  <a:pt x="2354" y="1162"/>
                </a:cubicBezTo>
                <a:cubicBezTo>
                  <a:pt x="2354" y="1161"/>
                  <a:pt x="2353" y="1162"/>
                  <a:pt x="2353" y="1161"/>
                </a:cubicBezTo>
                <a:close/>
                <a:moveTo>
                  <a:pt x="2381" y="1217"/>
                </a:moveTo>
                <a:cubicBezTo>
                  <a:pt x="2380" y="1217"/>
                  <a:pt x="2380" y="1216"/>
                  <a:pt x="2380" y="1216"/>
                </a:cubicBezTo>
                <a:cubicBezTo>
                  <a:pt x="2379" y="1215"/>
                  <a:pt x="2379" y="1214"/>
                  <a:pt x="2378" y="1215"/>
                </a:cubicBezTo>
                <a:cubicBezTo>
                  <a:pt x="2377" y="1215"/>
                  <a:pt x="2378" y="1216"/>
                  <a:pt x="2378" y="1217"/>
                </a:cubicBezTo>
                <a:cubicBezTo>
                  <a:pt x="2378" y="1218"/>
                  <a:pt x="2377" y="1218"/>
                  <a:pt x="2376" y="1219"/>
                </a:cubicBezTo>
                <a:cubicBezTo>
                  <a:pt x="2375" y="1220"/>
                  <a:pt x="2374" y="1221"/>
                  <a:pt x="2373" y="1221"/>
                </a:cubicBezTo>
                <a:cubicBezTo>
                  <a:pt x="2372" y="1221"/>
                  <a:pt x="2372" y="1221"/>
                  <a:pt x="2372" y="1220"/>
                </a:cubicBezTo>
                <a:cubicBezTo>
                  <a:pt x="2372" y="1219"/>
                  <a:pt x="2372" y="1219"/>
                  <a:pt x="2372" y="1218"/>
                </a:cubicBezTo>
                <a:cubicBezTo>
                  <a:pt x="2372" y="1217"/>
                  <a:pt x="2371" y="1216"/>
                  <a:pt x="2371" y="1216"/>
                </a:cubicBezTo>
                <a:cubicBezTo>
                  <a:pt x="2372" y="1214"/>
                  <a:pt x="2373" y="1213"/>
                  <a:pt x="2374" y="1212"/>
                </a:cubicBezTo>
                <a:cubicBezTo>
                  <a:pt x="2374" y="1210"/>
                  <a:pt x="2374" y="1209"/>
                  <a:pt x="2375" y="1207"/>
                </a:cubicBezTo>
                <a:cubicBezTo>
                  <a:pt x="2376" y="1207"/>
                  <a:pt x="2376" y="1207"/>
                  <a:pt x="2376" y="1206"/>
                </a:cubicBezTo>
                <a:cubicBezTo>
                  <a:pt x="2376" y="1206"/>
                  <a:pt x="2376" y="1205"/>
                  <a:pt x="2377" y="1205"/>
                </a:cubicBezTo>
                <a:cubicBezTo>
                  <a:pt x="2377" y="1205"/>
                  <a:pt x="2379" y="1203"/>
                  <a:pt x="2378" y="1203"/>
                </a:cubicBezTo>
                <a:cubicBezTo>
                  <a:pt x="2378" y="1203"/>
                  <a:pt x="2376" y="1204"/>
                  <a:pt x="2376" y="1204"/>
                </a:cubicBezTo>
                <a:cubicBezTo>
                  <a:pt x="2375" y="1205"/>
                  <a:pt x="2375" y="1205"/>
                  <a:pt x="2374" y="1205"/>
                </a:cubicBezTo>
                <a:cubicBezTo>
                  <a:pt x="2372" y="1205"/>
                  <a:pt x="2371" y="1206"/>
                  <a:pt x="2369" y="1207"/>
                </a:cubicBezTo>
                <a:cubicBezTo>
                  <a:pt x="2369" y="1207"/>
                  <a:pt x="2368" y="1208"/>
                  <a:pt x="2368" y="1208"/>
                </a:cubicBezTo>
                <a:cubicBezTo>
                  <a:pt x="2367" y="1209"/>
                  <a:pt x="2368" y="1210"/>
                  <a:pt x="2367" y="1211"/>
                </a:cubicBezTo>
                <a:cubicBezTo>
                  <a:pt x="2366" y="1211"/>
                  <a:pt x="2366" y="1212"/>
                  <a:pt x="2365" y="1213"/>
                </a:cubicBezTo>
                <a:cubicBezTo>
                  <a:pt x="2365" y="1215"/>
                  <a:pt x="2364" y="1221"/>
                  <a:pt x="2361" y="1218"/>
                </a:cubicBezTo>
                <a:cubicBezTo>
                  <a:pt x="2361" y="1217"/>
                  <a:pt x="2360" y="1217"/>
                  <a:pt x="2360" y="1216"/>
                </a:cubicBezTo>
                <a:cubicBezTo>
                  <a:pt x="2359" y="1216"/>
                  <a:pt x="2359" y="1216"/>
                  <a:pt x="2358" y="1215"/>
                </a:cubicBezTo>
                <a:cubicBezTo>
                  <a:pt x="2358" y="1214"/>
                  <a:pt x="2359" y="1213"/>
                  <a:pt x="2360" y="1212"/>
                </a:cubicBezTo>
                <a:cubicBezTo>
                  <a:pt x="2361" y="1211"/>
                  <a:pt x="2360" y="1209"/>
                  <a:pt x="2361" y="1208"/>
                </a:cubicBezTo>
                <a:cubicBezTo>
                  <a:pt x="2362" y="1208"/>
                  <a:pt x="2362" y="1207"/>
                  <a:pt x="2362" y="1207"/>
                </a:cubicBezTo>
                <a:cubicBezTo>
                  <a:pt x="2362" y="1206"/>
                  <a:pt x="2362" y="1206"/>
                  <a:pt x="2361" y="1205"/>
                </a:cubicBezTo>
                <a:cubicBezTo>
                  <a:pt x="2361" y="1204"/>
                  <a:pt x="2362" y="1204"/>
                  <a:pt x="2362" y="1203"/>
                </a:cubicBezTo>
                <a:cubicBezTo>
                  <a:pt x="2361" y="1203"/>
                  <a:pt x="2360" y="1203"/>
                  <a:pt x="2360" y="1203"/>
                </a:cubicBezTo>
                <a:cubicBezTo>
                  <a:pt x="2359" y="1203"/>
                  <a:pt x="2358" y="1203"/>
                  <a:pt x="2359" y="1204"/>
                </a:cubicBezTo>
                <a:cubicBezTo>
                  <a:pt x="2359" y="1204"/>
                  <a:pt x="2360" y="1204"/>
                  <a:pt x="2359" y="1205"/>
                </a:cubicBezTo>
                <a:cubicBezTo>
                  <a:pt x="2359" y="1205"/>
                  <a:pt x="2358" y="1205"/>
                  <a:pt x="2358" y="1205"/>
                </a:cubicBezTo>
                <a:cubicBezTo>
                  <a:pt x="2357" y="1204"/>
                  <a:pt x="2358" y="1204"/>
                  <a:pt x="2358" y="1204"/>
                </a:cubicBezTo>
                <a:cubicBezTo>
                  <a:pt x="2358" y="1203"/>
                  <a:pt x="2357" y="1203"/>
                  <a:pt x="2357" y="1203"/>
                </a:cubicBezTo>
                <a:cubicBezTo>
                  <a:pt x="2358" y="1203"/>
                  <a:pt x="2359" y="1203"/>
                  <a:pt x="2359" y="1202"/>
                </a:cubicBezTo>
                <a:cubicBezTo>
                  <a:pt x="2360" y="1202"/>
                  <a:pt x="2360" y="1202"/>
                  <a:pt x="2361" y="1202"/>
                </a:cubicBezTo>
                <a:cubicBezTo>
                  <a:pt x="2362" y="1202"/>
                  <a:pt x="2362" y="1204"/>
                  <a:pt x="2363" y="1204"/>
                </a:cubicBezTo>
                <a:cubicBezTo>
                  <a:pt x="2363" y="1203"/>
                  <a:pt x="2363" y="1202"/>
                  <a:pt x="2363" y="1202"/>
                </a:cubicBezTo>
                <a:cubicBezTo>
                  <a:pt x="2363" y="1201"/>
                  <a:pt x="2364" y="1202"/>
                  <a:pt x="2365" y="1201"/>
                </a:cubicBezTo>
                <a:cubicBezTo>
                  <a:pt x="2365" y="1201"/>
                  <a:pt x="2365" y="1200"/>
                  <a:pt x="2366" y="1200"/>
                </a:cubicBezTo>
                <a:cubicBezTo>
                  <a:pt x="2366" y="1199"/>
                  <a:pt x="2367" y="1199"/>
                  <a:pt x="2368" y="1199"/>
                </a:cubicBezTo>
                <a:cubicBezTo>
                  <a:pt x="2369" y="1198"/>
                  <a:pt x="2368" y="1197"/>
                  <a:pt x="2369" y="1196"/>
                </a:cubicBezTo>
                <a:cubicBezTo>
                  <a:pt x="2370" y="1195"/>
                  <a:pt x="2370" y="1199"/>
                  <a:pt x="2372" y="1197"/>
                </a:cubicBezTo>
                <a:cubicBezTo>
                  <a:pt x="2373" y="1197"/>
                  <a:pt x="2373" y="1196"/>
                  <a:pt x="2373" y="1195"/>
                </a:cubicBezTo>
                <a:cubicBezTo>
                  <a:pt x="2374" y="1195"/>
                  <a:pt x="2374" y="1194"/>
                  <a:pt x="2374" y="1194"/>
                </a:cubicBezTo>
                <a:cubicBezTo>
                  <a:pt x="2375" y="1193"/>
                  <a:pt x="2375" y="1190"/>
                  <a:pt x="2375" y="1189"/>
                </a:cubicBezTo>
                <a:cubicBezTo>
                  <a:pt x="2373" y="1188"/>
                  <a:pt x="2372" y="1191"/>
                  <a:pt x="2371" y="1192"/>
                </a:cubicBezTo>
                <a:cubicBezTo>
                  <a:pt x="2371" y="1192"/>
                  <a:pt x="2371" y="1192"/>
                  <a:pt x="2370" y="1192"/>
                </a:cubicBezTo>
                <a:cubicBezTo>
                  <a:pt x="2370" y="1192"/>
                  <a:pt x="2370" y="1193"/>
                  <a:pt x="2370" y="1193"/>
                </a:cubicBezTo>
                <a:cubicBezTo>
                  <a:pt x="2369" y="1193"/>
                  <a:pt x="2368" y="1193"/>
                  <a:pt x="2368" y="1192"/>
                </a:cubicBezTo>
                <a:cubicBezTo>
                  <a:pt x="2368" y="1192"/>
                  <a:pt x="2369" y="1191"/>
                  <a:pt x="2368" y="1190"/>
                </a:cubicBezTo>
                <a:cubicBezTo>
                  <a:pt x="2368" y="1190"/>
                  <a:pt x="2367" y="1189"/>
                  <a:pt x="2366" y="1189"/>
                </a:cubicBezTo>
                <a:cubicBezTo>
                  <a:pt x="2365" y="1190"/>
                  <a:pt x="2365" y="1191"/>
                  <a:pt x="2366" y="1192"/>
                </a:cubicBezTo>
                <a:cubicBezTo>
                  <a:pt x="2366" y="1193"/>
                  <a:pt x="2365" y="1196"/>
                  <a:pt x="2363" y="1195"/>
                </a:cubicBezTo>
                <a:cubicBezTo>
                  <a:pt x="2362" y="1195"/>
                  <a:pt x="2362" y="1194"/>
                  <a:pt x="2362" y="1194"/>
                </a:cubicBezTo>
                <a:cubicBezTo>
                  <a:pt x="2361" y="1193"/>
                  <a:pt x="2361" y="1193"/>
                  <a:pt x="2360" y="1194"/>
                </a:cubicBezTo>
                <a:cubicBezTo>
                  <a:pt x="2360" y="1194"/>
                  <a:pt x="2359" y="1194"/>
                  <a:pt x="2359" y="1193"/>
                </a:cubicBezTo>
                <a:cubicBezTo>
                  <a:pt x="2359" y="1192"/>
                  <a:pt x="2360" y="1192"/>
                  <a:pt x="2360" y="1192"/>
                </a:cubicBezTo>
                <a:cubicBezTo>
                  <a:pt x="2360" y="1191"/>
                  <a:pt x="2360" y="1192"/>
                  <a:pt x="2360" y="1191"/>
                </a:cubicBezTo>
                <a:cubicBezTo>
                  <a:pt x="2360" y="1191"/>
                  <a:pt x="2359" y="1191"/>
                  <a:pt x="2359" y="1190"/>
                </a:cubicBezTo>
                <a:cubicBezTo>
                  <a:pt x="2359" y="1190"/>
                  <a:pt x="2360" y="1190"/>
                  <a:pt x="2360" y="1190"/>
                </a:cubicBezTo>
                <a:cubicBezTo>
                  <a:pt x="2361" y="1189"/>
                  <a:pt x="2361" y="1190"/>
                  <a:pt x="2362" y="1189"/>
                </a:cubicBezTo>
                <a:cubicBezTo>
                  <a:pt x="2363" y="1189"/>
                  <a:pt x="2363" y="1188"/>
                  <a:pt x="2362" y="1188"/>
                </a:cubicBezTo>
                <a:cubicBezTo>
                  <a:pt x="2361" y="1188"/>
                  <a:pt x="2360" y="1189"/>
                  <a:pt x="2359" y="1189"/>
                </a:cubicBezTo>
                <a:cubicBezTo>
                  <a:pt x="2359" y="1189"/>
                  <a:pt x="2358" y="1188"/>
                  <a:pt x="2358" y="1188"/>
                </a:cubicBezTo>
                <a:cubicBezTo>
                  <a:pt x="2357" y="1189"/>
                  <a:pt x="2358" y="1190"/>
                  <a:pt x="2357" y="1190"/>
                </a:cubicBezTo>
                <a:cubicBezTo>
                  <a:pt x="2356" y="1190"/>
                  <a:pt x="2355" y="1190"/>
                  <a:pt x="2355" y="1189"/>
                </a:cubicBezTo>
                <a:cubicBezTo>
                  <a:pt x="2354" y="1187"/>
                  <a:pt x="2357" y="1188"/>
                  <a:pt x="2358" y="1187"/>
                </a:cubicBezTo>
                <a:cubicBezTo>
                  <a:pt x="2358" y="1186"/>
                  <a:pt x="2358" y="1186"/>
                  <a:pt x="2358" y="1186"/>
                </a:cubicBezTo>
                <a:cubicBezTo>
                  <a:pt x="2358" y="1185"/>
                  <a:pt x="2359" y="1185"/>
                  <a:pt x="2359" y="1185"/>
                </a:cubicBezTo>
                <a:cubicBezTo>
                  <a:pt x="2359" y="1184"/>
                  <a:pt x="2359" y="1184"/>
                  <a:pt x="2358" y="1184"/>
                </a:cubicBezTo>
                <a:cubicBezTo>
                  <a:pt x="2357" y="1185"/>
                  <a:pt x="2357" y="1185"/>
                  <a:pt x="2356" y="1186"/>
                </a:cubicBezTo>
                <a:cubicBezTo>
                  <a:pt x="2356" y="1186"/>
                  <a:pt x="2355" y="1186"/>
                  <a:pt x="2354" y="1185"/>
                </a:cubicBezTo>
                <a:cubicBezTo>
                  <a:pt x="2354" y="1184"/>
                  <a:pt x="2355" y="1184"/>
                  <a:pt x="2356" y="1184"/>
                </a:cubicBezTo>
                <a:cubicBezTo>
                  <a:pt x="2357" y="1184"/>
                  <a:pt x="2357" y="1183"/>
                  <a:pt x="2358" y="1182"/>
                </a:cubicBezTo>
                <a:cubicBezTo>
                  <a:pt x="2359" y="1181"/>
                  <a:pt x="2360" y="1180"/>
                  <a:pt x="2361" y="1180"/>
                </a:cubicBezTo>
                <a:cubicBezTo>
                  <a:pt x="2362" y="1179"/>
                  <a:pt x="2363" y="1179"/>
                  <a:pt x="2363" y="1178"/>
                </a:cubicBezTo>
                <a:cubicBezTo>
                  <a:pt x="2364" y="1178"/>
                  <a:pt x="2364" y="1177"/>
                  <a:pt x="2364" y="1176"/>
                </a:cubicBezTo>
                <a:cubicBezTo>
                  <a:pt x="2365" y="1175"/>
                  <a:pt x="2367" y="1174"/>
                  <a:pt x="2366" y="1173"/>
                </a:cubicBezTo>
                <a:cubicBezTo>
                  <a:pt x="2365" y="1172"/>
                  <a:pt x="2364" y="1172"/>
                  <a:pt x="2363" y="1172"/>
                </a:cubicBezTo>
                <a:cubicBezTo>
                  <a:pt x="2363" y="1172"/>
                  <a:pt x="2362" y="1171"/>
                  <a:pt x="2361" y="1170"/>
                </a:cubicBezTo>
                <a:cubicBezTo>
                  <a:pt x="2361" y="1170"/>
                  <a:pt x="2361" y="1169"/>
                  <a:pt x="2360" y="1169"/>
                </a:cubicBezTo>
                <a:cubicBezTo>
                  <a:pt x="2359" y="1168"/>
                  <a:pt x="2357" y="1169"/>
                  <a:pt x="2355" y="1168"/>
                </a:cubicBezTo>
                <a:cubicBezTo>
                  <a:pt x="2354" y="1168"/>
                  <a:pt x="2354" y="1168"/>
                  <a:pt x="2353" y="1168"/>
                </a:cubicBezTo>
                <a:cubicBezTo>
                  <a:pt x="2351" y="1168"/>
                  <a:pt x="2352" y="1169"/>
                  <a:pt x="2351" y="1170"/>
                </a:cubicBezTo>
                <a:cubicBezTo>
                  <a:pt x="2349" y="1172"/>
                  <a:pt x="2348" y="1169"/>
                  <a:pt x="2347" y="1169"/>
                </a:cubicBezTo>
                <a:cubicBezTo>
                  <a:pt x="2346" y="1169"/>
                  <a:pt x="2346" y="1170"/>
                  <a:pt x="2345" y="1170"/>
                </a:cubicBezTo>
                <a:cubicBezTo>
                  <a:pt x="2343" y="1171"/>
                  <a:pt x="2346" y="1168"/>
                  <a:pt x="2346" y="1168"/>
                </a:cubicBezTo>
                <a:cubicBezTo>
                  <a:pt x="2346" y="1167"/>
                  <a:pt x="2345" y="1167"/>
                  <a:pt x="2344" y="1167"/>
                </a:cubicBezTo>
                <a:cubicBezTo>
                  <a:pt x="2344" y="1166"/>
                  <a:pt x="2344" y="1166"/>
                  <a:pt x="2343" y="1166"/>
                </a:cubicBezTo>
                <a:cubicBezTo>
                  <a:pt x="2342" y="1167"/>
                  <a:pt x="2342" y="1168"/>
                  <a:pt x="2342" y="1168"/>
                </a:cubicBezTo>
                <a:cubicBezTo>
                  <a:pt x="2341" y="1170"/>
                  <a:pt x="2339" y="1173"/>
                  <a:pt x="2337" y="1173"/>
                </a:cubicBezTo>
                <a:cubicBezTo>
                  <a:pt x="2337" y="1172"/>
                  <a:pt x="2336" y="1172"/>
                  <a:pt x="2335" y="1172"/>
                </a:cubicBezTo>
                <a:cubicBezTo>
                  <a:pt x="2334" y="1172"/>
                  <a:pt x="2334" y="1174"/>
                  <a:pt x="2332" y="1174"/>
                </a:cubicBezTo>
                <a:cubicBezTo>
                  <a:pt x="2331" y="1174"/>
                  <a:pt x="2330" y="1174"/>
                  <a:pt x="2330" y="1173"/>
                </a:cubicBezTo>
                <a:cubicBezTo>
                  <a:pt x="2329" y="1173"/>
                  <a:pt x="2330" y="1172"/>
                  <a:pt x="2330" y="1171"/>
                </a:cubicBezTo>
                <a:cubicBezTo>
                  <a:pt x="2330" y="1170"/>
                  <a:pt x="2330" y="1170"/>
                  <a:pt x="2331" y="1170"/>
                </a:cubicBezTo>
                <a:cubicBezTo>
                  <a:pt x="2331" y="1169"/>
                  <a:pt x="2332" y="1169"/>
                  <a:pt x="2331" y="1168"/>
                </a:cubicBezTo>
                <a:cubicBezTo>
                  <a:pt x="2331" y="1167"/>
                  <a:pt x="2329" y="1165"/>
                  <a:pt x="2328" y="1166"/>
                </a:cubicBezTo>
                <a:cubicBezTo>
                  <a:pt x="2328" y="1166"/>
                  <a:pt x="2328" y="1167"/>
                  <a:pt x="2328" y="1168"/>
                </a:cubicBezTo>
                <a:cubicBezTo>
                  <a:pt x="2328" y="1168"/>
                  <a:pt x="2327" y="1168"/>
                  <a:pt x="2327" y="1169"/>
                </a:cubicBezTo>
                <a:cubicBezTo>
                  <a:pt x="2327" y="1169"/>
                  <a:pt x="2328" y="1170"/>
                  <a:pt x="2327" y="1170"/>
                </a:cubicBezTo>
                <a:cubicBezTo>
                  <a:pt x="2327" y="1171"/>
                  <a:pt x="2326" y="1171"/>
                  <a:pt x="2326" y="1170"/>
                </a:cubicBezTo>
                <a:cubicBezTo>
                  <a:pt x="2326" y="1170"/>
                  <a:pt x="2326" y="1170"/>
                  <a:pt x="2326" y="1169"/>
                </a:cubicBezTo>
                <a:cubicBezTo>
                  <a:pt x="2326" y="1169"/>
                  <a:pt x="2326" y="1169"/>
                  <a:pt x="2326" y="1169"/>
                </a:cubicBezTo>
                <a:cubicBezTo>
                  <a:pt x="2325" y="1168"/>
                  <a:pt x="2325" y="1168"/>
                  <a:pt x="2324" y="1167"/>
                </a:cubicBezTo>
                <a:cubicBezTo>
                  <a:pt x="2323" y="1167"/>
                  <a:pt x="2324" y="1168"/>
                  <a:pt x="2323" y="1169"/>
                </a:cubicBezTo>
                <a:cubicBezTo>
                  <a:pt x="2323" y="1170"/>
                  <a:pt x="2322" y="1169"/>
                  <a:pt x="2322" y="1169"/>
                </a:cubicBezTo>
                <a:cubicBezTo>
                  <a:pt x="2321" y="1169"/>
                  <a:pt x="2320" y="1169"/>
                  <a:pt x="2319" y="1169"/>
                </a:cubicBezTo>
                <a:cubicBezTo>
                  <a:pt x="2319" y="1169"/>
                  <a:pt x="2319" y="1168"/>
                  <a:pt x="2318" y="1168"/>
                </a:cubicBezTo>
                <a:cubicBezTo>
                  <a:pt x="2318" y="1167"/>
                  <a:pt x="2317" y="1167"/>
                  <a:pt x="2317" y="1167"/>
                </a:cubicBezTo>
                <a:cubicBezTo>
                  <a:pt x="2316" y="1167"/>
                  <a:pt x="2315" y="1166"/>
                  <a:pt x="2315" y="1166"/>
                </a:cubicBezTo>
                <a:cubicBezTo>
                  <a:pt x="2314" y="1165"/>
                  <a:pt x="2315" y="1165"/>
                  <a:pt x="2316" y="1165"/>
                </a:cubicBezTo>
                <a:cubicBezTo>
                  <a:pt x="2317" y="1164"/>
                  <a:pt x="2317" y="1163"/>
                  <a:pt x="2315" y="1163"/>
                </a:cubicBezTo>
                <a:cubicBezTo>
                  <a:pt x="2316" y="1162"/>
                  <a:pt x="2315" y="1162"/>
                  <a:pt x="2314" y="1162"/>
                </a:cubicBezTo>
                <a:cubicBezTo>
                  <a:pt x="2313" y="1162"/>
                  <a:pt x="2313" y="1162"/>
                  <a:pt x="2312" y="1163"/>
                </a:cubicBezTo>
                <a:cubicBezTo>
                  <a:pt x="2311" y="1163"/>
                  <a:pt x="2312" y="1162"/>
                  <a:pt x="2312" y="1162"/>
                </a:cubicBezTo>
                <a:cubicBezTo>
                  <a:pt x="2313" y="1161"/>
                  <a:pt x="2314" y="1161"/>
                  <a:pt x="2314" y="1161"/>
                </a:cubicBezTo>
                <a:cubicBezTo>
                  <a:pt x="2315" y="1160"/>
                  <a:pt x="2315" y="1160"/>
                  <a:pt x="2316" y="1159"/>
                </a:cubicBezTo>
                <a:cubicBezTo>
                  <a:pt x="2316" y="1159"/>
                  <a:pt x="2317" y="1159"/>
                  <a:pt x="2318" y="1159"/>
                </a:cubicBezTo>
                <a:cubicBezTo>
                  <a:pt x="2318" y="1159"/>
                  <a:pt x="2319" y="1158"/>
                  <a:pt x="2320" y="1158"/>
                </a:cubicBezTo>
                <a:cubicBezTo>
                  <a:pt x="2321" y="1158"/>
                  <a:pt x="2321" y="1157"/>
                  <a:pt x="2321" y="1156"/>
                </a:cubicBezTo>
                <a:cubicBezTo>
                  <a:pt x="2322" y="1156"/>
                  <a:pt x="2322" y="1155"/>
                  <a:pt x="2323" y="1155"/>
                </a:cubicBezTo>
                <a:cubicBezTo>
                  <a:pt x="2323" y="1155"/>
                  <a:pt x="2325" y="1155"/>
                  <a:pt x="2325" y="1154"/>
                </a:cubicBezTo>
                <a:cubicBezTo>
                  <a:pt x="2325" y="1153"/>
                  <a:pt x="2321" y="1154"/>
                  <a:pt x="2321" y="1154"/>
                </a:cubicBezTo>
                <a:cubicBezTo>
                  <a:pt x="2320" y="1154"/>
                  <a:pt x="2319" y="1154"/>
                  <a:pt x="2319" y="1154"/>
                </a:cubicBezTo>
                <a:cubicBezTo>
                  <a:pt x="2318" y="1155"/>
                  <a:pt x="2317" y="1155"/>
                  <a:pt x="2316" y="1155"/>
                </a:cubicBezTo>
                <a:cubicBezTo>
                  <a:pt x="2316" y="1154"/>
                  <a:pt x="2316" y="1153"/>
                  <a:pt x="2316" y="1152"/>
                </a:cubicBezTo>
                <a:cubicBezTo>
                  <a:pt x="2315" y="1151"/>
                  <a:pt x="2314" y="1152"/>
                  <a:pt x="2314" y="1152"/>
                </a:cubicBezTo>
                <a:cubicBezTo>
                  <a:pt x="2313" y="1153"/>
                  <a:pt x="2313" y="1153"/>
                  <a:pt x="2313" y="1153"/>
                </a:cubicBezTo>
                <a:cubicBezTo>
                  <a:pt x="2313" y="1154"/>
                  <a:pt x="2312" y="1153"/>
                  <a:pt x="2312" y="1153"/>
                </a:cubicBezTo>
                <a:cubicBezTo>
                  <a:pt x="2311" y="1153"/>
                  <a:pt x="2311" y="1154"/>
                  <a:pt x="2311" y="1154"/>
                </a:cubicBezTo>
                <a:cubicBezTo>
                  <a:pt x="2310" y="1154"/>
                  <a:pt x="2309" y="1155"/>
                  <a:pt x="2309" y="1154"/>
                </a:cubicBezTo>
                <a:cubicBezTo>
                  <a:pt x="2309" y="1153"/>
                  <a:pt x="2310" y="1152"/>
                  <a:pt x="2310" y="1152"/>
                </a:cubicBezTo>
                <a:cubicBezTo>
                  <a:pt x="2310" y="1151"/>
                  <a:pt x="2310" y="1150"/>
                  <a:pt x="2310" y="1150"/>
                </a:cubicBezTo>
                <a:cubicBezTo>
                  <a:pt x="2309" y="1149"/>
                  <a:pt x="2308" y="1150"/>
                  <a:pt x="2308" y="1151"/>
                </a:cubicBezTo>
                <a:cubicBezTo>
                  <a:pt x="2308" y="1152"/>
                  <a:pt x="2308" y="1152"/>
                  <a:pt x="2307" y="1153"/>
                </a:cubicBezTo>
                <a:cubicBezTo>
                  <a:pt x="2307" y="1153"/>
                  <a:pt x="2306" y="1154"/>
                  <a:pt x="2306" y="1154"/>
                </a:cubicBezTo>
                <a:cubicBezTo>
                  <a:pt x="2305" y="1155"/>
                  <a:pt x="2305" y="1157"/>
                  <a:pt x="2304" y="1158"/>
                </a:cubicBezTo>
                <a:cubicBezTo>
                  <a:pt x="2303" y="1158"/>
                  <a:pt x="2303" y="1158"/>
                  <a:pt x="2302" y="1158"/>
                </a:cubicBezTo>
                <a:cubicBezTo>
                  <a:pt x="2301" y="1159"/>
                  <a:pt x="2301" y="1160"/>
                  <a:pt x="2300" y="1161"/>
                </a:cubicBezTo>
                <a:cubicBezTo>
                  <a:pt x="2299" y="1162"/>
                  <a:pt x="2298" y="1163"/>
                  <a:pt x="2298" y="1164"/>
                </a:cubicBezTo>
                <a:cubicBezTo>
                  <a:pt x="2297" y="1165"/>
                  <a:pt x="2296" y="1166"/>
                  <a:pt x="2296" y="1164"/>
                </a:cubicBezTo>
                <a:cubicBezTo>
                  <a:pt x="2296" y="1163"/>
                  <a:pt x="2297" y="1162"/>
                  <a:pt x="2296" y="1161"/>
                </a:cubicBezTo>
                <a:cubicBezTo>
                  <a:pt x="2296" y="1160"/>
                  <a:pt x="2295" y="1160"/>
                  <a:pt x="2295" y="1159"/>
                </a:cubicBezTo>
                <a:cubicBezTo>
                  <a:pt x="2295" y="1157"/>
                  <a:pt x="2297" y="1155"/>
                  <a:pt x="2298" y="1153"/>
                </a:cubicBezTo>
                <a:cubicBezTo>
                  <a:pt x="2299" y="1152"/>
                  <a:pt x="2299" y="1150"/>
                  <a:pt x="2300" y="1149"/>
                </a:cubicBezTo>
                <a:cubicBezTo>
                  <a:pt x="2300" y="1147"/>
                  <a:pt x="2301" y="1146"/>
                  <a:pt x="2302" y="1145"/>
                </a:cubicBezTo>
                <a:cubicBezTo>
                  <a:pt x="2304" y="1142"/>
                  <a:pt x="2306" y="1141"/>
                  <a:pt x="2309" y="1139"/>
                </a:cubicBezTo>
                <a:cubicBezTo>
                  <a:pt x="2310" y="1138"/>
                  <a:pt x="2311" y="1137"/>
                  <a:pt x="2311" y="1135"/>
                </a:cubicBezTo>
                <a:cubicBezTo>
                  <a:pt x="2311" y="1134"/>
                  <a:pt x="2313" y="1133"/>
                  <a:pt x="2314" y="1132"/>
                </a:cubicBezTo>
                <a:cubicBezTo>
                  <a:pt x="2315" y="1130"/>
                  <a:pt x="2316" y="1130"/>
                  <a:pt x="2317" y="1128"/>
                </a:cubicBezTo>
                <a:cubicBezTo>
                  <a:pt x="2317" y="1127"/>
                  <a:pt x="2317" y="1126"/>
                  <a:pt x="2317" y="1126"/>
                </a:cubicBezTo>
                <a:cubicBezTo>
                  <a:pt x="2317" y="1125"/>
                  <a:pt x="2317" y="1124"/>
                  <a:pt x="2318" y="1123"/>
                </a:cubicBezTo>
                <a:cubicBezTo>
                  <a:pt x="2318" y="1122"/>
                  <a:pt x="2319" y="1119"/>
                  <a:pt x="2317" y="1119"/>
                </a:cubicBezTo>
                <a:cubicBezTo>
                  <a:pt x="2317" y="1119"/>
                  <a:pt x="2316" y="1120"/>
                  <a:pt x="2316" y="1121"/>
                </a:cubicBezTo>
                <a:cubicBezTo>
                  <a:pt x="2315" y="1121"/>
                  <a:pt x="2314" y="1121"/>
                  <a:pt x="2313" y="1121"/>
                </a:cubicBezTo>
                <a:cubicBezTo>
                  <a:pt x="2312" y="1121"/>
                  <a:pt x="2313" y="1120"/>
                  <a:pt x="2312" y="1119"/>
                </a:cubicBezTo>
                <a:cubicBezTo>
                  <a:pt x="2312" y="1118"/>
                  <a:pt x="2312" y="1118"/>
                  <a:pt x="2312" y="1117"/>
                </a:cubicBezTo>
                <a:cubicBezTo>
                  <a:pt x="2312" y="1115"/>
                  <a:pt x="2314" y="1117"/>
                  <a:pt x="2315" y="1117"/>
                </a:cubicBezTo>
                <a:cubicBezTo>
                  <a:pt x="2316" y="1117"/>
                  <a:pt x="2317" y="1116"/>
                  <a:pt x="2317" y="1117"/>
                </a:cubicBezTo>
                <a:cubicBezTo>
                  <a:pt x="2318" y="1117"/>
                  <a:pt x="2318" y="1118"/>
                  <a:pt x="2319" y="1118"/>
                </a:cubicBezTo>
                <a:cubicBezTo>
                  <a:pt x="2321" y="1118"/>
                  <a:pt x="2323" y="1118"/>
                  <a:pt x="2323" y="1116"/>
                </a:cubicBezTo>
                <a:cubicBezTo>
                  <a:pt x="2323" y="1115"/>
                  <a:pt x="2323" y="1115"/>
                  <a:pt x="2324" y="1114"/>
                </a:cubicBezTo>
                <a:cubicBezTo>
                  <a:pt x="2324" y="1114"/>
                  <a:pt x="2325" y="1113"/>
                  <a:pt x="2325" y="1112"/>
                </a:cubicBezTo>
                <a:cubicBezTo>
                  <a:pt x="2325" y="1112"/>
                  <a:pt x="2325" y="1109"/>
                  <a:pt x="2324" y="1109"/>
                </a:cubicBezTo>
                <a:cubicBezTo>
                  <a:pt x="2324" y="1109"/>
                  <a:pt x="2323" y="1110"/>
                  <a:pt x="2322" y="1110"/>
                </a:cubicBezTo>
                <a:cubicBezTo>
                  <a:pt x="2322" y="1110"/>
                  <a:pt x="2321" y="1110"/>
                  <a:pt x="2320" y="1110"/>
                </a:cubicBezTo>
                <a:cubicBezTo>
                  <a:pt x="2319" y="1110"/>
                  <a:pt x="2319" y="1111"/>
                  <a:pt x="2319" y="1111"/>
                </a:cubicBezTo>
                <a:cubicBezTo>
                  <a:pt x="2319" y="1112"/>
                  <a:pt x="2320" y="1112"/>
                  <a:pt x="2319" y="1112"/>
                </a:cubicBezTo>
                <a:cubicBezTo>
                  <a:pt x="2319" y="1113"/>
                  <a:pt x="2319" y="1113"/>
                  <a:pt x="2318" y="1113"/>
                </a:cubicBezTo>
                <a:cubicBezTo>
                  <a:pt x="2318" y="1113"/>
                  <a:pt x="2317" y="1113"/>
                  <a:pt x="2316" y="1112"/>
                </a:cubicBezTo>
                <a:cubicBezTo>
                  <a:pt x="2316" y="1111"/>
                  <a:pt x="2316" y="1110"/>
                  <a:pt x="2315" y="1109"/>
                </a:cubicBezTo>
                <a:cubicBezTo>
                  <a:pt x="2314" y="1108"/>
                  <a:pt x="2313" y="1110"/>
                  <a:pt x="2313" y="1111"/>
                </a:cubicBezTo>
                <a:cubicBezTo>
                  <a:pt x="2312" y="1112"/>
                  <a:pt x="2311" y="1112"/>
                  <a:pt x="2309" y="1112"/>
                </a:cubicBezTo>
                <a:cubicBezTo>
                  <a:pt x="2309" y="1112"/>
                  <a:pt x="2309" y="1113"/>
                  <a:pt x="2308" y="1113"/>
                </a:cubicBezTo>
                <a:cubicBezTo>
                  <a:pt x="2307" y="1114"/>
                  <a:pt x="2305" y="1115"/>
                  <a:pt x="2303" y="1115"/>
                </a:cubicBezTo>
                <a:cubicBezTo>
                  <a:pt x="2303" y="1115"/>
                  <a:pt x="2302" y="1115"/>
                  <a:pt x="2301" y="1116"/>
                </a:cubicBezTo>
                <a:cubicBezTo>
                  <a:pt x="2300" y="1116"/>
                  <a:pt x="2298" y="1118"/>
                  <a:pt x="2297" y="1119"/>
                </a:cubicBezTo>
                <a:cubicBezTo>
                  <a:pt x="2296" y="1120"/>
                  <a:pt x="2297" y="1122"/>
                  <a:pt x="2295" y="1123"/>
                </a:cubicBezTo>
                <a:cubicBezTo>
                  <a:pt x="2295" y="1124"/>
                  <a:pt x="2294" y="1125"/>
                  <a:pt x="2293" y="1125"/>
                </a:cubicBezTo>
                <a:cubicBezTo>
                  <a:pt x="2292" y="1125"/>
                  <a:pt x="2291" y="1125"/>
                  <a:pt x="2291" y="1126"/>
                </a:cubicBezTo>
                <a:cubicBezTo>
                  <a:pt x="2292" y="1127"/>
                  <a:pt x="2292" y="1127"/>
                  <a:pt x="2293" y="1127"/>
                </a:cubicBezTo>
                <a:cubicBezTo>
                  <a:pt x="2294" y="1129"/>
                  <a:pt x="2293" y="1130"/>
                  <a:pt x="2292" y="1131"/>
                </a:cubicBezTo>
                <a:cubicBezTo>
                  <a:pt x="2290" y="1132"/>
                  <a:pt x="2289" y="1133"/>
                  <a:pt x="2288" y="1133"/>
                </a:cubicBezTo>
                <a:cubicBezTo>
                  <a:pt x="2287" y="1134"/>
                  <a:pt x="2286" y="1133"/>
                  <a:pt x="2286" y="1134"/>
                </a:cubicBezTo>
                <a:cubicBezTo>
                  <a:pt x="2285" y="1134"/>
                  <a:pt x="2285" y="1135"/>
                  <a:pt x="2286" y="1135"/>
                </a:cubicBezTo>
                <a:cubicBezTo>
                  <a:pt x="2286" y="1136"/>
                  <a:pt x="2287" y="1135"/>
                  <a:pt x="2288" y="1136"/>
                </a:cubicBezTo>
                <a:cubicBezTo>
                  <a:pt x="2288" y="1137"/>
                  <a:pt x="2288" y="1137"/>
                  <a:pt x="2287" y="1137"/>
                </a:cubicBezTo>
                <a:cubicBezTo>
                  <a:pt x="2286" y="1138"/>
                  <a:pt x="2286" y="1138"/>
                  <a:pt x="2285" y="1138"/>
                </a:cubicBezTo>
                <a:cubicBezTo>
                  <a:pt x="2283" y="1139"/>
                  <a:pt x="2283" y="1142"/>
                  <a:pt x="2282" y="1143"/>
                </a:cubicBezTo>
                <a:cubicBezTo>
                  <a:pt x="2282" y="1144"/>
                  <a:pt x="2281" y="1145"/>
                  <a:pt x="2281" y="1146"/>
                </a:cubicBezTo>
                <a:cubicBezTo>
                  <a:pt x="2279" y="1150"/>
                  <a:pt x="2277" y="1154"/>
                  <a:pt x="2275" y="1159"/>
                </a:cubicBezTo>
                <a:cubicBezTo>
                  <a:pt x="2274" y="1160"/>
                  <a:pt x="2273" y="1161"/>
                  <a:pt x="2273" y="1163"/>
                </a:cubicBezTo>
                <a:cubicBezTo>
                  <a:pt x="2273" y="1164"/>
                  <a:pt x="2272" y="1165"/>
                  <a:pt x="2271" y="1166"/>
                </a:cubicBezTo>
                <a:cubicBezTo>
                  <a:pt x="2270" y="1167"/>
                  <a:pt x="2265" y="1170"/>
                  <a:pt x="2268" y="1172"/>
                </a:cubicBezTo>
                <a:cubicBezTo>
                  <a:pt x="2268" y="1172"/>
                  <a:pt x="2269" y="1172"/>
                  <a:pt x="2269" y="1173"/>
                </a:cubicBezTo>
                <a:cubicBezTo>
                  <a:pt x="2270" y="1173"/>
                  <a:pt x="2270" y="1174"/>
                  <a:pt x="2271" y="1175"/>
                </a:cubicBezTo>
                <a:cubicBezTo>
                  <a:pt x="2271" y="1175"/>
                  <a:pt x="2272" y="1175"/>
                  <a:pt x="2272" y="1175"/>
                </a:cubicBezTo>
                <a:cubicBezTo>
                  <a:pt x="2273" y="1175"/>
                  <a:pt x="2274" y="1175"/>
                  <a:pt x="2274" y="1175"/>
                </a:cubicBezTo>
                <a:cubicBezTo>
                  <a:pt x="2275" y="1176"/>
                  <a:pt x="2273" y="1176"/>
                  <a:pt x="2273" y="1176"/>
                </a:cubicBezTo>
                <a:cubicBezTo>
                  <a:pt x="2272" y="1175"/>
                  <a:pt x="2270" y="1175"/>
                  <a:pt x="2269" y="1176"/>
                </a:cubicBezTo>
                <a:cubicBezTo>
                  <a:pt x="2268" y="1176"/>
                  <a:pt x="2269" y="1178"/>
                  <a:pt x="2269" y="1178"/>
                </a:cubicBezTo>
                <a:cubicBezTo>
                  <a:pt x="2269" y="1179"/>
                  <a:pt x="2270" y="1179"/>
                  <a:pt x="2270" y="1180"/>
                </a:cubicBezTo>
                <a:cubicBezTo>
                  <a:pt x="2271" y="1181"/>
                  <a:pt x="2270" y="1180"/>
                  <a:pt x="2269" y="1180"/>
                </a:cubicBezTo>
                <a:cubicBezTo>
                  <a:pt x="2268" y="1179"/>
                  <a:pt x="2267" y="1179"/>
                  <a:pt x="2266" y="1178"/>
                </a:cubicBezTo>
                <a:cubicBezTo>
                  <a:pt x="2265" y="1178"/>
                  <a:pt x="2264" y="1175"/>
                  <a:pt x="2263" y="1177"/>
                </a:cubicBezTo>
                <a:cubicBezTo>
                  <a:pt x="2263" y="1177"/>
                  <a:pt x="2264" y="1178"/>
                  <a:pt x="2263" y="1179"/>
                </a:cubicBezTo>
                <a:cubicBezTo>
                  <a:pt x="2263" y="1179"/>
                  <a:pt x="2262" y="1179"/>
                  <a:pt x="2262" y="1180"/>
                </a:cubicBezTo>
                <a:cubicBezTo>
                  <a:pt x="2261" y="1181"/>
                  <a:pt x="2261" y="1182"/>
                  <a:pt x="2261" y="1183"/>
                </a:cubicBezTo>
                <a:cubicBezTo>
                  <a:pt x="2261" y="1184"/>
                  <a:pt x="2260" y="1185"/>
                  <a:pt x="2259" y="1186"/>
                </a:cubicBezTo>
                <a:cubicBezTo>
                  <a:pt x="2257" y="1188"/>
                  <a:pt x="2259" y="1190"/>
                  <a:pt x="2257" y="1191"/>
                </a:cubicBezTo>
                <a:cubicBezTo>
                  <a:pt x="2256" y="1192"/>
                  <a:pt x="2256" y="1192"/>
                  <a:pt x="2255" y="1191"/>
                </a:cubicBezTo>
                <a:cubicBezTo>
                  <a:pt x="2254" y="1191"/>
                  <a:pt x="2254" y="1191"/>
                  <a:pt x="2253" y="1191"/>
                </a:cubicBezTo>
                <a:cubicBezTo>
                  <a:pt x="2251" y="1192"/>
                  <a:pt x="2252" y="1190"/>
                  <a:pt x="2253" y="1189"/>
                </a:cubicBezTo>
                <a:cubicBezTo>
                  <a:pt x="2254" y="1189"/>
                  <a:pt x="2254" y="1188"/>
                  <a:pt x="2255" y="1188"/>
                </a:cubicBezTo>
                <a:cubicBezTo>
                  <a:pt x="2255" y="1187"/>
                  <a:pt x="2256" y="1187"/>
                  <a:pt x="2256" y="1186"/>
                </a:cubicBezTo>
                <a:cubicBezTo>
                  <a:pt x="2256" y="1186"/>
                  <a:pt x="2254" y="1187"/>
                  <a:pt x="2254" y="1188"/>
                </a:cubicBezTo>
                <a:cubicBezTo>
                  <a:pt x="2253" y="1188"/>
                  <a:pt x="2252" y="1188"/>
                  <a:pt x="2251" y="1189"/>
                </a:cubicBezTo>
                <a:cubicBezTo>
                  <a:pt x="2250" y="1190"/>
                  <a:pt x="2249" y="1190"/>
                  <a:pt x="2248" y="1191"/>
                </a:cubicBezTo>
                <a:cubicBezTo>
                  <a:pt x="2248" y="1192"/>
                  <a:pt x="2246" y="1193"/>
                  <a:pt x="2246" y="1193"/>
                </a:cubicBezTo>
                <a:cubicBezTo>
                  <a:pt x="2247" y="1194"/>
                  <a:pt x="2249" y="1194"/>
                  <a:pt x="2250" y="1193"/>
                </a:cubicBezTo>
                <a:cubicBezTo>
                  <a:pt x="2251" y="1192"/>
                  <a:pt x="2252" y="1193"/>
                  <a:pt x="2254" y="1193"/>
                </a:cubicBezTo>
                <a:cubicBezTo>
                  <a:pt x="2257" y="1193"/>
                  <a:pt x="2260" y="1192"/>
                  <a:pt x="2263" y="1193"/>
                </a:cubicBezTo>
                <a:cubicBezTo>
                  <a:pt x="2263" y="1193"/>
                  <a:pt x="2264" y="1193"/>
                  <a:pt x="2263" y="1194"/>
                </a:cubicBezTo>
                <a:cubicBezTo>
                  <a:pt x="2263" y="1194"/>
                  <a:pt x="2262" y="1194"/>
                  <a:pt x="2262" y="1194"/>
                </a:cubicBezTo>
                <a:cubicBezTo>
                  <a:pt x="2261" y="1194"/>
                  <a:pt x="2260" y="1195"/>
                  <a:pt x="2260" y="1196"/>
                </a:cubicBezTo>
                <a:cubicBezTo>
                  <a:pt x="2259" y="1197"/>
                  <a:pt x="2258" y="1197"/>
                  <a:pt x="2257" y="1198"/>
                </a:cubicBezTo>
                <a:cubicBezTo>
                  <a:pt x="2256" y="1198"/>
                  <a:pt x="2256" y="1199"/>
                  <a:pt x="2255" y="1200"/>
                </a:cubicBezTo>
                <a:cubicBezTo>
                  <a:pt x="2254" y="1201"/>
                  <a:pt x="2253" y="1202"/>
                  <a:pt x="2252" y="1203"/>
                </a:cubicBezTo>
                <a:cubicBezTo>
                  <a:pt x="2251" y="1204"/>
                  <a:pt x="2250" y="1204"/>
                  <a:pt x="2249" y="1205"/>
                </a:cubicBezTo>
                <a:cubicBezTo>
                  <a:pt x="2248" y="1205"/>
                  <a:pt x="2247" y="1206"/>
                  <a:pt x="2246" y="1207"/>
                </a:cubicBezTo>
                <a:cubicBezTo>
                  <a:pt x="2245" y="1207"/>
                  <a:pt x="2243" y="1208"/>
                  <a:pt x="2243" y="1210"/>
                </a:cubicBezTo>
                <a:cubicBezTo>
                  <a:pt x="2243" y="1210"/>
                  <a:pt x="2244" y="1211"/>
                  <a:pt x="2244" y="1211"/>
                </a:cubicBezTo>
                <a:cubicBezTo>
                  <a:pt x="2245" y="1212"/>
                  <a:pt x="2245" y="1212"/>
                  <a:pt x="2245" y="1213"/>
                </a:cubicBezTo>
                <a:cubicBezTo>
                  <a:pt x="2245" y="1215"/>
                  <a:pt x="2245" y="1216"/>
                  <a:pt x="2246" y="1217"/>
                </a:cubicBezTo>
                <a:cubicBezTo>
                  <a:pt x="2247" y="1218"/>
                  <a:pt x="2249" y="1218"/>
                  <a:pt x="2250" y="1218"/>
                </a:cubicBezTo>
                <a:cubicBezTo>
                  <a:pt x="2251" y="1218"/>
                  <a:pt x="2253" y="1218"/>
                  <a:pt x="2254" y="1217"/>
                </a:cubicBezTo>
                <a:cubicBezTo>
                  <a:pt x="2255" y="1217"/>
                  <a:pt x="2256" y="1217"/>
                  <a:pt x="2256" y="1217"/>
                </a:cubicBezTo>
                <a:cubicBezTo>
                  <a:pt x="2259" y="1217"/>
                  <a:pt x="2261" y="1216"/>
                  <a:pt x="2263" y="1216"/>
                </a:cubicBezTo>
                <a:cubicBezTo>
                  <a:pt x="2264" y="1216"/>
                  <a:pt x="2267" y="1217"/>
                  <a:pt x="2267" y="1216"/>
                </a:cubicBezTo>
                <a:cubicBezTo>
                  <a:pt x="2266" y="1215"/>
                  <a:pt x="2266" y="1215"/>
                  <a:pt x="2267" y="1214"/>
                </a:cubicBezTo>
                <a:cubicBezTo>
                  <a:pt x="2267" y="1214"/>
                  <a:pt x="2268" y="1215"/>
                  <a:pt x="2269" y="1215"/>
                </a:cubicBezTo>
                <a:cubicBezTo>
                  <a:pt x="2270" y="1216"/>
                  <a:pt x="2272" y="1216"/>
                  <a:pt x="2273" y="1215"/>
                </a:cubicBezTo>
                <a:cubicBezTo>
                  <a:pt x="2275" y="1215"/>
                  <a:pt x="2276" y="1215"/>
                  <a:pt x="2278" y="1215"/>
                </a:cubicBezTo>
                <a:cubicBezTo>
                  <a:pt x="2279" y="1216"/>
                  <a:pt x="2281" y="1216"/>
                  <a:pt x="2282" y="1216"/>
                </a:cubicBezTo>
                <a:cubicBezTo>
                  <a:pt x="2283" y="1216"/>
                  <a:pt x="2284" y="1217"/>
                  <a:pt x="2284" y="1217"/>
                </a:cubicBezTo>
                <a:cubicBezTo>
                  <a:pt x="2287" y="1217"/>
                  <a:pt x="2290" y="1216"/>
                  <a:pt x="2293" y="1218"/>
                </a:cubicBezTo>
                <a:cubicBezTo>
                  <a:pt x="2295" y="1218"/>
                  <a:pt x="2295" y="1219"/>
                  <a:pt x="2297" y="1219"/>
                </a:cubicBezTo>
                <a:cubicBezTo>
                  <a:pt x="2298" y="1219"/>
                  <a:pt x="2299" y="1218"/>
                  <a:pt x="2299" y="1218"/>
                </a:cubicBezTo>
                <a:cubicBezTo>
                  <a:pt x="2299" y="1217"/>
                  <a:pt x="2299" y="1217"/>
                  <a:pt x="2300" y="1216"/>
                </a:cubicBezTo>
                <a:cubicBezTo>
                  <a:pt x="2301" y="1216"/>
                  <a:pt x="2301" y="1217"/>
                  <a:pt x="2302" y="1217"/>
                </a:cubicBezTo>
                <a:cubicBezTo>
                  <a:pt x="2302" y="1217"/>
                  <a:pt x="2303" y="1217"/>
                  <a:pt x="2304" y="1217"/>
                </a:cubicBezTo>
                <a:cubicBezTo>
                  <a:pt x="2305" y="1217"/>
                  <a:pt x="2306" y="1217"/>
                  <a:pt x="2307" y="1216"/>
                </a:cubicBezTo>
                <a:cubicBezTo>
                  <a:pt x="2307" y="1216"/>
                  <a:pt x="2307" y="1214"/>
                  <a:pt x="2308" y="1214"/>
                </a:cubicBezTo>
                <a:cubicBezTo>
                  <a:pt x="2309" y="1214"/>
                  <a:pt x="2310" y="1216"/>
                  <a:pt x="2311" y="1214"/>
                </a:cubicBezTo>
                <a:cubicBezTo>
                  <a:pt x="2311" y="1214"/>
                  <a:pt x="2310" y="1212"/>
                  <a:pt x="2312" y="1212"/>
                </a:cubicBezTo>
                <a:cubicBezTo>
                  <a:pt x="2312" y="1213"/>
                  <a:pt x="2312" y="1213"/>
                  <a:pt x="2314" y="1213"/>
                </a:cubicBezTo>
                <a:cubicBezTo>
                  <a:pt x="2314" y="1213"/>
                  <a:pt x="2315" y="1213"/>
                  <a:pt x="2316" y="1213"/>
                </a:cubicBezTo>
                <a:cubicBezTo>
                  <a:pt x="2317" y="1214"/>
                  <a:pt x="2316" y="1214"/>
                  <a:pt x="2316" y="1215"/>
                </a:cubicBezTo>
                <a:cubicBezTo>
                  <a:pt x="2315" y="1216"/>
                  <a:pt x="2318" y="1216"/>
                  <a:pt x="2318" y="1217"/>
                </a:cubicBezTo>
                <a:cubicBezTo>
                  <a:pt x="2318" y="1218"/>
                  <a:pt x="2315" y="1218"/>
                  <a:pt x="2314" y="1218"/>
                </a:cubicBezTo>
                <a:cubicBezTo>
                  <a:pt x="2314" y="1218"/>
                  <a:pt x="2313" y="1219"/>
                  <a:pt x="2312" y="1219"/>
                </a:cubicBezTo>
                <a:cubicBezTo>
                  <a:pt x="2312" y="1219"/>
                  <a:pt x="2311" y="1219"/>
                  <a:pt x="2311" y="1220"/>
                </a:cubicBezTo>
                <a:cubicBezTo>
                  <a:pt x="2310" y="1222"/>
                  <a:pt x="2313" y="1220"/>
                  <a:pt x="2314" y="1219"/>
                </a:cubicBezTo>
                <a:cubicBezTo>
                  <a:pt x="2314" y="1219"/>
                  <a:pt x="2316" y="1219"/>
                  <a:pt x="2316" y="1219"/>
                </a:cubicBezTo>
                <a:cubicBezTo>
                  <a:pt x="2318" y="1220"/>
                  <a:pt x="2315" y="1220"/>
                  <a:pt x="2316" y="1221"/>
                </a:cubicBezTo>
                <a:cubicBezTo>
                  <a:pt x="2316" y="1222"/>
                  <a:pt x="2317" y="1221"/>
                  <a:pt x="2318" y="1221"/>
                </a:cubicBezTo>
                <a:cubicBezTo>
                  <a:pt x="2318" y="1220"/>
                  <a:pt x="2319" y="1221"/>
                  <a:pt x="2320" y="1221"/>
                </a:cubicBezTo>
                <a:cubicBezTo>
                  <a:pt x="2321" y="1221"/>
                  <a:pt x="2321" y="1220"/>
                  <a:pt x="2322" y="1220"/>
                </a:cubicBezTo>
                <a:cubicBezTo>
                  <a:pt x="2323" y="1219"/>
                  <a:pt x="2323" y="1220"/>
                  <a:pt x="2323" y="1221"/>
                </a:cubicBezTo>
                <a:cubicBezTo>
                  <a:pt x="2323" y="1221"/>
                  <a:pt x="2324" y="1221"/>
                  <a:pt x="2325" y="1221"/>
                </a:cubicBezTo>
                <a:cubicBezTo>
                  <a:pt x="2326" y="1221"/>
                  <a:pt x="2326" y="1220"/>
                  <a:pt x="2326" y="1219"/>
                </a:cubicBezTo>
                <a:cubicBezTo>
                  <a:pt x="2326" y="1218"/>
                  <a:pt x="2326" y="1218"/>
                  <a:pt x="2326" y="1217"/>
                </a:cubicBezTo>
                <a:cubicBezTo>
                  <a:pt x="2326" y="1216"/>
                  <a:pt x="2326" y="1216"/>
                  <a:pt x="2325" y="1216"/>
                </a:cubicBezTo>
                <a:cubicBezTo>
                  <a:pt x="2325" y="1215"/>
                  <a:pt x="2325" y="1214"/>
                  <a:pt x="2326" y="1214"/>
                </a:cubicBezTo>
                <a:cubicBezTo>
                  <a:pt x="2327" y="1214"/>
                  <a:pt x="2327" y="1215"/>
                  <a:pt x="2327" y="1216"/>
                </a:cubicBezTo>
                <a:cubicBezTo>
                  <a:pt x="2328" y="1217"/>
                  <a:pt x="2329" y="1216"/>
                  <a:pt x="2330" y="1216"/>
                </a:cubicBezTo>
                <a:cubicBezTo>
                  <a:pt x="2331" y="1216"/>
                  <a:pt x="2332" y="1218"/>
                  <a:pt x="2333" y="1217"/>
                </a:cubicBezTo>
                <a:cubicBezTo>
                  <a:pt x="2333" y="1216"/>
                  <a:pt x="2333" y="1213"/>
                  <a:pt x="2334" y="1214"/>
                </a:cubicBezTo>
                <a:cubicBezTo>
                  <a:pt x="2335" y="1215"/>
                  <a:pt x="2334" y="1218"/>
                  <a:pt x="2336" y="1218"/>
                </a:cubicBezTo>
                <a:cubicBezTo>
                  <a:pt x="2336" y="1217"/>
                  <a:pt x="2337" y="1217"/>
                  <a:pt x="2337" y="1216"/>
                </a:cubicBezTo>
                <a:cubicBezTo>
                  <a:pt x="2338" y="1216"/>
                  <a:pt x="2338" y="1216"/>
                  <a:pt x="2338" y="1217"/>
                </a:cubicBezTo>
                <a:cubicBezTo>
                  <a:pt x="2338" y="1218"/>
                  <a:pt x="2337" y="1218"/>
                  <a:pt x="2337" y="1218"/>
                </a:cubicBezTo>
                <a:cubicBezTo>
                  <a:pt x="2336" y="1219"/>
                  <a:pt x="2334" y="1219"/>
                  <a:pt x="2334" y="1220"/>
                </a:cubicBezTo>
                <a:cubicBezTo>
                  <a:pt x="2333" y="1220"/>
                  <a:pt x="2332" y="1221"/>
                  <a:pt x="2331" y="1221"/>
                </a:cubicBezTo>
                <a:cubicBezTo>
                  <a:pt x="2330" y="1222"/>
                  <a:pt x="2329" y="1222"/>
                  <a:pt x="2328" y="1223"/>
                </a:cubicBezTo>
                <a:cubicBezTo>
                  <a:pt x="2325" y="1225"/>
                  <a:pt x="2323" y="1226"/>
                  <a:pt x="2321" y="1228"/>
                </a:cubicBezTo>
                <a:cubicBezTo>
                  <a:pt x="2319" y="1230"/>
                  <a:pt x="2317" y="1230"/>
                  <a:pt x="2316" y="1232"/>
                </a:cubicBezTo>
                <a:cubicBezTo>
                  <a:pt x="2316" y="1233"/>
                  <a:pt x="2316" y="1233"/>
                  <a:pt x="2315" y="1233"/>
                </a:cubicBezTo>
                <a:cubicBezTo>
                  <a:pt x="2314" y="1235"/>
                  <a:pt x="2315" y="1236"/>
                  <a:pt x="2316" y="1237"/>
                </a:cubicBezTo>
                <a:cubicBezTo>
                  <a:pt x="2317" y="1237"/>
                  <a:pt x="2317" y="1237"/>
                  <a:pt x="2318" y="1237"/>
                </a:cubicBezTo>
                <a:cubicBezTo>
                  <a:pt x="2319" y="1238"/>
                  <a:pt x="2320" y="1237"/>
                  <a:pt x="2320" y="1237"/>
                </a:cubicBezTo>
                <a:cubicBezTo>
                  <a:pt x="2321" y="1236"/>
                  <a:pt x="2322" y="1235"/>
                  <a:pt x="2324" y="1235"/>
                </a:cubicBezTo>
                <a:cubicBezTo>
                  <a:pt x="2325" y="1236"/>
                  <a:pt x="2325" y="1236"/>
                  <a:pt x="2326" y="1236"/>
                </a:cubicBezTo>
                <a:cubicBezTo>
                  <a:pt x="2327" y="1236"/>
                  <a:pt x="2327" y="1236"/>
                  <a:pt x="2328" y="1235"/>
                </a:cubicBezTo>
                <a:cubicBezTo>
                  <a:pt x="2329" y="1235"/>
                  <a:pt x="2329" y="1234"/>
                  <a:pt x="2329" y="1233"/>
                </a:cubicBezTo>
                <a:cubicBezTo>
                  <a:pt x="2330" y="1232"/>
                  <a:pt x="2331" y="1232"/>
                  <a:pt x="2332" y="1231"/>
                </a:cubicBezTo>
                <a:cubicBezTo>
                  <a:pt x="2333" y="1230"/>
                  <a:pt x="2333" y="1229"/>
                  <a:pt x="2334" y="1228"/>
                </a:cubicBezTo>
                <a:cubicBezTo>
                  <a:pt x="2334" y="1227"/>
                  <a:pt x="2334" y="1227"/>
                  <a:pt x="2335" y="1226"/>
                </a:cubicBezTo>
                <a:cubicBezTo>
                  <a:pt x="2335" y="1226"/>
                  <a:pt x="2335" y="1225"/>
                  <a:pt x="2336" y="1225"/>
                </a:cubicBezTo>
                <a:cubicBezTo>
                  <a:pt x="2336" y="1224"/>
                  <a:pt x="2336" y="1223"/>
                  <a:pt x="2337" y="1223"/>
                </a:cubicBezTo>
                <a:cubicBezTo>
                  <a:pt x="2338" y="1223"/>
                  <a:pt x="2338" y="1223"/>
                  <a:pt x="2339" y="1224"/>
                </a:cubicBezTo>
                <a:cubicBezTo>
                  <a:pt x="2339" y="1224"/>
                  <a:pt x="2340" y="1224"/>
                  <a:pt x="2341" y="1224"/>
                </a:cubicBezTo>
                <a:cubicBezTo>
                  <a:pt x="2341" y="1224"/>
                  <a:pt x="2342" y="1223"/>
                  <a:pt x="2342" y="1223"/>
                </a:cubicBezTo>
                <a:cubicBezTo>
                  <a:pt x="2344" y="1222"/>
                  <a:pt x="2345" y="1223"/>
                  <a:pt x="2346" y="1222"/>
                </a:cubicBezTo>
                <a:cubicBezTo>
                  <a:pt x="2347" y="1221"/>
                  <a:pt x="2346" y="1219"/>
                  <a:pt x="2347" y="1218"/>
                </a:cubicBezTo>
                <a:cubicBezTo>
                  <a:pt x="2348" y="1216"/>
                  <a:pt x="2349" y="1216"/>
                  <a:pt x="2350" y="1214"/>
                </a:cubicBezTo>
                <a:cubicBezTo>
                  <a:pt x="2350" y="1213"/>
                  <a:pt x="2350" y="1211"/>
                  <a:pt x="2352" y="1211"/>
                </a:cubicBezTo>
                <a:cubicBezTo>
                  <a:pt x="2353" y="1211"/>
                  <a:pt x="2355" y="1212"/>
                  <a:pt x="2355" y="1214"/>
                </a:cubicBezTo>
                <a:cubicBezTo>
                  <a:pt x="2355" y="1215"/>
                  <a:pt x="2355" y="1216"/>
                  <a:pt x="2356" y="1217"/>
                </a:cubicBezTo>
                <a:cubicBezTo>
                  <a:pt x="2356" y="1218"/>
                  <a:pt x="2357" y="1219"/>
                  <a:pt x="2357" y="1220"/>
                </a:cubicBezTo>
                <a:cubicBezTo>
                  <a:pt x="2357" y="1221"/>
                  <a:pt x="2357" y="1223"/>
                  <a:pt x="2356" y="1224"/>
                </a:cubicBezTo>
                <a:cubicBezTo>
                  <a:pt x="2356" y="1225"/>
                  <a:pt x="2355" y="1225"/>
                  <a:pt x="2355" y="1226"/>
                </a:cubicBezTo>
                <a:cubicBezTo>
                  <a:pt x="2353" y="1227"/>
                  <a:pt x="2354" y="1229"/>
                  <a:pt x="2353" y="1230"/>
                </a:cubicBezTo>
                <a:cubicBezTo>
                  <a:pt x="2353" y="1231"/>
                  <a:pt x="2352" y="1232"/>
                  <a:pt x="2352" y="1234"/>
                </a:cubicBezTo>
                <a:cubicBezTo>
                  <a:pt x="2352" y="1235"/>
                  <a:pt x="2351" y="1237"/>
                  <a:pt x="2352" y="1238"/>
                </a:cubicBezTo>
                <a:cubicBezTo>
                  <a:pt x="2354" y="1239"/>
                  <a:pt x="2355" y="1237"/>
                  <a:pt x="2356" y="1236"/>
                </a:cubicBezTo>
                <a:cubicBezTo>
                  <a:pt x="2357" y="1235"/>
                  <a:pt x="2358" y="1235"/>
                  <a:pt x="2359" y="1234"/>
                </a:cubicBezTo>
                <a:cubicBezTo>
                  <a:pt x="2360" y="1233"/>
                  <a:pt x="2363" y="1226"/>
                  <a:pt x="2365" y="1229"/>
                </a:cubicBezTo>
                <a:cubicBezTo>
                  <a:pt x="2365" y="1230"/>
                  <a:pt x="2363" y="1231"/>
                  <a:pt x="2362" y="1232"/>
                </a:cubicBezTo>
                <a:cubicBezTo>
                  <a:pt x="2361" y="1234"/>
                  <a:pt x="2364" y="1233"/>
                  <a:pt x="2363" y="1235"/>
                </a:cubicBezTo>
                <a:cubicBezTo>
                  <a:pt x="2363" y="1236"/>
                  <a:pt x="2362" y="1236"/>
                  <a:pt x="2362" y="1237"/>
                </a:cubicBezTo>
                <a:cubicBezTo>
                  <a:pt x="2362" y="1237"/>
                  <a:pt x="2363" y="1237"/>
                  <a:pt x="2363" y="1238"/>
                </a:cubicBezTo>
                <a:cubicBezTo>
                  <a:pt x="2363" y="1238"/>
                  <a:pt x="2363" y="1239"/>
                  <a:pt x="2363" y="1239"/>
                </a:cubicBezTo>
                <a:cubicBezTo>
                  <a:pt x="2363" y="1240"/>
                  <a:pt x="2362" y="1240"/>
                  <a:pt x="2363" y="1241"/>
                </a:cubicBezTo>
                <a:cubicBezTo>
                  <a:pt x="2363" y="1242"/>
                  <a:pt x="2364" y="1242"/>
                  <a:pt x="2364" y="1242"/>
                </a:cubicBezTo>
                <a:cubicBezTo>
                  <a:pt x="2365" y="1242"/>
                  <a:pt x="2365" y="1243"/>
                  <a:pt x="2365" y="1243"/>
                </a:cubicBezTo>
                <a:cubicBezTo>
                  <a:pt x="2366" y="1242"/>
                  <a:pt x="2366" y="1241"/>
                  <a:pt x="2367" y="1240"/>
                </a:cubicBezTo>
                <a:cubicBezTo>
                  <a:pt x="2368" y="1240"/>
                  <a:pt x="2368" y="1239"/>
                  <a:pt x="2368" y="1240"/>
                </a:cubicBezTo>
                <a:cubicBezTo>
                  <a:pt x="2369" y="1240"/>
                  <a:pt x="2368" y="1241"/>
                  <a:pt x="2369" y="1241"/>
                </a:cubicBezTo>
                <a:cubicBezTo>
                  <a:pt x="2369" y="1241"/>
                  <a:pt x="2370" y="1241"/>
                  <a:pt x="2370" y="1241"/>
                </a:cubicBezTo>
                <a:cubicBezTo>
                  <a:pt x="2371" y="1241"/>
                  <a:pt x="2371" y="1242"/>
                  <a:pt x="2371" y="1243"/>
                </a:cubicBezTo>
                <a:cubicBezTo>
                  <a:pt x="2372" y="1243"/>
                  <a:pt x="2373" y="1243"/>
                  <a:pt x="2373" y="1243"/>
                </a:cubicBezTo>
                <a:cubicBezTo>
                  <a:pt x="2374" y="1242"/>
                  <a:pt x="2374" y="1241"/>
                  <a:pt x="2374" y="1241"/>
                </a:cubicBezTo>
                <a:cubicBezTo>
                  <a:pt x="2374" y="1240"/>
                  <a:pt x="2375" y="1239"/>
                  <a:pt x="2375" y="1239"/>
                </a:cubicBezTo>
                <a:cubicBezTo>
                  <a:pt x="2376" y="1237"/>
                  <a:pt x="2377" y="1236"/>
                  <a:pt x="2377" y="1234"/>
                </a:cubicBezTo>
                <a:cubicBezTo>
                  <a:pt x="2378" y="1233"/>
                  <a:pt x="2378" y="1232"/>
                  <a:pt x="2378" y="1231"/>
                </a:cubicBezTo>
                <a:cubicBezTo>
                  <a:pt x="2378" y="1230"/>
                  <a:pt x="2379" y="1230"/>
                  <a:pt x="2379" y="1229"/>
                </a:cubicBezTo>
                <a:cubicBezTo>
                  <a:pt x="2379" y="1228"/>
                  <a:pt x="2379" y="1226"/>
                  <a:pt x="2380" y="1225"/>
                </a:cubicBezTo>
                <a:cubicBezTo>
                  <a:pt x="2381" y="1224"/>
                  <a:pt x="2381" y="1223"/>
                  <a:pt x="2382" y="1222"/>
                </a:cubicBezTo>
                <a:cubicBezTo>
                  <a:pt x="2383" y="1221"/>
                  <a:pt x="2384" y="1219"/>
                  <a:pt x="2383" y="1218"/>
                </a:cubicBezTo>
                <a:cubicBezTo>
                  <a:pt x="2382" y="1218"/>
                  <a:pt x="2381" y="1218"/>
                  <a:pt x="2381" y="1217"/>
                </a:cubicBezTo>
                <a:close/>
                <a:moveTo>
                  <a:pt x="1242" y="622"/>
                </a:moveTo>
                <a:cubicBezTo>
                  <a:pt x="1243" y="620"/>
                  <a:pt x="1241" y="619"/>
                  <a:pt x="1240" y="620"/>
                </a:cubicBezTo>
                <a:cubicBezTo>
                  <a:pt x="1239" y="621"/>
                  <a:pt x="1239" y="621"/>
                  <a:pt x="1238" y="621"/>
                </a:cubicBezTo>
                <a:cubicBezTo>
                  <a:pt x="1237" y="621"/>
                  <a:pt x="1236" y="621"/>
                  <a:pt x="1237" y="623"/>
                </a:cubicBezTo>
                <a:cubicBezTo>
                  <a:pt x="1237" y="623"/>
                  <a:pt x="1238" y="623"/>
                  <a:pt x="1238" y="624"/>
                </a:cubicBezTo>
                <a:cubicBezTo>
                  <a:pt x="1239" y="624"/>
                  <a:pt x="1240" y="627"/>
                  <a:pt x="1241" y="625"/>
                </a:cubicBezTo>
                <a:cubicBezTo>
                  <a:pt x="1242" y="625"/>
                  <a:pt x="1241" y="624"/>
                  <a:pt x="1241" y="623"/>
                </a:cubicBezTo>
                <a:cubicBezTo>
                  <a:pt x="1241" y="623"/>
                  <a:pt x="1242" y="622"/>
                  <a:pt x="1242" y="622"/>
                </a:cubicBezTo>
                <a:close/>
                <a:moveTo>
                  <a:pt x="1826" y="1099"/>
                </a:moveTo>
                <a:cubicBezTo>
                  <a:pt x="1827" y="1099"/>
                  <a:pt x="1827" y="1100"/>
                  <a:pt x="1827" y="1100"/>
                </a:cubicBezTo>
                <a:cubicBezTo>
                  <a:pt x="1828" y="1101"/>
                  <a:pt x="1829" y="1101"/>
                  <a:pt x="1829" y="1100"/>
                </a:cubicBezTo>
                <a:cubicBezTo>
                  <a:pt x="1830" y="1100"/>
                  <a:pt x="1830" y="1099"/>
                  <a:pt x="1831" y="1098"/>
                </a:cubicBezTo>
                <a:cubicBezTo>
                  <a:pt x="1831" y="1098"/>
                  <a:pt x="1832" y="1098"/>
                  <a:pt x="1832" y="1097"/>
                </a:cubicBezTo>
                <a:cubicBezTo>
                  <a:pt x="1833" y="1096"/>
                  <a:pt x="1832" y="1095"/>
                  <a:pt x="1831" y="1096"/>
                </a:cubicBezTo>
                <a:cubicBezTo>
                  <a:pt x="1831" y="1096"/>
                  <a:pt x="1830" y="1096"/>
                  <a:pt x="1830" y="1097"/>
                </a:cubicBezTo>
                <a:cubicBezTo>
                  <a:pt x="1829" y="1097"/>
                  <a:pt x="1823" y="1097"/>
                  <a:pt x="1824" y="1099"/>
                </a:cubicBezTo>
                <a:cubicBezTo>
                  <a:pt x="1825" y="1100"/>
                  <a:pt x="1825" y="1099"/>
                  <a:pt x="1826" y="1099"/>
                </a:cubicBezTo>
                <a:close/>
                <a:moveTo>
                  <a:pt x="780" y="1018"/>
                </a:moveTo>
                <a:cubicBezTo>
                  <a:pt x="780" y="1017"/>
                  <a:pt x="781" y="1015"/>
                  <a:pt x="779" y="1015"/>
                </a:cubicBezTo>
                <a:cubicBezTo>
                  <a:pt x="778" y="1015"/>
                  <a:pt x="777" y="1017"/>
                  <a:pt x="777" y="1017"/>
                </a:cubicBezTo>
                <a:cubicBezTo>
                  <a:pt x="776" y="1018"/>
                  <a:pt x="776" y="1018"/>
                  <a:pt x="776" y="1018"/>
                </a:cubicBezTo>
                <a:cubicBezTo>
                  <a:pt x="775" y="1019"/>
                  <a:pt x="774" y="1020"/>
                  <a:pt x="774" y="1021"/>
                </a:cubicBezTo>
                <a:cubicBezTo>
                  <a:pt x="775" y="1021"/>
                  <a:pt x="775" y="1020"/>
                  <a:pt x="776" y="1020"/>
                </a:cubicBezTo>
                <a:cubicBezTo>
                  <a:pt x="777" y="1019"/>
                  <a:pt x="779" y="1019"/>
                  <a:pt x="780" y="1018"/>
                </a:cubicBezTo>
                <a:close/>
                <a:moveTo>
                  <a:pt x="143" y="909"/>
                </a:moveTo>
                <a:cubicBezTo>
                  <a:pt x="144" y="910"/>
                  <a:pt x="143" y="911"/>
                  <a:pt x="145" y="910"/>
                </a:cubicBezTo>
                <a:cubicBezTo>
                  <a:pt x="145" y="910"/>
                  <a:pt x="145" y="909"/>
                  <a:pt x="146" y="908"/>
                </a:cubicBezTo>
                <a:cubicBezTo>
                  <a:pt x="146" y="908"/>
                  <a:pt x="147" y="907"/>
                  <a:pt x="147" y="907"/>
                </a:cubicBezTo>
                <a:cubicBezTo>
                  <a:pt x="148" y="906"/>
                  <a:pt x="149" y="905"/>
                  <a:pt x="149" y="905"/>
                </a:cubicBezTo>
                <a:cubicBezTo>
                  <a:pt x="150" y="904"/>
                  <a:pt x="150" y="904"/>
                  <a:pt x="150" y="903"/>
                </a:cubicBezTo>
                <a:cubicBezTo>
                  <a:pt x="151" y="902"/>
                  <a:pt x="152" y="902"/>
                  <a:pt x="150" y="901"/>
                </a:cubicBezTo>
                <a:cubicBezTo>
                  <a:pt x="149" y="901"/>
                  <a:pt x="148" y="903"/>
                  <a:pt x="147" y="904"/>
                </a:cubicBezTo>
                <a:cubicBezTo>
                  <a:pt x="146" y="904"/>
                  <a:pt x="145" y="905"/>
                  <a:pt x="145" y="905"/>
                </a:cubicBezTo>
                <a:cubicBezTo>
                  <a:pt x="144" y="905"/>
                  <a:pt x="142" y="906"/>
                  <a:pt x="142" y="908"/>
                </a:cubicBezTo>
                <a:cubicBezTo>
                  <a:pt x="142" y="909"/>
                  <a:pt x="143" y="908"/>
                  <a:pt x="143" y="909"/>
                </a:cubicBezTo>
                <a:close/>
                <a:moveTo>
                  <a:pt x="1238" y="613"/>
                </a:moveTo>
                <a:cubicBezTo>
                  <a:pt x="1236" y="613"/>
                  <a:pt x="1236" y="616"/>
                  <a:pt x="1236" y="617"/>
                </a:cubicBezTo>
                <a:cubicBezTo>
                  <a:pt x="1237" y="618"/>
                  <a:pt x="1237" y="621"/>
                  <a:pt x="1238" y="620"/>
                </a:cubicBezTo>
                <a:cubicBezTo>
                  <a:pt x="1239" y="619"/>
                  <a:pt x="1239" y="618"/>
                  <a:pt x="1240" y="618"/>
                </a:cubicBezTo>
                <a:cubicBezTo>
                  <a:pt x="1240" y="617"/>
                  <a:pt x="1240" y="617"/>
                  <a:pt x="1240" y="616"/>
                </a:cubicBezTo>
                <a:cubicBezTo>
                  <a:pt x="1240" y="614"/>
                  <a:pt x="1240" y="612"/>
                  <a:pt x="1238" y="613"/>
                </a:cubicBezTo>
                <a:close/>
                <a:moveTo>
                  <a:pt x="2368" y="2167"/>
                </a:moveTo>
                <a:cubicBezTo>
                  <a:pt x="2367" y="2167"/>
                  <a:pt x="2366" y="2167"/>
                  <a:pt x="2365" y="2166"/>
                </a:cubicBezTo>
                <a:cubicBezTo>
                  <a:pt x="2363" y="2165"/>
                  <a:pt x="2362" y="2164"/>
                  <a:pt x="2360" y="2163"/>
                </a:cubicBezTo>
                <a:cubicBezTo>
                  <a:pt x="2359" y="2163"/>
                  <a:pt x="2357" y="2164"/>
                  <a:pt x="2356" y="2163"/>
                </a:cubicBezTo>
                <a:cubicBezTo>
                  <a:pt x="2354" y="2163"/>
                  <a:pt x="2353" y="2162"/>
                  <a:pt x="2352" y="2161"/>
                </a:cubicBezTo>
                <a:cubicBezTo>
                  <a:pt x="2351" y="2161"/>
                  <a:pt x="2349" y="2160"/>
                  <a:pt x="2348" y="2160"/>
                </a:cubicBezTo>
                <a:cubicBezTo>
                  <a:pt x="2347" y="2160"/>
                  <a:pt x="2347" y="2160"/>
                  <a:pt x="2346" y="2160"/>
                </a:cubicBezTo>
                <a:cubicBezTo>
                  <a:pt x="2345" y="2160"/>
                  <a:pt x="2344" y="2159"/>
                  <a:pt x="2343" y="2159"/>
                </a:cubicBezTo>
                <a:cubicBezTo>
                  <a:pt x="2341" y="2159"/>
                  <a:pt x="2339" y="2158"/>
                  <a:pt x="2337" y="2158"/>
                </a:cubicBezTo>
                <a:cubicBezTo>
                  <a:pt x="2335" y="2158"/>
                  <a:pt x="2334" y="2158"/>
                  <a:pt x="2332" y="2158"/>
                </a:cubicBezTo>
                <a:cubicBezTo>
                  <a:pt x="2332" y="2158"/>
                  <a:pt x="2330" y="2158"/>
                  <a:pt x="2331" y="2159"/>
                </a:cubicBezTo>
                <a:cubicBezTo>
                  <a:pt x="2331" y="2159"/>
                  <a:pt x="2331" y="2159"/>
                  <a:pt x="2331" y="2160"/>
                </a:cubicBezTo>
                <a:cubicBezTo>
                  <a:pt x="2331" y="2160"/>
                  <a:pt x="2331" y="2161"/>
                  <a:pt x="2331" y="2161"/>
                </a:cubicBezTo>
                <a:cubicBezTo>
                  <a:pt x="2330" y="2161"/>
                  <a:pt x="2329" y="2160"/>
                  <a:pt x="2328" y="2160"/>
                </a:cubicBezTo>
                <a:cubicBezTo>
                  <a:pt x="2327" y="2160"/>
                  <a:pt x="2326" y="2160"/>
                  <a:pt x="2324" y="2159"/>
                </a:cubicBezTo>
                <a:cubicBezTo>
                  <a:pt x="2323" y="2159"/>
                  <a:pt x="2321" y="2158"/>
                  <a:pt x="2319" y="2158"/>
                </a:cubicBezTo>
                <a:cubicBezTo>
                  <a:pt x="2318" y="2158"/>
                  <a:pt x="2316" y="2159"/>
                  <a:pt x="2316" y="2160"/>
                </a:cubicBezTo>
                <a:cubicBezTo>
                  <a:pt x="2315" y="2161"/>
                  <a:pt x="2316" y="2163"/>
                  <a:pt x="2315" y="2164"/>
                </a:cubicBezTo>
                <a:cubicBezTo>
                  <a:pt x="2314" y="2164"/>
                  <a:pt x="2312" y="2163"/>
                  <a:pt x="2311" y="2162"/>
                </a:cubicBezTo>
                <a:cubicBezTo>
                  <a:pt x="2310" y="2162"/>
                  <a:pt x="2308" y="2162"/>
                  <a:pt x="2307" y="2161"/>
                </a:cubicBezTo>
                <a:cubicBezTo>
                  <a:pt x="2305" y="2160"/>
                  <a:pt x="2304" y="2160"/>
                  <a:pt x="2303" y="2160"/>
                </a:cubicBezTo>
                <a:cubicBezTo>
                  <a:pt x="2301" y="2160"/>
                  <a:pt x="2299" y="2160"/>
                  <a:pt x="2298" y="2159"/>
                </a:cubicBezTo>
                <a:cubicBezTo>
                  <a:pt x="2296" y="2159"/>
                  <a:pt x="2295" y="2159"/>
                  <a:pt x="2294" y="2159"/>
                </a:cubicBezTo>
                <a:cubicBezTo>
                  <a:pt x="2292" y="2159"/>
                  <a:pt x="2292" y="2159"/>
                  <a:pt x="2291" y="2160"/>
                </a:cubicBezTo>
                <a:cubicBezTo>
                  <a:pt x="2291" y="2161"/>
                  <a:pt x="2290" y="2161"/>
                  <a:pt x="2290" y="2161"/>
                </a:cubicBezTo>
                <a:cubicBezTo>
                  <a:pt x="2289" y="2161"/>
                  <a:pt x="2289" y="2158"/>
                  <a:pt x="2289" y="2157"/>
                </a:cubicBezTo>
                <a:cubicBezTo>
                  <a:pt x="2289" y="2156"/>
                  <a:pt x="2288" y="2154"/>
                  <a:pt x="2287" y="2153"/>
                </a:cubicBezTo>
                <a:cubicBezTo>
                  <a:pt x="2286" y="2152"/>
                  <a:pt x="2285" y="2153"/>
                  <a:pt x="2284" y="2152"/>
                </a:cubicBezTo>
                <a:cubicBezTo>
                  <a:pt x="2282" y="2152"/>
                  <a:pt x="2281" y="2151"/>
                  <a:pt x="2280" y="2150"/>
                </a:cubicBezTo>
                <a:cubicBezTo>
                  <a:pt x="2279" y="2149"/>
                  <a:pt x="2278" y="2148"/>
                  <a:pt x="2277" y="2147"/>
                </a:cubicBezTo>
                <a:cubicBezTo>
                  <a:pt x="2276" y="2146"/>
                  <a:pt x="2275" y="2144"/>
                  <a:pt x="2274" y="2143"/>
                </a:cubicBezTo>
                <a:cubicBezTo>
                  <a:pt x="2274" y="2143"/>
                  <a:pt x="2273" y="2142"/>
                  <a:pt x="2273" y="2142"/>
                </a:cubicBezTo>
                <a:cubicBezTo>
                  <a:pt x="2272" y="2142"/>
                  <a:pt x="2271" y="2142"/>
                  <a:pt x="2270" y="2141"/>
                </a:cubicBezTo>
                <a:cubicBezTo>
                  <a:pt x="2268" y="2140"/>
                  <a:pt x="2265" y="2138"/>
                  <a:pt x="2263" y="2140"/>
                </a:cubicBezTo>
                <a:cubicBezTo>
                  <a:pt x="2261" y="2142"/>
                  <a:pt x="2261" y="2146"/>
                  <a:pt x="2260" y="2148"/>
                </a:cubicBezTo>
                <a:cubicBezTo>
                  <a:pt x="2259" y="2148"/>
                  <a:pt x="2260" y="2146"/>
                  <a:pt x="2260" y="2146"/>
                </a:cubicBezTo>
                <a:cubicBezTo>
                  <a:pt x="2260" y="2144"/>
                  <a:pt x="2261" y="2143"/>
                  <a:pt x="2261" y="2142"/>
                </a:cubicBezTo>
                <a:cubicBezTo>
                  <a:pt x="2261" y="2141"/>
                  <a:pt x="2261" y="2140"/>
                  <a:pt x="2261" y="2139"/>
                </a:cubicBezTo>
                <a:cubicBezTo>
                  <a:pt x="2262" y="2139"/>
                  <a:pt x="2262" y="2138"/>
                  <a:pt x="2262" y="2137"/>
                </a:cubicBezTo>
                <a:cubicBezTo>
                  <a:pt x="2263" y="2136"/>
                  <a:pt x="2263" y="2134"/>
                  <a:pt x="2262" y="2133"/>
                </a:cubicBezTo>
                <a:cubicBezTo>
                  <a:pt x="2262" y="2131"/>
                  <a:pt x="2261" y="2129"/>
                  <a:pt x="2260" y="2127"/>
                </a:cubicBezTo>
                <a:cubicBezTo>
                  <a:pt x="2258" y="2125"/>
                  <a:pt x="2256" y="2123"/>
                  <a:pt x="2254" y="2121"/>
                </a:cubicBezTo>
                <a:cubicBezTo>
                  <a:pt x="2253" y="2120"/>
                  <a:pt x="2251" y="2118"/>
                  <a:pt x="2249" y="2116"/>
                </a:cubicBezTo>
                <a:cubicBezTo>
                  <a:pt x="2248" y="2115"/>
                  <a:pt x="2246" y="2114"/>
                  <a:pt x="2244" y="2113"/>
                </a:cubicBezTo>
                <a:cubicBezTo>
                  <a:pt x="2243" y="2112"/>
                  <a:pt x="2242" y="2111"/>
                  <a:pt x="2240" y="2111"/>
                </a:cubicBezTo>
                <a:cubicBezTo>
                  <a:pt x="2239" y="2110"/>
                  <a:pt x="2238" y="2110"/>
                  <a:pt x="2236" y="2109"/>
                </a:cubicBezTo>
                <a:cubicBezTo>
                  <a:pt x="2235" y="2108"/>
                  <a:pt x="2234" y="2107"/>
                  <a:pt x="2233" y="2106"/>
                </a:cubicBezTo>
                <a:cubicBezTo>
                  <a:pt x="2232" y="2106"/>
                  <a:pt x="2231" y="2105"/>
                  <a:pt x="2230" y="2105"/>
                </a:cubicBezTo>
                <a:cubicBezTo>
                  <a:pt x="2227" y="2103"/>
                  <a:pt x="2224" y="2104"/>
                  <a:pt x="2221" y="2104"/>
                </a:cubicBezTo>
                <a:cubicBezTo>
                  <a:pt x="2218" y="2104"/>
                  <a:pt x="2215" y="2106"/>
                  <a:pt x="2212" y="2106"/>
                </a:cubicBezTo>
                <a:cubicBezTo>
                  <a:pt x="2211" y="2106"/>
                  <a:pt x="2209" y="2106"/>
                  <a:pt x="2208" y="2107"/>
                </a:cubicBezTo>
                <a:cubicBezTo>
                  <a:pt x="2207" y="2107"/>
                  <a:pt x="2206" y="2108"/>
                  <a:pt x="2204" y="2108"/>
                </a:cubicBezTo>
                <a:cubicBezTo>
                  <a:pt x="2203" y="2108"/>
                  <a:pt x="2202" y="2107"/>
                  <a:pt x="2201" y="2106"/>
                </a:cubicBezTo>
                <a:cubicBezTo>
                  <a:pt x="2200" y="2106"/>
                  <a:pt x="2200" y="2105"/>
                  <a:pt x="2199" y="2105"/>
                </a:cubicBezTo>
                <a:cubicBezTo>
                  <a:pt x="2199" y="2105"/>
                  <a:pt x="2197" y="2104"/>
                  <a:pt x="2197" y="2104"/>
                </a:cubicBezTo>
                <a:cubicBezTo>
                  <a:pt x="2199" y="2103"/>
                  <a:pt x="2200" y="2104"/>
                  <a:pt x="2201" y="2104"/>
                </a:cubicBezTo>
                <a:cubicBezTo>
                  <a:pt x="2202" y="2104"/>
                  <a:pt x="2202" y="2104"/>
                  <a:pt x="2203" y="2104"/>
                </a:cubicBezTo>
                <a:cubicBezTo>
                  <a:pt x="2204" y="2104"/>
                  <a:pt x="2204" y="2105"/>
                  <a:pt x="2205" y="2105"/>
                </a:cubicBezTo>
                <a:cubicBezTo>
                  <a:pt x="2207" y="2105"/>
                  <a:pt x="2206" y="2103"/>
                  <a:pt x="2207" y="2101"/>
                </a:cubicBezTo>
                <a:cubicBezTo>
                  <a:pt x="2207" y="2101"/>
                  <a:pt x="2208" y="2100"/>
                  <a:pt x="2208" y="2100"/>
                </a:cubicBezTo>
                <a:cubicBezTo>
                  <a:pt x="2208" y="2099"/>
                  <a:pt x="2208" y="2098"/>
                  <a:pt x="2208" y="2097"/>
                </a:cubicBezTo>
                <a:cubicBezTo>
                  <a:pt x="2208" y="2096"/>
                  <a:pt x="2209" y="2092"/>
                  <a:pt x="2210" y="2092"/>
                </a:cubicBezTo>
                <a:cubicBezTo>
                  <a:pt x="2211" y="2091"/>
                  <a:pt x="2211" y="2091"/>
                  <a:pt x="2212" y="2091"/>
                </a:cubicBezTo>
                <a:cubicBezTo>
                  <a:pt x="2212" y="2090"/>
                  <a:pt x="2213" y="2090"/>
                  <a:pt x="2213" y="2090"/>
                </a:cubicBezTo>
                <a:cubicBezTo>
                  <a:pt x="2213" y="2090"/>
                  <a:pt x="2214" y="2090"/>
                  <a:pt x="2215" y="2089"/>
                </a:cubicBezTo>
                <a:cubicBezTo>
                  <a:pt x="2215" y="2089"/>
                  <a:pt x="2215" y="2088"/>
                  <a:pt x="2214" y="2088"/>
                </a:cubicBezTo>
                <a:cubicBezTo>
                  <a:pt x="2213" y="2087"/>
                  <a:pt x="2212" y="2086"/>
                  <a:pt x="2211" y="2086"/>
                </a:cubicBezTo>
                <a:cubicBezTo>
                  <a:pt x="2210" y="2085"/>
                  <a:pt x="2208" y="2084"/>
                  <a:pt x="2207" y="2084"/>
                </a:cubicBezTo>
                <a:cubicBezTo>
                  <a:pt x="2206" y="2083"/>
                  <a:pt x="2205" y="2081"/>
                  <a:pt x="2203" y="2081"/>
                </a:cubicBezTo>
                <a:cubicBezTo>
                  <a:pt x="2202" y="2080"/>
                  <a:pt x="2201" y="2079"/>
                  <a:pt x="2200" y="2078"/>
                </a:cubicBezTo>
                <a:cubicBezTo>
                  <a:pt x="2199" y="2078"/>
                  <a:pt x="2199" y="2077"/>
                  <a:pt x="2198" y="2077"/>
                </a:cubicBezTo>
                <a:cubicBezTo>
                  <a:pt x="2198" y="2077"/>
                  <a:pt x="2198" y="2078"/>
                  <a:pt x="2198" y="2079"/>
                </a:cubicBezTo>
                <a:cubicBezTo>
                  <a:pt x="2197" y="2080"/>
                  <a:pt x="2197" y="2080"/>
                  <a:pt x="2196" y="2080"/>
                </a:cubicBezTo>
                <a:cubicBezTo>
                  <a:pt x="2196" y="2081"/>
                  <a:pt x="2196" y="2081"/>
                  <a:pt x="2195" y="2082"/>
                </a:cubicBezTo>
                <a:cubicBezTo>
                  <a:pt x="2194" y="2082"/>
                  <a:pt x="2193" y="2081"/>
                  <a:pt x="2193" y="2080"/>
                </a:cubicBezTo>
                <a:cubicBezTo>
                  <a:pt x="2192" y="2079"/>
                  <a:pt x="2191" y="2078"/>
                  <a:pt x="2190" y="2077"/>
                </a:cubicBezTo>
                <a:cubicBezTo>
                  <a:pt x="2190" y="2077"/>
                  <a:pt x="2189" y="2076"/>
                  <a:pt x="2189" y="2076"/>
                </a:cubicBezTo>
                <a:cubicBezTo>
                  <a:pt x="2188" y="2075"/>
                  <a:pt x="2186" y="2075"/>
                  <a:pt x="2185" y="2076"/>
                </a:cubicBezTo>
                <a:cubicBezTo>
                  <a:pt x="2184" y="2077"/>
                  <a:pt x="2184" y="2079"/>
                  <a:pt x="2182" y="2079"/>
                </a:cubicBezTo>
                <a:cubicBezTo>
                  <a:pt x="2181" y="2079"/>
                  <a:pt x="2181" y="2076"/>
                  <a:pt x="2181" y="2075"/>
                </a:cubicBezTo>
                <a:cubicBezTo>
                  <a:pt x="2180" y="2074"/>
                  <a:pt x="2180" y="2071"/>
                  <a:pt x="2179" y="2071"/>
                </a:cubicBezTo>
                <a:cubicBezTo>
                  <a:pt x="2178" y="2071"/>
                  <a:pt x="2178" y="2072"/>
                  <a:pt x="2177" y="2072"/>
                </a:cubicBezTo>
                <a:cubicBezTo>
                  <a:pt x="2176" y="2072"/>
                  <a:pt x="2176" y="2072"/>
                  <a:pt x="2176" y="2071"/>
                </a:cubicBezTo>
                <a:cubicBezTo>
                  <a:pt x="2176" y="2069"/>
                  <a:pt x="2175" y="2069"/>
                  <a:pt x="2173" y="2068"/>
                </a:cubicBezTo>
                <a:cubicBezTo>
                  <a:pt x="2172" y="2068"/>
                  <a:pt x="2172" y="2067"/>
                  <a:pt x="2171" y="2066"/>
                </a:cubicBezTo>
                <a:cubicBezTo>
                  <a:pt x="2171" y="2065"/>
                  <a:pt x="2170" y="2064"/>
                  <a:pt x="2171" y="2063"/>
                </a:cubicBezTo>
                <a:cubicBezTo>
                  <a:pt x="2172" y="2063"/>
                  <a:pt x="2173" y="2064"/>
                  <a:pt x="2173" y="2064"/>
                </a:cubicBezTo>
                <a:cubicBezTo>
                  <a:pt x="2174" y="2064"/>
                  <a:pt x="2175" y="2064"/>
                  <a:pt x="2175" y="2064"/>
                </a:cubicBezTo>
                <a:cubicBezTo>
                  <a:pt x="2177" y="2064"/>
                  <a:pt x="2178" y="2064"/>
                  <a:pt x="2180" y="2064"/>
                </a:cubicBezTo>
                <a:cubicBezTo>
                  <a:pt x="2181" y="2064"/>
                  <a:pt x="2182" y="2063"/>
                  <a:pt x="2184" y="2063"/>
                </a:cubicBezTo>
                <a:cubicBezTo>
                  <a:pt x="2185" y="2063"/>
                  <a:pt x="2186" y="2061"/>
                  <a:pt x="2188" y="2061"/>
                </a:cubicBezTo>
                <a:cubicBezTo>
                  <a:pt x="2189" y="2061"/>
                  <a:pt x="2192" y="2061"/>
                  <a:pt x="2192" y="2059"/>
                </a:cubicBezTo>
                <a:cubicBezTo>
                  <a:pt x="2192" y="2059"/>
                  <a:pt x="2192" y="2059"/>
                  <a:pt x="2191" y="2059"/>
                </a:cubicBezTo>
                <a:cubicBezTo>
                  <a:pt x="2190" y="2060"/>
                  <a:pt x="2187" y="2060"/>
                  <a:pt x="2186" y="2060"/>
                </a:cubicBezTo>
                <a:cubicBezTo>
                  <a:pt x="2185" y="2060"/>
                  <a:pt x="2184" y="2060"/>
                  <a:pt x="2183" y="2060"/>
                </a:cubicBezTo>
                <a:cubicBezTo>
                  <a:pt x="2179" y="2060"/>
                  <a:pt x="2175" y="2060"/>
                  <a:pt x="2172" y="2060"/>
                </a:cubicBezTo>
                <a:cubicBezTo>
                  <a:pt x="2169" y="2060"/>
                  <a:pt x="2165" y="2059"/>
                  <a:pt x="2162" y="2061"/>
                </a:cubicBezTo>
                <a:cubicBezTo>
                  <a:pt x="2161" y="2061"/>
                  <a:pt x="2159" y="2062"/>
                  <a:pt x="2158" y="2062"/>
                </a:cubicBezTo>
                <a:cubicBezTo>
                  <a:pt x="2157" y="2062"/>
                  <a:pt x="2156" y="2062"/>
                  <a:pt x="2155" y="2061"/>
                </a:cubicBezTo>
                <a:cubicBezTo>
                  <a:pt x="2155" y="2061"/>
                  <a:pt x="2155" y="2061"/>
                  <a:pt x="2154" y="2060"/>
                </a:cubicBezTo>
                <a:cubicBezTo>
                  <a:pt x="2153" y="2060"/>
                  <a:pt x="2153" y="2061"/>
                  <a:pt x="2152" y="2060"/>
                </a:cubicBezTo>
                <a:cubicBezTo>
                  <a:pt x="2152" y="2060"/>
                  <a:pt x="2151" y="2059"/>
                  <a:pt x="2151" y="2060"/>
                </a:cubicBezTo>
                <a:cubicBezTo>
                  <a:pt x="2151" y="2061"/>
                  <a:pt x="2152" y="2061"/>
                  <a:pt x="2151" y="2062"/>
                </a:cubicBezTo>
                <a:cubicBezTo>
                  <a:pt x="2150" y="2062"/>
                  <a:pt x="2147" y="2062"/>
                  <a:pt x="2146" y="2061"/>
                </a:cubicBezTo>
                <a:cubicBezTo>
                  <a:pt x="2145" y="2061"/>
                  <a:pt x="2145" y="2061"/>
                  <a:pt x="2144" y="2061"/>
                </a:cubicBezTo>
                <a:cubicBezTo>
                  <a:pt x="2144" y="2061"/>
                  <a:pt x="2143" y="2061"/>
                  <a:pt x="2142" y="2061"/>
                </a:cubicBezTo>
                <a:cubicBezTo>
                  <a:pt x="2140" y="2061"/>
                  <a:pt x="2143" y="2062"/>
                  <a:pt x="2144" y="2063"/>
                </a:cubicBezTo>
                <a:cubicBezTo>
                  <a:pt x="2144" y="2063"/>
                  <a:pt x="2144" y="2064"/>
                  <a:pt x="2145" y="2064"/>
                </a:cubicBezTo>
                <a:cubicBezTo>
                  <a:pt x="2146" y="2064"/>
                  <a:pt x="2147" y="2064"/>
                  <a:pt x="2147" y="2064"/>
                </a:cubicBezTo>
                <a:cubicBezTo>
                  <a:pt x="2148" y="2064"/>
                  <a:pt x="2149" y="2065"/>
                  <a:pt x="2150" y="2064"/>
                </a:cubicBezTo>
                <a:cubicBezTo>
                  <a:pt x="2150" y="2064"/>
                  <a:pt x="2151" y="2064"/>
                  <a:pt x="2152" y="2064"/>
                </a:cubicBezTo>
                <a:cubicBezTo>
                  <a:pt x="2154" y="2065"/>
                  <a:pt x="2150" y="2066"/>
                  <a:pt x="2149" y="2066"/>
                </a:cubicBezTo>
                <a:cubicBezTo>
                  <a:pt x="2147" y="2066"/>
                  <a:pt x="2145" y="2066"/>
                  <a:pt x="2143" y="2067"/>
                </a:cubicBezTo>
                <a:cubicBezTo>
                  <a:pt x="2142" y="2067"/>
                  <a:pt x="2141" y="2068"/>
                  <a:pt x="2140" y="2069"/>
                </a:cubicBezTo>
                <a:cubicBezTo>
                  <a:pt x="2138" y="2069"/>
                  <a:pt x="2137" y="2069"/>
                  <a:pt x="2136" y="2070"/>
                </a:cubicBezTo>
                <a:cubicBezTo>
                  <a:pt x="2134" y="2070"/>
                  <a:pt x="2133" y="2072"/>
                  <a:pt x="2131" y="2072"/>
                </a:cubicBezTo>
                <a:cubicBezTo>
                  <a:pt x="2129" y="2074"/>
                  <a:pt x="2127" y="2073"/>
                  <a:pt x="2124" y="2073"/>
                </a:cubicBezTo>
                <a:cubicBezTo>
                  <a:pt x="2123" y="2072"/>
                  <a:pt x="2121" y="2072"/>
                  <a:pt x="2119" y="2072"/>
                </a:cubicBezTo>
                <a:cubicBezTo>
                  <a:pt x="2118" y="2072"/>
                  <a:pt x="2116" y="2072"/>
                  <a:pt x="2115" y="2072"/>
                </a:cubicBezTo>
                <a:cubicBezTo>
                  <a:pt x="2114" y="2071"/>
                  <a:pt x="2112" y="2071"/>
                  <a:pt x="2111" y="2070"/>
                </a:cubicBezTo>
                <a:cubicBezTo>
                  <a:pt x="2111" y="2070"/>
                  <a:pt x="2110" y="2069"/>
                  <a:pt x="2110" y="2069"/>
                </a:cubicBezTo>
                <a:cubicBezTo>
                  <a:pt x="2109" y="2068"/>
                  <a:pt x="2109" y="2068"/>
                  <a:pt x="2108" y="2068"/>
                </a:cubicBezTo>
                <a:cubicBezTo>
                  <a:pt x="2106" y="2066"/>
                  <a:pt x="2107" y="2063"/>
                  <a:pt x="2105" y="2062"/>
                </a:cubicBezTo>
                <a:cubicBezTo>
                  <a:pt x="2103" y="2061"/>
                  <a:pt x="2101" y="2061"/>
                  <a:pt x="2099" y="2061"/>
                </a:cubicBezTo>
                <a:cubicBezTo>
                  <a:pt x="2095" y="2061"/>
                  <a:pt x="2092" y="2062"/>
                  <a:pt x="2089" y="2062"/>
                </a:cubicBezTo>
                <a:cubicBezTo>
                  <a:pt x="2086" y="2062"/>
                  <a:pt x="2082" y="2063"/>
                  <a:pt x="2079" y="2063"/>
                </a:cubicBezTo>
                <a:cubicBezTo>
                  <a:pt x="2076" y="2064"/>
                  <a:pt x="2073" y="2064"/>
                  <a:pt x="2070" y="2065"/>
                </a:cubicBezTo>
                <a:cubicBezTo>
                  <a:pt x="2069" y="2065"/>
                  <a:pt x="2068" y="2064"/>
                  <a:pt x="2068" y="2064"/>
                </a:cubicBezTo>
                <a:cubicBezTo>
                  <a:pt x="2067" y="2064"/>
                  <a:pt x="2066" y="2064"/>
                  <a:pt x="2065" y="2064"/>
                </a:cubicBezTo>
                <a:cubicBezTo>
                  <a:pt x="2064" y="2064"/>
                  <a:pt x="2063" y="2063"/>
                  <a:pt x="2062" y="2062"/>
                </a:cubicBezTo>
                <a:cubicBezTo>
                  <a:pt x="2061" y="2061"/>
                  <a:pt x="2060" y="2060"/>
                  <a:pt x="2060" y="2059"/>
                </a:cubicBezTo>
                <a:cubicBezTo>
                  <a:pt x="2059" y="2058"/>
                  <a:pt x="2060" y="2056"/>
                  <a:pt x="2059" y="2055"/>
                </a:cubicBezTo>
                <a:cubicBezTo>
                  <a:pt x="2059" y="2053"/>
                  <a:pt x="2059" y="2053"/>
                  <a:pt x="2058" y="2052"/>
                </a:cubicBezTo>
                <a:cubicBezTo>
                  <a:pt x="2056" y="2050"/>
                  <a:pt x="2054" y="2047"/>
                  <a:pt x="2051" y="2046"/>
                </a:cubicBezTo>
                <a:cubicBezTo>
                  <a:pt x="2050" y="2046"/>
                  <a:pt x="2049" y="2045"/>
                  <a:pt x="2047" y="2045"/>
                </a:cubicBezTo>
                <a:cubicBezTo>
                  <a:pt x="2045" y="2045"/>
                  <a:pt x="2044" y="2045"/>
                  <a:pt x="2042" y="2045"/>
                </a:cubicBezTo>
                <a:cubicBezTo>
                  <a:pt x="2041" y="2044"/>
                  <a:pt x="2040" y="2044"/>
                  <a:pt x="2038" y="2044"/>
                </a:cubicBezTo>
                <a:cubicBezTo>
                  <a:pt x="2036" y="2044"/>
                  <a:pt x="2032" y="2044"/>
                  <a:pt x="2030" y="2043"/>
                </a:cubicBezTo>
                <a:cubicBezTo>
                  <a:pt x="2028" y="2040"/>
                  <a:pt x="2029" y="2037"/>
                  <a:pt x="2028" y="2035"/>
                </a:cubicBezTo>
                <a:cubicBezTo>
                  <a:pt x="2028" y="2034"/>
                  <a:pt x="2027" y="2033"/>
                  <a:pt x="2027" y="2032"/>
                </a:cubicBezTo>
                <a:cubicBezTo>
                  <a:pt x="2027" y="2032"/>
                  <a:pt x="2027" y="2031"/>
                  <a:pt x="2027" y="2031"/>
                </a:cubicBezTo>
                <a:cubicBezTo>
                  <a:pt x="2026" y="2029"/>
                  <a:pt x="2024" y="2029"/>
                  <a:pt x="2023" y="2029"/>
                </a:cubicBezTo>
                <a:cubicBezTo>
                  <a:pt x="2021" y="2029"/>
                  <a:pt x="2021" y="2030"/>
                  <a:pt x="2020" y="2031"/>
                </a:cubicBezTo>
                <a:cubicBezTo>
                  <a:pt x="2019" y="2032"/>
                  <a:pt x="2018" y="2033"/>
                  <a:pt x="2019" y="2035"/>
                </a:cubicBezTo>
                <a:cubicBezTo>
                  <a:pt x="2019" y="2036"/>
                  <a:pt x="2019" y="2036"/>
                  <a:pt x="2019" y="2037"/>
                </a:cubicBezTo>
                <a:cubicBezTo>
                  <a:pt x="2020" y="2037"/>
                  <a:pt x="2019" y="2038"/>
                  <a:pt x="2020" y="2039"/>
                </a:cubicBezTo>
                <a:cubicBezTo>
                  <a:pt x="2020" y="2040"/>
                  <a:pt x="2021" y="2040"/>
                  <a:pt x="2021" y="2040"/>
                </a:cubicBezTo>
                <a:cubicBezTo>
                  <a:pt x="2022" y="2041"/>
                  <a:pt x="2021" y="2041"/>
                  <a:pt x="2022" y="2042"/>
                </a:cubicBezTo>
                <a:cubicBezTo>
                  <a:pt x="2022" y="2042"/>
                  <a:pt x="2024" y="2041"/>
                  <a:pt x="2025" y="2041"/>
                </a:cubicBezTo>
                <a:cubicBezTo>
                  <a:pt x="2025" y="2040"/>
                  <a:pt x="2027" y="2039"/>
                  <a:pt x="2028" y="2039"/>
                </a:cubicBezTo>
                <a:cubicBezTo>
                  <a:pt x="2028" y="2040"/>
                  <a:pt x="2028" y="2040"/>
                  <a:pt x="2029" y="2041"/>
                </a:cubicBezTo>
                <a:cubicBezTo>
                  <a:pt x="2029" y="2042"/>
                  <a:pt x="2030" y="2043"/>
                  <a:pt x="2028" y="2043"/>
                </a:cubicBezTo>
                <a:cubicBezTo>
                  <a:pt x="2027" y="2044"/>
                  <a:pt x="2026" y="2043"/>
                  <a:pt x="2024" y="2044"/>
                </a:cubicBezTo>
                <a:cubicBezTo>
                  <a:pt x="2023" y="2044"/>
                  <a:pt x="2022" y="2045"/>
                  <a:pt x="2021" y="2045"/>
                </a:cubicBezTo>
                <a:cubicBezTo>
                  <a:pt x="2018" y="2046"/>
                  <a:pt x="2015" y="2047"/>
                  <a:pt x="2012" y="2048"/>
                </a:cubicBezTo>
                <a:cubicBezTo>
                  <a:pt x="2010" y="2049"/>
                  <a:pt x="2009" y="2049"/>
                  <a:pt x="2007" y="2049"/>
                </a:cubicBezTo>
                <a:cubicBezTo>
                  <a:pt x="2006" y="2050"/>
                  <a:pt x="2005" y="2050"/>
                  <a:pt x="2004" y="2051"/>
                </a:cubicBezTo>
                <a:cubicBezTo>
                  <a:pt x="2003" y="2051"/>
                  <a:pt x="2002" y="2052"/>
                  <a:pt x="2001" y="2052"/>
                </a:cubicBezTo>
                <a:cubicBezTo>
                  <a:pt x="2000" y="2053"/>
                  <a:pt x="1999" y="2054"/>
                  <a:pt x="1997" y="2054"/>
                </a:cubicBezTo>
                <a:cubicBezTo>
                  <a:pt x="1996" y="2054"/>
                  <a:pt x="1995" y="2054"/>
                  <a:pt x="1994" y="2055"/>
                </a:cubicBezTo>
                <a:cubicBezTo>
                  <a:pt x="1992" y="2055"/>
                  <a:pt x="1992" y="2056"/>
                  <a:pt x="1992" y="2058"/>
                </a:cubicBezTo>
                <a:cubicBezTo>
                  <a:pt x="1993" y="2059"/>
                  <a:pt x="1992" y="2061"/>
                  <a:pt x="1993" y="2062"/>
                </a:cubicBezTo>
                <a:cubicBezTo>
                  <a:pt x="1993" y="2065"/>
                  <a:pt x="1994" y="2067"/>
                  <a:pt x="1996" y="2070"/>
                </a:cubicBezTo>
                <a:cubicBezTo>
                  <a:pt x="1997" y="2071"/>
                  <a:pt x="1998" y="2072"/>
                  <a:pt x="1998" y="2074"/>
                </a:cubicBezTo>
                <a:cubicBezTo>
                  <a:pt x="1999" y="2075"/>
                  <a:pt x="1999" y="2076"/>
                  <a:pt x="1999" y="2078"/>
                </a:cubicBezTo>
                <a:cubicBezTo>
                  <a:pt x="2000" y="2079"/>
                  <a:pt x="2000" y="2080"/>
                  <a:pt x="2001" y="2081"/>
                </a:cubicBezTo>
                <a:cubicBezTo>
                  <a:pt x="2001" y="2083"/>
                  <a:pt x="2002" y="2084"/>
                  <a:pt x="2002" y="2085"/>
                </a:cubicBezTo>
                <a:cubicBezTo>
                  <a:pt x="2002" y="2087"/>
                  <a:pt x="2001" y="2088"/>
                  <a:pt x="2001" y="2089"/>
                </a:cubicBezTo>
                <a:cubicBezTo>
                  <a:pt x="2000" y="2090"/>
                  <a:pt x="2000" y="2091"/>
                  <a:pt x="1998" y="2092"/>
                </a:cubicBezTo>
                <a:cubicBezTo>
                  <a:pt x="1996" y="2094"/>
                  <a:pt x="1994" y="2095"/>
                  <a:pt x="1991" y="2094"/>
                </a:cubicBezTo>
                <a:cubicBezTo>
                  <a:pt x="1989" y="2094"/>
                  <a:pt x="1989" y="2092"/>
                  <a:pt x="1989" y="2091"/>
                </a:cubicBezTo>
                <a:cubicBezTo>
                  <a:pt x="1989" y="2090"/>
                  <a:pt x="1989" y="2088"/>
                  <a:pt x="1988" y="2087"/>
                </a:cubicBezTo>
                <a:cubicBezTo>
                  <a:pt x="1987" y="2086"/>
                  <a:pt x="1985" y="2086"/>
                  <a:pt x="1984" y="2085"/>
                </a:cubicBezTo>
                <a:cubicBezTo>
                  <a:pt x="1983" y="2084"/>
                  <a:pt x="1983" y="2083"/>
                  <a:pt x="1982" y="2082"/>
                </a:cubicBezTo>
                <a:cubicBezTo>
                  <a:pt x="1981" y="2081"/>
                  <a:pt x="1980" y="2080"/>
                  <a:pt x="1981" y="2078"/>
                </a:cubicBezTo>
                <a:cubicBezTo>
                  <a:pt x="1981" y="2077"/>
                  <a:pt x="1982" y="2076"/>
                  <a:pt x="1983" y="2075"/>
                </a:cubicBezTo>
                <a:cubicBezTo>
                  <a:pt x="1984" y="2073"/>
                  <a:pt x="1985" y="2072"/>
                  <a:pt x="1985" y="2071"/>
                </a:cubicBezTo>
                <a:cubicBezTo>
                  <a:pt x="1986" y="2070"/>
                  <a:pt x="1987" y="2069"/>
                  <a:pt x="1988" y="2068"/>
                </a:cubicBezTo>
                <a:cubicBezTo>
                  <a:pt x="1989" y="2067"/>
                  <a:pt x="1989" y="2066"/>
                  <a:pt x="1990" y="2065"/>
                </a:cubicBezTo>
                <a:cubicBezTo>
                  <a:pt x="1990" y="2064"/>
                  <a:pt x="1991" y="2062"/>
                  <a:pt x="1990" y="2061"/>
                </a:cubicBezTo>
                <a:cubicBezTo>
                  <a:pt x="1990" y="2060"/>
                  <a:pt x="1990" y="2059"/>
                  <a:pt x="1990" y="2059"/>
                </a:cubicBezTo>
                <a:cubicBezTo>
                  <a:pt x="1989" y="2058"/>
                  <a:pt x="1990" y="2057"/>
                  <a:pt x="1990" y="2057"/>
                </a:cubicBezTo>
                <a:cubicBezTo>
                  <a:pt x="1990" y="2056"/>
                  <a:pt x="1989" y="2055"/>
                  <a:pt x="1989" y="2055"/>
                </a:cubicBezTo>
                <a:cubicBezTo>
                  <a:pt x="1990" y="2054"/>
                  <a:pt x="1991" y="2054"/>
                  <a:pt x="1990" y="2053"/>
                </a:cubicBezTo>
                <a:cubicBezTo>
                  <a:pt x="1989" y="2052"/>
                  <a:pt x="1989" y="2052"/>
                  <a:pt x="1988" y="2052"/>
                </a:cubicBezTo>
                <a:cubicBezTo>
                  <a:pt x="1988" y="2051"/>
                  <a:pt x="1988" y="2050"/>
                  <a:pt x="1987" y="2050"/>
                </a:cubicBezTo>
                <a:cubicBezTo>
                  <a:pt x="1986" y="2049"/>
                  <a:pt x="1985" y="2049"/>
                  <a:pt x="1984" y="2047"/>
                </a:cubicBezTo>
                <a:cubicBezTo>
                  <a:pt x="1984" y="2046"/>
                  <a:pt x="1983" y="2045"/>
                  <a:pt x="1983" y="2043"/>
                </a:cubicBezTo>
                <a:cubicBezTo>
                  <a:pt x="1984" y="2042"/>
                  <a:pt x="1985" y="2041"/>
                  <a:pt x="1986" y="2041"/>
                </a:cubicBezTo>
                <a:cubicBezTo>
                  <a:pt x="1988" y="2039"/>
                  <a:pt x="1991" y="2039"/>
                  <a:pt x="1993" y="2038"/>
                </a:cubicBezTo>
                <a:cubicBezTo>
                  <a:pt x="1994" y="2038"/>
                  <a:pt x="1995" y="2036"/>
                  <a:pt x="1996" y="2036"/>
                </a:cubicBezTo>
                <a:cubicBezTo>
                  <a:pt x="1998" y="2035"/>
                  <a:pt x="1999" y="2035"/>
                  <a:pt x="2000" y="2034"/>
                </a:cubicBezTo>
                <a:cubicBezTo>
                  <a:pt x="2001" y="2033"/>
                  <a:pt x="2001" y="2032"/>
                  <a:pt x="2001" y="2030"/>
                </a:cubicBezTo>
                <a:cubicBezTo>
                  <a:pt x="2000" y="2029"/>
                  <a:pt x="2000" y="2028"/>
                  <a:pt x="1999" y="2027"/>
                </a:cubicBezTo>
                <a:cubicBezTo>
                  <a:pt x="1997" y="2025"/>
                  <a:pt x="1994" y="2024"/>
                  <a:pt x="1991" y="2023"/>
                </a:cubicBezTo>
                <a:cubicBezTo>
                  <a:pt x="1990" y="2023"/>
                  <a:pt x="1988" y="2024"/>
                  <a:pt x="1987" y="2025"/>
                </a:cubicBezTo>
                <a:cubicBezTo>
                  <a:pt x="1986" y="2025"/>
                  <a:pt x="1984" y="2025"/>
                  <a:pt x="1983" y="2026"/>
                </a:cubicBezTo>
                <a:cubicBezTo>
                  <a:pt x="1982" y="2027"/>
                  <a:pt x="1981" y="2028"/>
                  <a:pt x="1980" y="2029"/>
                </a:cubicBezTo>
                <a:cubicBezTo>
                  <a:pt x="1979" y="2029"/>
                  <a:pt x="1978" y="2030"/>
                  <a:pt x="1978" y="2030"/>
                </a:cubicBezTo>
                <a:cubicBezTo>
                  <a:pt x="1977" y="2031"/>
                  <a:pt x="1977" y="2031"/>
                  <a:pt x="1977" y="2032"/>
                </a:cubicBezTo>
                <a:cubicBezTo>
                  <a:pt x="1977" y="2033"/>
                  <a:pt x="1976" y="2035"/>
                  <a:pt x="1975" y="2036"/>
                </a:cubicBezTo>
                <a:cubicBezTo>
                  <a:pt x="1974" y="2037"/>
                  <a:pt x="1973" y="2038"/>
                  <a:pt x="1972" y="2038"/>
                </a:cubicBezTo>
                <a:cubicBezTo>
                  <a:pt x="1970" y="2039"/>
                  <a:pt x="1969" y="2039"/>
                  <a:pt x="1968" y="2040"/>
                </a:cubicBezTo>
                <a:cubicBezTo>
                  <a:pt x="1967" y="2040"/>
                  <a:pt x="1966" y="2041"/>
                  <a:pt x="1965" y="2041"/>
                </a:cubicBezTo>
                <a:cubicBezTo>
                  <a:pt x="1964" y="2042"/>
                  <a:pt x="1963" y="2043"/>
                  <a:pt x="1961" y="2044"/>
                </a:cubicBezTo>
                <a:cubicBezTo>
                  <a:pt x="1960" y="2045"/>
                  <a:pt x="1959" y="2046"/>
                  <a:pt x="1958" y="2047"/>
                </a:cubicBezTo>
                <a:cubicBezTo>
                  <a:pt x="1956" y="2048"/>
                  <a:pt x="1955" y="2048"/>
                  <a:pt x="1953" y="2048"/>
                </a:cubicBezTo>
                <a:cubicBezTo>
                  <a:pt x="1952" y="2048"/>
                  <a:pt x="1952" y="2048"/>
                  <a:pt x="1951" y="2048"/>
                </a:cubicBezTo>
                <a:cubicBezTo>
                  <a:pt x="1950" y="2048"/>
                  <a:pt x="1949" y="2048"/>
                  <a:pt x="1948" y="2048"/>
                </a:cubicBezTo>
                <a:cubicBezTo>
                  <a:pt x="1947" y="2048"/>
                  <a:pt x="1946" y="2048"/>
                  <a:pt x="1945" y="2048"/>
                </a:cubicBezTo>
                <a:cubicBezTo>
                  <a:pt x="1944" y="2048"/>
                  <a:pt x="1943" y="2048"/>
                  <a:pt x="1943" y="2048"/>
                </a:cubicBezTo>
                <a:cubicBezTo>
                  <a:pt x="1942" y="2047"/>
                  <a:pt x="1942" y="2047"/>
                  <a:pt x="1941" y="2047"/>
                </a:cubicBezTo>
                <a:cubicBezTo>
                  <a:pt x="1939" y="2047"/>
                  <a:pt x="1938" y="2048"/>
                  <a:pt x="1938" y="2049"/>
                </a:cubicBezTo>
                <a:cubicBezTo>
                  <a:pt x="1937" y="2051"/>
                  <a:pt x="1937" y="2052"/>
                  <a:pt x="1936" y="2053"/>
                </a:cubicBezTo>
                <a:cubicBezTo>
                  <a:pt x="1935" y="2054"/>
                  <a:pt x="1933" y="2054"/>
                  <a:pt x="1932" y="2054"/>
                </a:cubicBezTo>
                <a:cubicBezTo>
                  <a:pt x="1931" y="2054"/>
                  <a:pt x="1930" y="2053"/>
                  <a:pt x="1928" y="2053"/>
                </a:cubicBezTo>
                <a:cubicBezTo>
                  <a:pt x="1927" y="2052"/>
                  <a:pt x="1925" y="2052"/>
                  <a:pt x="1924" y="2052"/>
                </a:cubicBezTo>
                <a:cubicBezTo>
                  <a:pt x="1923" y="2052"/>
                  <a:pt x="1922" y="2053"/>
                  <a:pt x="1921" y="2054"/>
                </a:cubicBezTo>
                <a:cubicBezTo>
                  <a:pt x="1921" y="2055"/>
                  <a:pt x="1920" y="2055"/>
                  <a:pt x="1920" y="2056"/>
                </a:cubicBezTo>
                <a:cubicBezTo>
                  <a:pt x="1919" y="2056"/>
                  <a:pt x="1918" y="2056"/>
                  <a:pt x="1918" y="2057"/>
                </a:cubicBezTo>
                <a:cubicBezTo>
                  <a:pt x="1918" y="2057"/>
                  <a:pt x="1917" y="2058"/>
                  <a:pt x="1917" y="2059"/>
                </a:cubicBezTo>
                <a:cubicBezTo>
                  <a:pt x="1916" y="2059"/>
                  <a:pt x="1916" y="2060"/>
                  <a:pt x="1915" y="2060"/>
                </a:cubicBezTo>
                <a:cubicBezTo>
                  <a:pt x="1914" y="2061"/>
                  <a:pt x="1913" y="2061"/>
                  <a:pt x="1911" y="2062"/>
                </a:cubicBezTo>
                <a:cubicBezTo>
                  <a:pt x="1910" y="2063"/>
                  <a:pt x="1909" y="2064"/>
                  <a:pt x="1909" y="2065"/>
                </a:cubicBezTo>
                <a:cubicBezTo>
                  <a:pt x="1909" y="2066"/>
                  <a:pt x="1908" y="2067"/>
                  <a:pt x="1908" y="2067"/>
                </a:cubicBezTo>
                <a:cubicBezTo>
                  <a:pt x="1908" y="2068"/>
                  <a:pt x="1906" y="2070"/>
                  <a:pt x="1907" y="2071"/>
                </a:cubicBezTo>
                <a:cubicBezTo>
                  <a:pt x="1907" y="2072"/>
                  <a:pt x="1908" y="2071"/>
                  <a:pt x="1909" y="2071"/>
                </a:cubicBezTo>
                <a:cubicBezTo>
                  <a:pt x="1909" y="2073"/>
                  <a:pt x="1909" y="2076"/>
                  <a:pt x="1908" y="2078"/>
                </a:cubicBezTo>
                <a:cubicBezTo>
                  <a:pt x="1907" y="2079"/>
                  <a:pt x="1906" y="2080"/>
                  <a:pt x="1907" y="2081"/>
                </a:cubicBezTo>
                <a:cubicBezTo>
                  <a:pt x="1908" y="2082"/>
                  <a:pt x="1908" y="2082"/>
                  <a:pt x="1908" y="2083"/>
                </a:cubicBezTo>
                <a:cubicBezTo>
                  <a:pt x="1909" y="2084"/>
                  <a:pt x="1908" y="2084"/>
                  <a:pt x="1908" y="2085"/>
                </a:cubicBezTo>
                <a:cubicBezTo>
                  <a:pt x="1907" y="2086"/>
                  <a:pt x="1906" y="2087"/>
                  <a:pt x="1904" y="2087"/>
                </a:cubicBezTo>
                <a:cubicBezTo>
                  <a:pt x="1903" y="2087"/>
                  <a:pt x="1901" y="2087"/>
                  <a:pt x="1900" y="2088"/>
                </a:cubicBezTo>
                <a:cubicBezTo>
                  <a:pt x="1899" y="2088"/>
                  <a:pt x="1898" y="2089"/>
                  <a:pt x="1897" y="2090"/>
                </a:cubicBezTo>
                <a:cubicBezTo>
                  <a:pt x="1895" y="2092"/>
                  <a:pt x="1896" y="2096"/>
                  <a:pt x="1893" y="2098"/>
                </a:cubicBezTo>
                <a:cubicBezTo>
                  <a:pt x="1892" y="2098"/>
                  <a:pt x="1891" y="2099"/>
                  <a:pt x="1890" y="2100"/>
                </a:cubicBezTo>
                <a:cubicBezTo>
                  <a:pt x="1888" y="2100"/>
                  <a:pt x="1887" y="2101"/>
                  <a:pt x="1886" y="2102"/>
                </a:cubicBezTo>
                <a:cubicBezTo>
                  <a:pt x="1885" y="2103"/>
                  <a:pt x="1883" y="2103"/>
                  <a:pt x="1882" y="2103"/>
                </a:cubicBezTo>
                <a:cubicBezTo>
                  <a:pt x="1881" y="2104"/>
                  <a:pt x="1881" y="2106"/>
                  <a:pt x="1882" y="2107"/>
                </a:cubicBezTo>
                <a:cubicBezTo>
                  <a:pt x="1883" y="2108"/>
                  <a:pt x="1883" y="2110"/>
                  <a:pt x="1884" y="2111"/>
                </a:cubicBezTo>
                <a:cubicBezTo>
                  <a:pt x="1885" y="2112"/>
                  <a:pt x="1885" y="2113"/>
                  <a:pt x="1885" y="2114"/>
                </a:cubicBezTo>
                <a:cubicBezTo>
                  <a:pt x="1885" y="2115"/>
                  <a:pt x="1886" y="2118"/>
                  <a:pt x="1884" y="2118"/>
                </a:cubicBezTo>
                <a:cubicBezTo>
                  <a:pt x="1883" y="2118"/>
                  <a:pt x="1883" y="2116"/>
                  <a:pt x="1882" y="2115"/>
                </a:cubicBezTo>
                <a:cubicBezTo>
                  <a:pt x="1881" y="2114"/>
                  <a:pt x="1881" y="2113"/>
                  <a:pt x="1880" y="2111"/>
                </a:cubicBezTo>
                <a:cubicBezTo>
                  <a:pt x="1879" y="2110"/>
                  <a:pt x="1878" y="2110"/>
                  <a:pt x="1877" y="2108"/>
                </a:cubicBezTo>
                <a:cubicBezTo>
                  <a:pt x="1877" y="2107"/>
                  <a:pt x="1876" y="2106"/>
                  <a:pt x="1875" y="2104"/>
                </a:cubicBezTo>
                <a:cubicBezTo>
                  <a:pt x="1874" y="2103"/>
                  <a:pt x="1873" y="2103"/>
                  <a:pt x="1871" y="2103"/>
                </a:cubicBezTo>
                <a:cubicBezTo>
                  <a:pt x="1868" y="2102"/>
                  <a:pt x="1867" y="2100"/>
                  <a:pt x="1865" y="2097"/>
                </a:cubicBezTo>
                <a:cubicBezTo>
                  <a:pt x="1864" y="2096"/>
                  <a:pt x="1863" y="2095"/>
                  <a:pt x="1862" y="2094"/>
                </a:cubicBezTo>
                <a:cubicBezTo>
                  <a:pt x="1861" y="2093"/>
                  <a:pt x="1858" y="2092"/>
                  <a:pt x="1856" y="2092"/>
                </a:cubicBezTo>
                <a:cubicBezTo>
                  <a:pt x="1854" y="2091"/>
                  <a:pt x="1852" y="2090"/>
                  <a:pt x="1851" y="2090"/>
                </a:cubicBezTo>
                <a:cubicBezTo>
                  <a:pt x="1847" y="2088"/>
                  <a:pt x="1843" y="2086"/>
                  <a:pt x="1839" y="2085"/>
                </a:cubicBezTo>
                <a:cubicBezTo>
                  <a:pt x="1837" y="2084"/>
                  <a:pt x="1836" y="2084"/>
                  <a:pt x="1834" y="2084"/>
                </a:cubicBezTo>
                <a:cubicBezTo>
                  <a:pt x="1833" y="2083"/>
                  <a:pt x="1831" y="2084"/>
                  <a:pt x="1829" y="2084"/>
                </a:cubicBezTo>
                <a:cubicBezTo>
                  <a:pt x="1827" y="2084"/>
                  <a:pt x="1825" y="2084"/>
                  <a:pt x="1823" y="2085"/>
                </a:cubicBezTo>
                <a:cubicBezTo>
                  <a:pt x="1822" y="2086"/>
                  <a:pt x="1821" y="2087"/>
                  <a:pt x="1820" y="2088"/>
                </a:cubicBezTo>
                <a:cubicBezTo>
                  <a:pt x="1819" y="2089"/>
                  <a:pt x="1817" y="2090"/>
                  <a:pt x="1816" y="2090"/>
                </a:cubicBezTo>
                <a:cubicBezTo>
                  <a:pt x="1815" y="2091"/>
                  <a:pt x="1814" y="2092"/>
                  <a:pt x="1812" y="2093"/>
                </a:cubicBezTo>
                <a:cubicBezTo>
                  <a:pt x="1811" y="2094"/>
                  <a:pt x="1809" y="2094"/>
                  <a:pt x="1808" y="2095"/>
                </a:cubicBezTo>
                <a:cubicBezTo>
                  <a:pt x="1806" y="2095"/>
                  <a:pt x="1805" y="2096"/>
                  <a:pt x="1804" y="2096"/>
                </a:cubicBezTo>
                <a:cubicBezTo>
                  <a:pt x="1802" y="2097"/>
                  <a:pt x="1800" y="2099"/>
                  <a:pt x="1798" y="2099"/>
                </a:cubicBezTo>
                <a:cubicBezTo>
                  <a:pt x="1796" y="2100"/>
                  <a:pt x="1795" y="2100"/>
                  <a:pt x="1794" y="2100"/>
                </a:cubicBezTo>
                <a:cubicBezTo>
                  <a:pt x="1792" y="2100"/>
                  <a:pt x="1791" y="2099"/>
                  <a:pt x="1790" y="2099"/>
                </a:cubicBezTo>
                <a:cubicBezTo>
                  <a:pt x="1788" y="2098"/>
                  <a:pt x="1788" y="2097"/>
                  <a:pt x="1786" y="2096"/>
                </a:cubicBezTo>
                <a:cubicBezTo>
                  <a:pt x="1784" y="2096"/>
                  <a:pt x="1783" y="2095"/>
                  <a:pt x="1781" y="2093"/>
                </a:cubicBezTo>
                <a:cubicBezTo>
                  <a:pt x="1780" y="2093"/>
                  <a:pt x="1780" y="2092"/>
                  <a:pt x="1779" y="2092"/>
                </a:cubicBezTo>
                <a:cubicBezTo>
                  <a:pt x="1779" y="2093"/>
                  <a:pt x="1781" y="2094"/>
                  <a:pt x="1781" y="2095"/>
                </a:cubicBezTo>
                <a:cubicBezTo>
                  <a:pt x="1781" y="2096"/>
                  <a:pt x="1780" y="2096"/>
                  <a:pt x="1780" y="2096"/>
                </a:cubicBezTo>
                <a:cubicBezTo>
                  <a:pt x="1779" y="2096"/>
                  <a:pt x="1778" y="2097"/>
                  <a:pt x="1778" y="2097"/>
                </a:cubicBezTo>
                <a:cubicBezTo>
                  <a:pt x="1776" y="2097"/>
                  <a:pt x="1774" y="2097"/>
                  <a:pt x="1774" y="2096"/>
                </a:cubicBezTo>
                <a:cubicBezTo>
                  <a:pt x="1773" y="2096"/>
                  <a:pt x="1773" y="2095"/>
                  <a:pt x="1773" y="2095"/>
                </a:cubicBezTo>
                <a:cubicBezTo>
                  <a:pt x="1773" y="2095"/>
                  <a:pt x="1773" y="2095"/>
                  <a:pt x="1772" y="2095"/>
                </a:cubicBezTo>
                <a:cubicBezTo>
                  <a:pt x="1772" y="2094"/>
                  <a:pt x="1772" y="2094"/>
                  <a:pt x="1772" y="2093"/>
                </a:cubicBezTo>
                <a:cubicBezTo>
                  <a:pt x="1772" y="2092"/>
                  <a:pt x="1772" y="2092"/>
                  <a:pt x="1771" y="2091"/>
                </a:cubicBezTo>
                <a:cubicBezTo>
                  <a:pt x="1770" y="2091"/>
                  <a:pt x="1770" y="2091"/>
                  <a:pt x="1770" y="2090"/>
                </a:cubicBezTo>
                <a:cubicBezTo>
                  <a:pt x="1769" y="2090"/>
                  <a:pt x="1769" y="2089"/>
                  <a:pt x="1769" y="2089"/>
                </a:cubicBezTo>
                <a:cubicBezTo>
                  <a:pt x="1768" y="2088"/>
                  <a:pt x="1768" y="2088"/>
                  <a:pt x="1767" y="2088"/>
                </a:cubicBezTo>
                <a:cubicBezTo>
                  <a:pt x="1767" y="2087"/>
                  <a:pt x="1767" y="2087"/>
                  <a:pt x="1767" y="2086"/>
                </a:cubicBezTo>
                <a:cubicBezTo>
                  <a:pt x="1766" y="2086"/>
                  <a:pt x="1766" y="2085"/>
                  <a:pt x="1765" y="2085"/>
                </a:cubicBezTo>
                <a:cubicBezTo>
                  <a:pt x="1765" y="2084"/>
                  <a:pt x="1765" y="2084"/>
                  <a:pt x="1765" y="2083"/>
                </a:cubicBezTo>
                <a:cubicBezTo>
                  <a:pt x="1764" y="2083"/>
                  <a:pt x="1763" y="2083"/>
                  <a:pt x="1763" y="2082"/>
                </a:cubicBezTo>
                <a:cubicBezTo>
                  <a:pt x="1762" y="2082"/>
                  <a:pt x="1761" y="2081"/>
                  <a:pt x="1760" y="2080"/>
                </a:cubicBezTo>
                <a:cubicBezTo>
                  <a:pt x="1759" y="2079"/>
                  <a:pt x="1758" y="2079"/>
                  <a:pt x="1758" y="2078"/>
                </a:cubicBezTo>
                <a:cubicBezTo>
                  <a:pt x="1757" y="2078"/>
                  <a:pt x="1756" y="2077"/>
                  <a:pt x="1755" y="2076"/>
                </a:cubicBezTo>
                <a:cubicBezTo>
                  <a:pt x="1753" y="2074"/>
                  <a:pt x="1752" y="2073"/>
                  <a:pt x="1750" y="2071"/>
                </a:cubicBezTo>
                <a:cubicBezTo>
                  <a:pt x="1749" y="2069"/>
                  <a:pt x="1748" y="2068"/>
                  <a:pt x="1747" y="2067"/>
                </a:cubicBezTo>
                <a:cubicBezTo>
                  <a:pt x="1747" y="2065"/>
                  <a:pt x="1746" y="2064"/>
                  <a:pt x="1745" y="2062"/>
                </a:cubicBezTo>
                <a:cubicBezTo>
                  <a:pt x="1745" y="2061"/>
                  <a:pt x="1744" y="2060"/>
                  <a:pt x="1744" y="2059"/>
                </a:cubicBezTo>
                <a:cubicBezTo>
                  <a:pt x="1743" y="2057"/>
                  <a:pt x="1743" y="2056"/>
                  <a:pt x="1742" y="2055"/>
                </a:cubicBezTo>
                <a:cubicBezTo>
                  <a:pt x="1741" y="2055"/>
                  <a:pt x="1740" y="2054"/>
                  <a:pt x="1739" y="2053"/>
                </a:cubicBezTo>
                <a:cubicBezTo>
                  <a:pt x="1739" y="2052"/>
                  <a:pt x="1739" y="2051"/>
                  <a:pt x="1739" y="2051"/>
                </a:cubicBezTo>
                <a:cubicBezTo>
                  <a:pt x="1738" y="2050"/>
                  <a:pt x="1738" y="2050"/>
                  <a:pt x="1738" y="2049"/>
                </a:cubicBezTo>
                <a:cubicBezTo>
                  <a:pt x="1737" y="2048"/>
                  <a:pt x="1738" y="2046"/>
                  <a:pt x="1739" y="2045"/>
                </a:cubicBezTo>
                <a:cubicBezTo>
                  <a:pt x="1739" y="2044"/>
                  <a:pt x="1739" y="2044"/>
                  <a:pt x="1740" y="2043"/>
                </a:cubicBezTo>
                <a:cubicBezTo>
                  <a:pt x="1741" y="2043"/>
                  <a:pt x="1742" y="2042"/>
                  <a:pt x="1742" y="2041"/>
                </a:cubicBezTo>
                <a:cubicBezTo>
                  <a:pt x="1742" y="2040"/>
                  <a:pt x="1741" y="2039"/>
                  <a:pt x="1741" y="2039"/>
                </a:cubicBezTo>
                <a:cubicBezTo>
                  <a:pt x="1741" y="2038"/>
                  <a:pt x="1740" y="2038"/>
                  <a:pt x="1740" y="2038"/>
                </a:cubicBezTo>
                <a:cubicBezTo>
                  <a:pt x="1739" y="2037"/>
                  <a:pt x="1740" y="2036"/>
                  <a:pt x="1740" y="2036"/>
                </a:cubicBezTo>
                <a:cubicBezTo>
                  <a:pt x="1740" y="2035"/>
                  <a:pt x="1740" y="2034"/>
                  <a:pt x="1740" y="2033"/>
                </a:cubicBezTo>
                <a:cubicBezTo>
                  <a:pt x="1740" y="2033"/>
                  <a:pt x="1739" y="2032"/>
                  <a:pt x="1739" y="2031"/>
                </a:cubicBezTo>
                <a:cubicBezTo>
                  <a:pt x="1740" y="2030"/>
                  <a:pt x="1741" y="2031"/>
                  <a:pt x="1741" y="2031"/>
                </a:cubicBezTo>
                <a:cubicBezTo>
                  <a:pt x="1741" y="2032"/>
                  <a:pt x="1741" y="2033"/>
                  <a:pt x="1741" y="2033"/>
                </a:cubicBezTo>
                <a:cubicBezTo>
                  <a:pt x="1742" y="2033"/>
                  <a:pt x="1742" y="2031"/>
                  <a:pt x="1742" y="2030"/>
                </a:cubicBezTo>
                <a:cubicBezTo>
                  <a:pt x="1742" y="2029"/>
                  <a:pt x="1742" y="2028"/>
                  <a:pt x="1742" y="2026"/>
                </a:cubicBezTo>
                <a:cubicBezTo>
                  <a:pt x="1742" y="2026"/>
                  <a:pt x="1742" y="2025"/>
                  <a:pt x="1741" y="2025"/>
                </a:cubicBezTo>
                <a:cubicBezTo>
                  <a:pt x="1741" y="2024"/>
                  <a:pt x="1740" y="2024"/>
                  <a:pt x="1740" y="2024"/>
                </a:cubicBezTo>
                <a:cubicBezTo>
                  <a:pt x="1740" y="2022"/>
                  <a:pt x="1742" y="2022"/>
                  <a:pt x="1742" y="2022"/>
                </a:cubicBezTo>
                <a:cubicBezTo>
                  <a:pt x="1743" y="2021"/>
                  <a:pt x="1742" y="2020"/>
                  <a:pt x="1743" y="2019"/>
                </a:cubicBezTo>
                <a:cubicBezTo>
                  <a:pt x="1744" y="2019"/>
                  <a:pt x="1744" y="2020"/>
                  <a:pt x="1744" y="2021"/>
                </a:cubicBezTo>
                <a:cubicBezTo>
                  <a:pt x="1744" y="2022"/>
                  <a:pt x="1743" y="2022"/>
                  <a:pt x="1743" y="2023"/>
                </a:cubicBezTo>
                <a:cubicBezTo>
                  <a:pt x="1743" y="2023"/>
                  <a:pt x="1743" y="2024"/>
                  <a:pt x="1743" y="2025"/>
                </a:cubicBezTo>
                <a:cubicBezTo>
                  <a:pt x="1744" y="2025"/>
                  <a:pt x="1744" y="2026"/>
                  <a:pt x="1745" y="2026"/>
                </a:cubicBezTo>
                <a:cubicBezTo>
                  <a:pt x="1745" y="2025"/>
                  <a:pt x="1745" y="2024"/>
                  <a:pt x="1745" y="2023"/>
                </a:cubicBezTo>
                <a:cubicBezTo>
                  <a:pt x="1745" y="2022"/>
                  <a:pt x="1745" y="2020"/>
                  <a:pt x="1745" y="2019"/>
                </a:cubicBezTo>
                <a:cubicBezTo>
                  <a:pt x="1745" y="2018"/>
                  <a:pt x="1745" y="2016"/>
                  <a:pt x="1745" y="2015"/>
                </a:cubicBezTo>
                <a:cubicBezTo>
                  <a:pt x="1745" y="2014"/>
                  <a:pt x="1745" y="2013"/>
                  <a:pt x="1745" y="2011"/>
                </a:cubicBezTo>
                <a:cubicBezTo>
                  <a:pt x="1746" y="2010"/>
                  <a:pt x="1746" y="2009"/>
                  <a:pt x="1746" y="2008"/>
                </a:cubicBezTo>
                <a:cubicBezTo>
                  <a:pt x="1747" y="2005"/>
                  <a:pt x="1747" y="2002"/>
                  <a:pt x="1747" y="1999"/>
                </a:cubicBezTo>
                <a:cubicBezTo>
                  <a:pt x="1747" y="1996"/>
                  <a:pt x="1748" y="1992"/>
                  <a:pt x="1750" y="1989"/>
                </a:cubicBezTo>
                <a:cubicBezTo>
                  <a:pt x="1750" y="1987"/>
                  <a:pt x="1751" y="1986"/>
                  <a:pt x="1751" y="1985"/>
                </a:cubicBezTo>
                <a:cubicBezTo>
                  <a:pt x="1751" y="1984"/>
                  <a:pt x="1751" y="1982"/>
                  <a:pt x="1751" y="1981"/>
                </a:cubicBezTo>
                <a:cubicBezTo>
                  <a:pt x="1751" y="1980"/>
                  <a:pt x="1751" y="1980"/>
                  <a:pt x="1751" y="1979"/>
                </a:cubicBezTo>
                <a:cubicBezTo>
                  <a:pt x="1751" y="1978"/>
                  <a:pt x="1750" y="1978"/>
                  <a:pt x="1750" y="1977"/>
                </a:cubicBezTo>
                <a:cubicBezTo>
                  <a:pt x="1750" y="1976"/>
                  <a:pt x="1750" y="1975"/>
                  <a:pt x="1749" y="1975"/>
                </a:cubicBezTo>
                <a:cubicBezTo>
                  <a:pt x="1749" y="1974"/>
                  <a:pt x="1748" y="1974"/>
                  <a:pt x="1748" y="1973"/>
                </a:cubicBezTo>
                <a:cubicBezTo>
                  <a:pt x="1748" y="1971"/>
                  <a:pt x="1749" y="1972"/>
                  <a:pt x="1750" y="1971"/>
                </a:cubicBezTo>
                <a:cubicBezTo>
                  <a:pt x="1751" y="1971"/>
                  <a:pt x="1751" y="1971"/>
                  <a:pt x="1752" y="1970"/>
                </a:cubicBezTo>
                <a:cubicBezTo>
                  <a:pt x="1752" y="1970"/>
                  <a:pt x="1754" y="1970"/>
                  <a:pt x="1753" y="1970"/>
                </a:cubicBezTo>
                <a:cubicBezTo>
                  <a:pt x="1752" y="1970"/>
                  <a:pt x="1750" y="1969"/>
                  <a:pt x="1749" y="1968"/>
                </a:cubicBezTo>
                <a:cubicBezTo>
                  <a:pt x="1748" y="1968"/>
                  <a:pt x="1747" y="1967"/>
                  <a:pt x="1746" y="1967"/>
                </a:cubicBezTo>
                <a:cubicBezTo>
                  <a:pt x="1745" y="1966"/>
                  <a:pt x="1745" y="1966"/>
                  <a:pt x="1745" y="1965"/>
                </a:cubicBezTo>
                <a:cubicBezTo>
                  <a:pt x="1744" y="1964"/>
                  <a:pt x="1744" y="1964"/>
                  <a:pt x="1743" y="1963"/>
                </a:cubicBezTo>
                <a:cubicBezTo>
                  <a:pt x="1743" y="1963"/>
                  <a:pt x="1742" y="1962"/>
                  <a:pt x="1741" y="1962"/>
                </a:cubicBezTo>
                <a:cubicBezTo>
                  <a:pt x="1741" y="1963"/>
                  <a:pt x="1744" y="1964"/>
                  <a:pt x="1742" y="1965"/>
                </a:cubicBezTo>
                <a:cubicBezTo>
                  <a:pt x="1741" y="1966"/>
                  <a:pt x="1740" y="1966"/>
                  <a:pt x="1740" y="1965"/>
                </a:cubicBezTo>
                <a:cubicBezTo>
                  <a:pt x="1738" y="1965"/>
                  <a:pt x="1737" y="1964"/>
                  <a:pt x="1736" y="1963"/>
                </a:cubicBezTo>
                <a:cubicBezTo>
                  <a:pt x="1734" y="1963"/>
                  <a:pt x="1734" y="1962"/>
                  <a:pt x="1734" y="1960"/>
                </a:cubicBezTo>
                <a:cubicBezTo>
                  <a:pt x="1734" y="1959"/>
                  <a:pt x="1734" y="1959"/>
                  <a:pt x="1735" y="1959"/>
                </a:cubicBezTo>
                <a:cubicBezTo>
                  <a:pt x="1736" y="1959"/>
                  <a:pt x="1736" y="1960"/>
                  <a:pt x="1737" y="1960"/>
                </a:cubicBezTo>
                <a:cubicBezTo>
                  <a:pt x="1738" y="1961"/>
                  <a:pt x="1739" y="1961"/>
                  <a:pt x="1740" y="1962"/>
                </a:cubicBezTo>
                <a:cubicBezTo>
                  <a:pt x="1742" y="1963"/>
                  <a:pt x="1740" y="1961"/>
                  <a:pt x="1740" y="1960"/>
                </a:cubicBezTo>
                <a:cubicBezTo>
                  <a:pt x="1739" y="1960"/>
                  <a:pt x="1738" y="1959"/>
                  <a:pt x="1738" y="1958"/>
                </a:cubicBezTo>
                <a:cubicBezTo>
                  <a:pt x="1736" y="1957"/>
                  <a:pt x="1734" y="1956"/>
                  <a:pt x="1732" y="1955"/>
                </a:cubicBezTo>
                <a:cubicBezTo>
                  <a:pt x="1731" y="1954"/>
                  <a:pt x="1730" y="1953"/>
                  <a:pt x="1729" y="1953"/>
                </a:cubicBezTo>
                <a:cubicBezTo>
                  <a:pt x="1727" y="1953"/>
                  <a:pt x="1725" y="1953"/>
                  <a:pt x="1723" y="1953"/>
                </a:cubicBezTo>
                <a:cubicBezTo>
                  <a:pt x="1720" y="1952"/>
                  <a:pt x="1718" y="1952"/>
                  <a:pt x="1716" y="1950"/>
                </a:cubicBezTo>
                <a:cubicBezTo>
                  <a:pt x="1714" y="1949"/>
                  <a:pt x="1713" y="1948"/>
                  <a:pt x="1712" y="1949"/>
                </a:cubicBezTo>
                <a:cubicBezTo>
                  <a:pt x="1711" y="1949"/>
                  <a:pt x="1709" y="1950"/>
                  <a:pt x="1708" y="1950"/>
                </a:cubicBezTo>
                <a:cubicBezTo>
                  <a:pt x="1706" y="1950"/>
                  <a:pt x="1705" y="1950"/>
                  <a:pt x="1703" y="1950"/>
                </a:cubicBezTo>
                <a:cubicBezTo>
                  <a:pt x="1701" y="1950"/>
                  <a:pt x="1699" y="1948"/>
                  <a:pt x="1697" y="1948"/>
                </a:cubicBezTo>
                <a:cubicBezTo>
                  <a:pt x="1696" y="1948"/>
                  <a:pt x="1695" y="1949"/>
                  <a:pt x="1695" y="1950"/>
                </a:cubicBezTo>
                <a:cubicBezTo>
                  <a:pt x="1694" y="1951"/>
                  <a:pt x="1692" y="1952"/>
                  <a:pt x="1690" y="1952"/>
                </a:cubicBezTo>
                <a:cubicBezTo>
                  <a:pt x="1688" y="1952"/>
                  <a:pt x="1687" y="1952"/>
                  <a:pt x="1685" y="1953"/>
                </a:cubicBezTo>
                <a:cubicBezTo>
                  <a:pt x="1684" y="1953"/>
                  <a:pt x="1683" y="1953"/>
                  <a:pt x="1681" y="1953"/>
                </a:cubicBezTo>
                <a:cubicBezTo>
                  <a:pt x="1680" y="1953"/>
                  <a:pt x="1678" y="1953"/>
                  <a:pt x="1677" y="1953"/>
                </a:cubicBezTo>
                <a:cubicBezTo>
                  <a:pt x="1676" y="1953"/>
                  <a:pt x="1675" y="1954"/>
                  <a:pt x="1674" y="1954"/>
                </a:cubicBezTo>
                <a:cubicBezTo>
                  <a:pt x="1673" y="1954"/>
                  <a:pt x="1672" y="1953"/>
                  <a:pt x="1671" y="1953"/>
                </a:cubicBezTo>
                <a:cubicBezTo>
                  <a:pt x="1670" y="1953"/>
                  <a:pt x="1668" y="1953"/>
                  <a:pt x="1667" y="1952"/>
                </a:cubicBezTo>
                <a:cubicBezTo>
                  <a:pt x="1666" y="1952"/>
                  <a:pt x="1664" y="1952"/>
                  <a:pt x="1663" y="1951"/>
                </a:cubicBezTo>
                <a:cubicBezTo>
                  <a:pt x="1661" y="1951"/>
                  <a:pt x="1659" y="1950"/>
                  <a:pt x="1657" y="1950"/>
                </a:cubicBezTo>
                <a:cubicBezTo>
                  <a:pt x="1655" y="1951"/>
                  <a:pt x="1655" y="1952"/>
                  <a:pt x="1654" y="1952"/>
                </a:cubicBezTo>
                <a:cubicBezTo>
                  <a:pt x="1653" y="1953"/>
                  <a:pt x="1652" y="1952"/>
                  <a:pt x="1651" y="1953"/>
                </a:cubicBezTo>
                <a:cubicBezTo>
                  <a:pt x="1650" y="1954"/>
                  <a:pt x="1649" y="1954"/>
                  <a:pt x="1648" y="1954"/>
                </a:cubicBezTo>
                <a:cubicBezTo>
                  <a:pt x="1648" y="1954"/>
                  <a:pt x="1647" y="1954"/>
                  <a:pt x="1646" y="1953"/>
                </a:cubicBezTo>
                <a:cubicBezTo>
                  <a:pt x="1646" y="1953"/>
                  <a:pt x="1646" y="1952"/>
                  <a:pt x="1645" y="1952"/>
                </a:cubicBezTo>
                <a:cubicBezTo>
                  <a:pt x="1644" y="1952"/>
                  <a:pt x="1644" y="1952"/>
                  <a:pt x="1643" y="1951"/>
                </a:cubicBezTo>
                <a:cubicBezTo>
                  <a:pt x="1643" y="1950"/>
                  <a:pt x="1643" y="1950"/>
                  <a:pt x="1642" y="1950"/>
                </a:cubicBezTo>
                <a:cubicBezTo>
                  <a:pt x="1641" y="1950"/>
                  <a:pt x="1641" y="1950"/>
                  <a:pt x="1641" y="1950"/>
                </a:cubicBezTo>
                <a:cubicBezTo>
                  <a:pt x="1640" y="1950"/>
                  <a:pt x="1640" y="1949"/>
                  <a:pt x="1640" y="1949"/>
                </a:cubicBezTo>
                <a:cubicBezTo>
                  <a:pt x="1640" y="1949"/>
                  <a:pt x="1640" y="1950"/>
                  <a:pt x="1640" y="1951"/>
                </a:cubicBezTo>
                <a:cubicBezTo>
                  <a:pt x="1641" y="1951"/>
                  <a:pt x="1641" y="1951"/>
                  <a:pt x="1641" y="1952"/>
                </a:cubicBezTo>
                <a:cubicBezTo>
                  <a:pt x="1641" y="1952"/>
                  <a:pt x="1642" y="1952"/>
                  <a:pt x="1642" y="1952"/>
                </a:cubicBezTo>
                <a:cubicBezTo>
                  <a:pt x="1642" y="1953"/>
                  <a:pt x="1638" y="1953"/>
                  <a:pt x="1637" y="1952"/>
                </a:cubicBezTo>
                <a:cubicBezTo>
                  <a:pt x="1636" y="1952"/>
                  <a:pt x="1636" y="1952"/>
                  <a:pt x="1635" y="1951"/>
                </a:cubicBezTo>
                <a:cubicBezTo>
                  <a:pt x="1635" y="1951"/>
                  <a:pt x="1634" y="1952"/>
                  <a:pt x="1634" y="1951"/>
                </a:cubicBezTo>
                <a:cubicBezTo>
                  <a:pt x="1634" y="1950"/>
                  <a:pt x="1635" y="1949"/>
                  <a:pt x="1636" y="1948"/>
                </a:cubicBezTo>
                <a:cubicBezTo>
                  <a:pt x="1637" y="1947"/>
                  <a:pt x="1637" y="1947"/>
                  <a:pt x="1638" y="1946"/>
                </a:cubicBezTo>
                <a:cubicBezTo>
                  <a:pt x="1639" y="1945"/>
                  <a:pt x="1639" y="1945"/>
                  <a:pt x="1640" y="1944"/>
                </a:cubicBezTo>
                <a:cubicBezTo>
                  <a:pt x="1641" y="1943"/>
                  <a:pt x="1642" y="1942"/>
                  <a:pt x="1643" y="1941"/>
                </a:cubicBezTo>
                <a:cubicBezTo>
                  <a:pt x="1644" y="1940"/>
                  <a:pt x="1644" y="1938"/>
                  <a:pt x="1645" y="1937"/>
                </a:cubicBezTo>
                <a:cubicBezTo>
                  <a:pt x="1645" y="1935"/>
                  <a:pt x="1646" y="1934"/>
                  <a:pt x="1647" y="1932"/>
                </a:cubicBezTo>
                <a:cubicBezTo>
                  <a:pt x="1647" y="1931"/>
                  <a:pt x="1647" y="1929"/>
                  <a:pt x="1647" y="1928"/>
                </a:cubicBezTo>
                <a:cubicBezTo>
                  <a:pt x="1647" y="1926"/>
                  <a:pt x="1646" y="1925"/>
                  <a:pt x="1646" y="1924"/>
                </a:cubicBezTo>
                <a:cubicBezTo>
                  <a:pt x="1646" y="1922"/>
                  <a:pt x="1647" y="1921"/>
                  <a:pt x="1647" y="1919"/>
                </a:cubicBezTo>
                <a:cubicBezTo>
                  <a:pt x="1647" y="1918"/>
                  <a:pt x="1647" y="1916"/>
                  <a:pt x="1647" y="1915"/>
                </a:cubicBezTo>
                <a:cubicBezTo>
                  <a:pt x="1648" y="1914"/>
                  <a:pt x="1648" y="1913"/>
                  <a:pt x="1648" y="1913"/>
                </a:cubicBezTo>
                <a:cubicBezTo>
                  <a:pt x="1648" y="1911"/>
                  <a:pt x="1649" y="1910"/>
                  <a:pt x="1649" y="1909"/>
                </a:cubicBezTo>
                <a:cubicBezTo>
                  <a:pt x="1649" y="1908"/>
                  <a:pt x="1649" y="1907"/>
                  <a:pt x="1649" y="1907"/>
                </a:cubicBezTo>
                <a:cubicBezTo>
                  <a:pt x="1649" y="1906"/>
                  <a:pt x="1650" y="1905"/>
                  <a:pt x="1650" y="1904"/>
                </a:cubicBezTo>
                <a:cubicBezTo>
                  <a:pt x="1650" y="1902"/>
                  <a:pt x="1649" y="1901"/>
                  <a:pt x="1649" y="1900"/>
                </a:cubicBezTo>
                <a:cubicBezTo>
                  <a:pt x="1649" y="1899"/>
                  <a:pt x="1649" y="1898"/>
                  <a:pt x="1648" y="1898"/>
                </a:cubicBezTo>
                <a:cubicBezTo>
                  <a:pt x="1647" y="1898"/>
                  <a:pt x="1644" y="1898"/>
                  <a:pt x="1645" y="1896"/>
                </a:cubicBezTo>
                <a:cubicBezTo>
                  <a:pt x="1646" y="1895"/>
                  <a:pt x="1646" y="1896"/>
                  <a:pt x="1647" y="1895"/>
                </a:cubicBezTo>
                <a:cubicBezTo>
                  <a:pt x="1648" y="1895"/>
                  <a:pt x="1647" y="1894"/>
                  <a:pt x="1648" y="1893"/>
                </a:cubicBezTo>
                <a:cubicBezTo>
                  <a:pt x="1648" y="1893"/>
                  <a:pt x="1649" y="1893"/>
                  <a:pt x="1649" y="1892"/>
                </a:cubicBezTo>
                <a:cubicBezTo>
                  <a:pt x="1649" y="1891"/>
                  <a:pt x="1649" y="1891"/>
                  <a:pt x="1649" y="1890"/>
                </a:cubicBezTo>
                <a:cubicBezTo>
                  <a:pt x="1651" y="1888"/>
                  <a:pt x="1650" y="1894"/>
                  <a:pt x="1651" y="1895"/>
                </a:cubicBezTo>
                <a:cubicBezTo>
                  <a:pt x="1651" y="1896"/>
                  <a:pt x="1651" y="1896"/>
                  <a:pt x="1652" y="1897"/>
                </a:cubicBezTo>
                <a:cubicBezTo>
                  <a:pt x="1652" y="1898"/>
                  <a:pt x="1652" y="1898"/>
                  <a:pt x="1652" y="1899"/>
                </a:cubicBezTo>
                <a:cubicBezTo>
                  <a:pt x="1652" y="1899"/>
                  <a:pt x="1652" y="1899"/>
                  <a:pt x="1653" y="1900"/>
                </a:cubicBezTo>
                <a:cubicBezTo>
                  <a:pt x="1654" y="1900"/>
                  <a:pt x="1654" y="1901"/>
                  <a:pt x="1655" y="1901"/>
                </a:cubicBezTo>
                <a:cubicBezTo>
                  <a:pt x="1655" y="1902"/>
                  <a:pt x="1656" y="1903"/>
                  <a:pt x="1656" y="1902"/>
                </a:cubicBezTo>
                <a:cubicBezTo>
                  <a:pt x="1656" y="1901"/>
                  <a:pt x="1656" y="1900"/>
                  <a:pt x="1656" y="1900"/>
                </a:cubicBezTo>
                <a:cubicBezTo>
                  <a:pt x="1656" y="1898"/>
                  <a:pt x="1657" y="1897"/>
                  <a:pt x="1657" y="1896"/>
                </a:cubicBezTo>
                <a:cubicBezTo>
                  <a:pt x="1657" y="1895"/>
                  <a:pt x="1657" y="1894"/>
                  <a:pt x="1657" y="1893"/>
                </a:cubicBezTo>
                <a:cubicBezTo>
                  <a:pt x="1658" y="1893"/>
                  <a:pt x="1658" y="1892"/>
                  <a:pt x="1658" y="1892"/>
                </a:cubicBezTo>
                <a:cubicBezTo>
                  <a:pt x="1658" y="1889"/>
                  <a:pt x="1660" y="1886"/>
                  <a:pt x="1661" y="1883"/>
                </a:cubicBezTo>
                <a:cubicBezTo>
                  <a:pt x="1661" y="1882"/>
                  <a:pt x="1661" y="1881"/>
                  <a:pt x="1662" y="1880"/>
                </a:cubicBezTo>
                <a:cubicBezTo>
                  <a:pt x="1663" y="1879"/>
                  <a:pt x="1664" y="1879"/>
                  <a:pt x="1664" y="1878"/>
                </a:cubicBezTo>
                <a:cubicBezTo>
                  <a:pt x="1664" y="1877"/>
                  <a:pt x="1663" y="1877"/>
                  <a:pt x="1662" y="1878"/>
                </a:cubicBezTo>
                <a:cubicBezTo>
                  <a:pt x="1661" y="1878"/>
                  <a:pt x="1661" y="1881"/>
                  <a:pt x="1659" y="1880"/>
                </a:cubicBezTo>
                <a:cubicBezTo>
                  <a:pt x="1659" y="1879"/>
                  <a:pt x="1660" y="1879"/>
                  <a:pt x="1661" y="1877"/>
                </a:cubicBezTo>
                <a:cubicBezTo>
                  <a:pt x="1661" y="1877"/>
                  <a:pt x="1660" y="1876"/>
                  <a:pt x="1661" y="1876"/>
                </a:cubicBezTo>
                <a:cubicBezTo>
                  <a:pt x="1661" y="1875"/>
                  <a:pt x="1662" y="1875"/>
                  <a:pt x="1663" y="1875"/>
                </a:cubicBezTo>
                <a:cubicBezTo>
                  <a:pt x="1663" y="1875"/>
                  <a:pt x="1664" y="1875"/>
                  <a:pt x="1664" y="1874"/>
                </a:cubicBezTo>
                <a:cubicBezTo>
                  <a:pt x="1664" y="1874"/>
                  <a:pt x="1664" y="1873"/>
                  <a:pt x="1664" y="1873"/>
                </a:cubicBezTo>
                <a:cubicBezTo>
                  <a:pt x="1664" y="1872"/>
                  <a:pt x="1663" y="1873"/>
                  <a:pt x="1663" y="1873"/>
                </a:cubicBezTo>
                <a:cubicBezTo>
                  <a:pt x="1662" y="1874"/>
                  <a:pt x="1662" y="1874"/>
                  <a:pt x="1661" y="1874"/>
                </a:cubicBezTo>
                <a:cubicBezTo>
                  <a:pt x="1661" y="1874"/>
                  <a:pt x="1660" y="1874"/>
                  <a:pt x="1659" y="1873"/>
                </a:cubicBezTo>
                <a:cubicBezTo>
                  <a:pt x="1659" y="1873"/>
                  <a:pt x="1659" y="1873"/>
                  <a:pt x="1659" y="1872"/>
                </a:cubicBezTo>
                <a:cubicBezTo>
                  <a:pt x="1659" y="1872"/>
                  <a:pt x="1658" y="1872"/>
                  <a:pt x="1658" y="1872"/>
                </a:cubicBezTo>
                <a:cubicBezTo>
                  <a:pt x="1657" y="1871"/>
                  <a:pt x="1659" y="1869"/>
                  <a:pt x="1659" y="1869"/>
                </a:cubicBezTo>
                <a:cubicBezTo>
                  <a:pt x="1660" y="1868"/>
                  <a:pt x="1662" y="1869"/>
                  <a:pt x="1663" y="1867"/>
                </a:cubicBezTo>
                <a:cubicBezTo>
                  <a:pt x="1664" y="1866"/>
                  <a:pt x="1663" y="1864"/>
                  <a:pt x="1663" y="1863"/>
                </a:cubicBezTo>
                <a:cubicBezTo>
                  <a:pt x="1663" y="1862"/>
                  <a:pt x="1663" y="1861"/>
                  <a:pt x="1664" y="1859"/>
                </a:cubicBezTo>
                <a:cubicBezTo>
                  <a:pt x="1665" y="1858"/>
                  <a:pt x="1666" y="1857"/>
                  <a:pt x="1667" y="1855"/>
                </a:cubicBezTo>
                <a:cubicBezTo>
                  <a:pt x="1668" y="1854"/>
                  <a:pt x="1669" y="1853"/>
                  <a:pt x="1670" y="1852"/>
                </a:cubicBezTo>
                <a:cubicBezTo>
                  <a:pt x="1671" y="1851"/>
                  <a:pt x="1673" y="1850"/>
                  <a:pt x="1674" y="1848"/>
                </a:cubicBezTo>
                <a:cubicBezTo>
                  <a:pt x="1675" y="1846"/>
                  <a:pt x="1677" y="1843"/>
                  <a:pt x="1677" y="1840"/>
                </a:cubicBezTo>
                <a:cubicBezTo>
                  <a:pt x="1678" y="1839"/>
                  <a:pt x="1677" y="1837"/>
                  <a:pt x="1677" y="1835"/>
                </a:cubicBezTo>
                <a:cubicBezTo>
                  <a:pt x="1677" y="1834"/>
                  <a:pt x="1676" y="1832"/>
                  <a:pt x="1675" y="1831"/>
                </a:cubicBezTo>
                <a:cubicBezTo>
                  <a:pt x="1674" y="1830"/>
                  <a:pt x="1673" y="1830"/>
                  <a:pt x="1671" y="1830"/>
                </a:cubicBezTo>
                <a:cubicBezTo>
                  <a:pt x="1670" y="1830"/>
                  <a:pt x="1669" y="1830"/>
                  <a:pt x="1669" y="1830"/>
                </a:cubicBezTo>
                <a:cubicBezTo>
                  <a:pt x="1668" y="1830"/>
                  <a:pt x="1668" y="1829"/>
                  <a:pt x="1667" y="1829"/>
                </a:cubicBezTo>
                <a:cubicBezTo>
                  <a:pt x="1665" y="1829"/>
                  <a:pt x="1665" y="1831"/>
                  <a:pt x="1663" y="1831"/>
                </a:cubicBezTo>
                <a:cubicBezTo>
                  <a:pt x="1662" y="1832"/>
                  <a:pt x="1661" y="1831"/>
                  <a:pt x="1659" y="1830"/>
                </a:cubicBezTo>
                <a:cubicBezTo>
                  <a:pt x="1658" y="1830"/>
                  <a:pt x="1656" y="1830"/>
                  <a:pt x="1655" y="1830"/>
                </a:cubicBezTo>
                <a:cubicBezTo>
                  <a:pt x="1654" y="1830"/>
                  <a:pt x="1652" y="1830"/>
                  <a:pt x="1650" y="1829"/>
                </a:cubicBezTo>
                <a:cubicBezTo>
                  <a:pt x="1648" y="1829"/>
                  <a:pt x="1644" y="1829"/>
                  <a:pt x="1642" y="1830"/>
                </a:cubicBezTo>
                <a:cubicBezTo>
                  <a:pt x="1638" y="1831"/>
                  <a:pt x="1635" y="1833"/>
                  <a:pt x="1631" y="1834"/>
                </a:cubicBezTo>
                <a:cubicBezTo>
                  <a:pt x="1628" y="1835"/>
                  <a:pt x="1625" y="1835"/>
                  <a:pt x="1622" y="1835"/>
                </a:cubicBezTo>
                <a:cubicBezTo>
                  <a:pt x="1619" y="1835"/>
                  <a:pt x="1616" y="1835"/>
                  <a:pt x="1613" y="1836"/>
                </a:cubicBezTo>
                <a:cubicBezTo>
                  <a:pt x="1612" y="1837"/>
                  <a:pt x="1611" y="1838"/>
                  <a:pt x="1610" y="1839"/>
                </a:cubicBezTo>
                <a:cubicBezTo>
                  <a:pt x="1608" y="1839"/>
                  <a:pt x="1607" y="1840"/>
                  <a:pt x="1606" y="1841"/>
                </a:cubicBezTo>
                <a:cubicBezTo>
                  <a:pt x="1605" y="1842"/>
                  <a:pt x="1604" y="1843"/>
                  <a:pt x="1603" y="1844"/>
                </a:cubicBezTo>
                <a:cubicBezTo>
                  <a:pt x="1603" y="1845"/>
                  <a:pt x="1603" y="1847"/>
                  <a:pt x="1602" y="1848"/>
                </a:cubicBezTo>
                <a:cubicBezTo>
                  <a:pt x="1602" y="1850"/>
                  <a:pt x="1601" y="1852"/>
                  <a:pt x="1601" y="1854"/>
                </a:cubicBezTo>
                <a:cubicBezTo>
                  <a:pt x="1601" y="1856"/>
                  <a:pt x="1601" y="1858"/>
                  <a:pt x="1601" y="1860"/>
                </a:cubicBezTo>
                <a:cubicBezTo>
                  <a:pt x="1601" y="1861"/>
                  <a:pt x="1600" y="1863"/>
                  <a:pt x="1599" y="1864"/>
                </a:cubicBezTo>
                <a:cubicBezTo>
                  <a:pt x="1599" y="1865"/>
                  <a:pt x="1598" y="1866"/>
                  <a:pt x="1597" y="1867"/>
                </a:cubicBezTo>
                <a:cubicBezTo>
                  <a:pt x="1595" y="1871"/>
                  <a:pt x="1598" y="1876"/>
                  <a:pt x="1594" y="1879"/>
                </a:cubicBezTo>
                <a:cubicBezTo>
                  <a:pt x="1593" y="1880"/>
                  <a:pt x="1591" y="1880"/>
                  <a:pt x="1590" y="1881"/>
                </a:cubicBezTo>
                <a:cubicBezTo>
                  <a:pt x="1589" y="1882"/>
                  <a:pt x="1588" y="1883"/>
                  <a:pt x="1587" y="1884"/>
                </a:cubicBezTo>
                <a:cubicBezTo>
                  <a:pt x="1585" y="1885"/>
                  <a:pt x="1584" y="1885"/>
                  <a:pt x="1583" y="1886"/>
                </a:cubicBezTo>
                <a:cubicBezTo>
                  <a:pt x="1582" y="1886"/>
                  <a:pt x="1581" y="1886"/>
                  <a:pt x="1582" y="1887"/>
                </a:cubicBezTo>
                <a:cubicBezTo>
                  <a:pt x="1582" y="1887"/>
                  <a:pt x="1583" y="1887"/>
                  <a:pt x="1584" y="1888"/>
                </a:cubicBezTo>
                <a:cubicBezTo>
                  <a:pt x="1584" y="1888"/>
                  <a:pt x="1583" y="1889"/>
                  <a:pt x="1583" y="1890"/>
                </a:cubicBezTo>
                <a:cubicBezTo>
                  <a:pt x="1584" y="1890"/>
                  <a:pt x="1584" y="1890"/>
                  <a:pt x="1585" y="1891"/>
                </a:cubicBezTo>
                <a:cubicBezTo>
                  <a:pt x="1585" y="1892"/>
                  <a:pt x="1584" y="1894"/>
                  <a:pt x="1583" y="1894"/>
                </a:cubicBezTo>
                <a:cubicBezTo>
                  <a:pt x="1581" y="1895"/>
                  <a:pt x="1580" y="1895"/>
                  <a:pt x="1579" y="1895"/>
                </a:cubicBezTo>
                <a:cubicBezTo>
                  <a:pt x="1577" y="1896"/>
                  <a:pt x="1577" y="1897"/>
                  <a:pt x="1576" y="1897"/>
                </a:cubicBezTo>
                <a:cubicBezTo>
                  <a:pt x="1575" y="1897"/>
                  <a:pt x="1573" y="1897"/>
                  <a:pt x="1573" y="1896"/>
                </a:cubicBezTo>
                <a:cubicBezTo>
                  <a:pt x="1572" y="1896"/>
                  <a:pt x="1573" y="1895"/>
                  <a:pt x="1572" y="1895"/>
                </a:cubicBezTo>
                <a:cubicBezTo>
                  <a:pt x="1572" y="1894"/>
                  <a:pt x="1571" y="1894"/>
                  <a:pt x="1571" y="1894"/>
                </a:cubicBezTo>
                <a:cubicBezTo>
                  <a:pt x="1571" y="1893"/>
                  <a:pt x="1572" y="1893"/>
                  <a:pt x="1572" y="1892"/>
                </a:cubicBezTo>
                <a:cubicBezTo>
                  <a:pt x="1572" y="1892"/>
                  <a:pt x="1571" y="1891"/>
                  <a:pt x="1571" y="1891"/>
                </a:cubicBezTo>
                <a:cubicBezTo>
                  <a:pt x="1570" y="1890"/>
                  <a:pt x="1569" y="1890"/>
                  <a:pt x="1568" y="1890"/>
                </a:cubicBezTo>
                <a:cubicBezTo>
                  <a:pt x="1566" y="1890"/>
                  <a:pt x="1566" y="1892"/>
                  <a:pt x="1564" y="1892"/>
                </a:cubicBezTo>
                <a:cubicBezTo>
                  <a:pt x="1563" y="1892"/>
                  <a:pt x="1562" y="1892"/>
                  <a:pt x="1560" y="1893"/>
                </a:cubicBezTo>
                <a:cubicBezTo>
                  <a:pt x="1559" y="1893"/>
                  <a:pt x="1559" y="1894"/>
                  <a:pt x="1557" y="1894"/>
                </a:cubicBezTo>
                <a:cubicBezTo>
                  <a:pt x="1555" y="1895"/>
                  <a:pt x="1554" y="1894"/>
                  <a:pt x="1553" y="1894"/>
                </a:cubicBezTo>
                <a:cubicBezTo>
                  <a:pt x="1551" y="1894"/>
                  <a:pt x="1550" y="1895"/>
                  <a:pt x="1549" y="1896"/>
                </a:cubicBezTo>
                <a:cubicBezTo>
                  <a:pt x="1547" y="1896"/>
                  <a:pt x="1546" y="1897"/>
                  <a:pt x="1544" y="1897"/>
                </a:cubicBezTo>
                <a:cubicBezTo>
                  <a:pt x="1541" y="1897"/>
                  <a:pt x="1538" y="1897"/>
                  <a:pt x="1535" y="1899"/>
                </a:cubicBezTo>
                <a:cubicBezTo>
                  <a:pt x="1533" y="1900"/>
                  <a:pt x="1532" y="1901"/>
                  <a:pt x="1530" y="1901"/>
                </a:cubicBezTo>
                <a:cubicBezTo>
                  <a:pt x="1529" y="1902"/>
                  <a:pt x="1527" y="1901"/>
                  <a:pt x="1526" y="1902"/>
                </a:cubicBezTo>
                <a:cubicBezTo>
                  <a:pt x="1524" y="1902"/>
                  <a:pt x="1522" y="1903"/>
                  <a:pt x="1521" y="1903"/>
                </a:cubicBezTo>
                <a:cubicBezTo>
                  <a:pt x="1519" y="1903"/>
                  <a:pt x="1517" y="1902"/>
                  <a:pt x="1516" y="1900"/>
                </a:cubicBezTo>
                <a:cubicBezTo>
                  <a:pt x="1515" y="1900"/>
                  <a:pt x="1514" y="1899"/>
                  <a:pt x="1514" y="1899"/>
                </a:cubicBezTo>
                <a:cubicBezTo>
                  <a:pt x="1513" y="1898"/>
                  <a:pt x="1512" y="1896"/>
                  <a:pt x="1512" y="1895"/>
                </a:cubicBezTo>
                <a:cubicBezTo>
                  <a:pt x="1510" y="1894"/>
                  <a:pt x="1509" y="1894"/>
                  <a:pt x="1508" y="1894"/>
                </a:cubicBezTo>
                <a:cubicBezTo>
                  <a:pt x="1507" y="1893"/>
                  <a:pt x="1506" y="1892"/>
                  <a:pt x="1504" y="1892"/>
                </a:cubicBezTo>
                <a:cubicBezTo>
                  <a:pt x="1503" y="1891"/>
                  <a:pt x="1501" y="1892"/>
                  <a:pt x="1500" y="1891"/>
                </a:cubicBezTo>
                <a:cubicBezTo>
                  <a:pt x="1499" y="1891"/>
                  <a:pt x="1497" y="1891"/>
                  <a:pt x="1496" y="1890"/>
                </a:cubicBezTo>
                <a:cubicBezTo>
                  <a:pt x="1494" y="1890"/>
                  <a:pt x="1493" y="1890"/>
                  <a:pt x="1492" y="1890"/>
                </a:cubicBezTo>
                <a:cubicBezTo>
                  <a:pt x="1491" y="1891"/>
                  <a:pt x="1490" y="1891"/>
                  <a:pt x="1490" y="1891"/>
                </a:cubicBezTo>
                <a:cubicBezTo>
                  <a:pt x="1490" y="1892"/>
                  <a:pt x="1490" y="1893"/>
                  <a:pt x="1489" y="1893"/>
                </a:cubicBezTo>
                <a:cubicBezTo>
                  <a:pt x="1489" y="1893"/>
                  <a:pt x="1489" y="1895"/>
                  <a:pt x="1488" y="1895"/>
                </a:cubicBezTo>
                <a:cubicBezTo>
                  <a:pt x="1487" y="1895"/>
                  <a:pt x="1488" y="1894"/>
                  <a:pt x="1488" y="1893"/>
                </a:cubicBezTo>
                <a:cubicBezTo>
                  <a:pt x="1488" y="1893"/>
                  <a:pt x="1489" y="1892"/>
                  <a:pt x="1489" y="1892"/>
                </a:cubicBezTo>
                <a:cubicBezTo>
                  <a:pt x="1489" y="1891"/>
                  <a:pt x="1488" y="1890"/>
                  <a:pt x="1489" y="1889"/>
                </a:cubicBezTo>
                <a:cubicBezTo>
                  <a:pt x="1489" y="1888"/>
                  <a:pt x="1492" y="1890"/>
                  <a:pt x="1491" y="1888"/>
                </a:cubicBezTo>
                <a:cubicBezTo>
                  <a:pt x="1491" y="1888"/>
                  <a:pt x="1490" y="1888"/>
                  <a:pt x="1490" y="1887"/>
                </a:cubicBezTo>
                <a:cubicBezTo>
                  <a:pt x="1489" y="1887"/>
                  <a:pt x="1489" y="1886"/>
                  <a:pt x="1488" y="1885"/>
                </a:cubicBezTo>
                <a:cubicBezTo>
                  <a:pt x="1486" y="1883"/>
                  <a:pt x="1483" y="1881"/>
                  <a:pt x="1481" y="1878"/>
                </a:cubicBezTo>
                <a:cubicBezTo>
                  <a:pt x="1480" y="1875"/>
                  <a:pt x="1479" y="1872"/>
                  <a:pt x="1479" y="1869"/>
                </a:cubicBezTo>
                <a:cubicBezTo>
                  <a:pt x="1479" y="1866"/>
                  <a:pt x="1477" y="1864"/>
                  <a:pt x="1475" y="1862"/>
                </a:cubicBezTo>
                <a:cubicBezTo>
                  <a:pt x="1473" y="1860"/>
                  <a:pt x="1471" y="1858"/>
                  <a:pt x="1469" y="1856"/>
                </a:cubicBezTo>
                <a:cubicBezTo>
                  <a:pt x="1467" y="1854"/>
                  <a:pt x="1465" y="1852"/>
                  <a:pt x="1463" y="1850"/>
                </a:cubicBezTo>
                <a:cubicBezTo>
                  <a:pt x="1463" y="1848"/>
                  <a:pt x="1462" y="1847"/>
                  <a:pt x="1461" y="1846"/>
                </a:cubicBezTo>
                <a:cubicBezTo>
                  <a:pt x="1460" y="1843"/>
                  <a:pt x="1459" y="1841"/>
                  <a:pt x="1458" y="1838"/>
                </a:cubicBezTo>
                <a:cubicBezTo>
                  <a:pt x="1458" y="1837"/>
                  <a:pt x="1458" y="1836"/>
                  <a:pt x="1459" y="1835"/>
                </a:cubicBezTo>
                <a:cubicBezTo>
                  <a:pt x="1460" y="1833"/>
                  <a:pt x="1461" y="1830"/>
                  <a:pt x="1459" y="1828"/>
                </a:cubicBezTo>
                <a:cubicBezTo>
                  <a:pt x="1459" y="1826"/>
                  <a:pt x="1457" y="1826"/>
                  <a:pt x="1456" y="1825"/>
                </a:cubicBezTo>
                <a:cubicBezTo>
                  <a:pt x="1455" y="1824"/>
                  <a:pt x="1455" y="1823"/>
                  <a:pt x="1454" y="1822"/>
                </a:cubicBezTo>
                <a:cubicBezTo>
                  <a:pt x="1453" y="1821"/>
                  <a:pt x="1452" y="1820"/>
                  <a:pt x="1451" y="1819"/>
                </a:cubicBezTo>
                <a:cubicBezTo>
                  <a:pt x="1450" y="1818"/>
                  <a:pt x="1450" y="1815"/>
                  <a:pt x="1450" y="1814"/>
                </a:cubicBezTo>
                <a:cubicBezTo>
                  <a:pt x="1450" y="1813"/>
                  <a:pt x="1450" y="1811"/>
                  <a:pt x="1450" y="1810"/>
                </a:cubicBezTo>
                <a:cubicBezTo>
                  <a:pt x="1450" y="1807"/>
                  <a:pt x="1449" y="1804"/>
                  <a:pt x="1449" y="1802"/>
                </a:cubicBezTo>
                <a:cubicBezTo>
                  <a:pt x="1450" y="1800"/>
                  <a:pt x="1450" y="1799"/>
                  <a:pt x="1450" y="1797"/>
                </a:cubicBezTo>
                <a:cubicBezTo>
                  <a:pt x="1451" y="1796"/>
                  <a:pt x="1451" y="1795"/>
                  <a:pt x="1451" y="1793"/>
                </a:cubicBezTo>
                <a:cubicBezTo>
                  <a:pt x="1451" y="1791"/>
                  <a:pt x="1451" y="1790"/>
                  <a:pt x="1451" y="1788"/>
                </a:cubicBezTo>
                <a:cubicBezTo>
                  <a:pt x="1451" y="1788"/>
                  <a:pt x="1451" y="1787"/>
                  <a:pt x="1452" y="1786"/>
                </a:cubicBezTo>
                <a:cubicBezTo>
                  <a:pt x="1452" y="1784"/>
                  <a:pt x="1452" y="1783"/>
                  <a:pt x="1452" y="1781"/>
                </a:cubicBezTo>
                <a:cubicBezTo>
                  <a:pt x="1452" y="1780"/>
                  <a:pt x="1452" y="1780"/>
                  <a:pt x="1452" y="1779"/>
                </a:cubicBezTo>
                <a:cubicBezTo>
                  <a:pt x="1452" y="1777"/>
                  <a:pt x="1453" y="1776"/>
                  <a:pt x="1453" y="1775"/>
                </a:cubicBezTo>
                <a:cubicBezTo>
                  <a:pt x="1453" y="1772"/>
                  <a:pt x="1453" y="1769"/>
                  <a:pt x="1453" y="1766"/>
                </a:cubicBezTo>
                <a:cubicBezTo>
                  <a:pt x="1453" y="1763"/>
                  <a:pt x="1454" y="1760"/>
                  <a:pt x="1455" y="1757"/>
                </a:cubicBezTo>
                <a:cubicBezTo>
                  <a:pt x="1456" y="1755"/>
                  <a:pt x="1456" y="1752"/>
                  <a:pt x="1457" y="1749"/>
                </a:cubicBezTo>
                <a:cubicBezTo>
                  <a:pt x="1458" y="1748"/>
                  <a:pt x="1459" y="1747"/>
                  <a:pt x="1459" y="1746"/>
                </a:cubicBezTo>
                <a:cubicBezTo>
                  <a:pt x="1460" y="1744"/>
                  <a:pt x="1460" y="1742"/>
                  <a:pt x="1461" y="1740"/>
                </a:cubicBezTo>
                <a:cubicBezTo>
                  <a:pt x="1461" y="1739"/>
                  <a:pt x="1462" y="1738"/>
                  <a:pt x="1462" y="1737"/>
                </a:cubicBezTo>
                <a:cubicBezTo>
                  <a:pt x="1463" y="1736"/>
                  <a:pt x="1462" y="1735"/>
                  <a:pt x="1463" y="1734"/>
                </a:cubicBezTo>
                <a:cubicBezTo>
                  <a:pt x="1463" y="1733"/>
                  <a:pt x="1464" y="1733"/>
                  <a:pt x="1464" y="1732"/>
                </a:cubicBezTo>
                <a:cubicBezTo>
                  <a:pt x="1464" y="1731"/>
                  <a:pt x="1464" y="1731"/>
                  <a:pt x="1463" y="1730"/>
                </a:cubicBezTo>
                <a:cubicBezTo>
                  <a:pt x="1463" y="1727"/>
                  <a:pt x="1462" y="1724"/>
                  <a:pt x="1461" y="1722"/>
                </a:cubicBezTo>
                <a:cubicBezTo>
                  <a:pt x="1461" y="1719"/>
                  <a:pt x="1459" y="1717"/>
                  <a:pt x="1459" y="1714"/>
                </a:cubicBezTo>
                <a:cubicBezTo>
                  <a:pt x="1459" y="1711"/>
                  <a:pt x="1459" y="1708"/>
                  <a:pt x="1460" y="1705"/>
                </a:cubicBezTo>
                <a:cubicBezTo>
                  <a:pt x="1460" y="1703"/>
                  <a:pt x="1461" y="1702"/>
                  <a:pt x="1461" y="1701"/>
                </a:cubicBezTo>
                <a:cubicBezTo>
                  <a:pt x="1462" y="1699"/>
                  <a:pt x="1462" y="1697"/>
                  <a:pt x="1463" y="1696"/>
                </a:cubicBezTo>
                <a:cubicBezTo>
                  <a:pt x="1464" y="1695"/>
                  <a:pt x="1464" y="1694"/>
                  <a:pt x="1465" y="1694"/>
                </a:cubicBezTo>
                <a:cubicBezTo>
                  <a:pt x="1465" y="1693"/>
                  <a:pt x="1465" y="1692"/>
                  <a:pt x="1466" y="1692"/>
                </a:cubicBezTo>
                <a:cubicBezTo>
                  <a:pt x="1466" y="1691"/>
                  <a:pt x="1467" y="1690"/>
                  <a:pt x="1468" y="1689"/>
                </a:cubicBezTo>
                <a:cubicBezTo>
                  <a:pt x="1469" y="1687"/>
                  <a:pt x="1471" y="1686"/>
                  <a:pt x="1473" y="1685"/>
                </a:cubicBezTo>
                <a:cubicBezTo>
                  <a:pt x="1475" y="1684"/>
                  <a:pt x="1477" y="1681"/>
                  <a:pt x="1479" y="1680"/>
                </a:cubicBezTo>
                <a:cubicBezTo>
                  <a:pt x="1480" y="1679"/>
                  <a:pt x="1481" y="1678"/>
                  <a:pt x="1482" y="1678"/>
                </a:cubicBezTo>
                <a:cubicBezTo>
                  <a:pt x="1483" y="1677"/>
                  <a:pt x="1485" y="1677"/>
                  <a:pt x="1486" y="1676"/>
                </a:cubicBezTo>
                <a:cubicBezTo>
                  <a:pt x="1489" y="1675"/>
                  <a:pt x="1490" y="1673"/>
                  <a:pt x="1493" y="1672"/>
                </a:cubicBezTo>
                <a:cubicBezTo>
                  <a:pt x="1494" y="1672"/>
                  <a:pt x="1496" y="1671"/>
                  <a:pt x="1497" y="1670"/>
                </a:cubicBezTo>
                <a:cubicBezTo>
                  <a:pt x="1498" y="1669"/>
                  <a:pt x="1501" y="1668"/>
                  <a:pt x="1501" y="1666"/>
                </a:cubicBezTo>
                <a:cubicBezTo>
                  <a:pt x="1502" y="1665"/>
                  <a:pt x="1502" y="1665"/>
                  <a:pt x="1503" y="1665"/>
                </a:cubicBezTo>
                <a:cubicBezTo>
                  <a:pt x="1503" y="1664"/>
                  <a:pt x="1504" y="1664"/>
                  <a:pt x="1504" y="1663"/>
                </a:cubicBezTo>
                <a:cubicBezTo>
                  <a:pt x="1504" y="1663"/>
                  <a:pt x="1504" y="1662"/>
                  <a:pt x="1505" y="1662"/>
                </a:cubicBezTo>
                <a:cubicBezTo>
                  <a:pt x="1507" y="1661"/>
                  <a:pt x="1504" y="1665"/>
                  <a:pt x="1506" y="1664"/>
                </a:cubicBezTo>
                <a:cubicBezTo>
                  <a:pt x="1507" y="1663"/>
                  <a:pt x="1507" y="1663"/>
                  <a:pt x="1508" y="1662"/>
                </a:cubicBezTo>
                <a:cubicBezTo>
                  <a:pt x="1508" y="1662"/>
                  <a:pt x="1508" y="1661"/>
                  <a:pt x="1509" y="1661"/>
                </a:cubicBezTo>
                <a:cubicBezTo>
                  <a:pt x="1509" y="1661"/>
                  <a:pt x="1510" y="1661"/>
                  <a:pt x="1511" y="1660"/>
                </a:cubicBezTo>
                <a:cubicBezTo>
                  <a:pt x="1511" y="1660"/>
                  <a:pt x="1511" y="1659"/>
                  <a:pt x="1511" y="1659"/>
                </a:cubicBezTo>
                <a:cubicBezTo>
                  <a:pt x="1511" y="1659"/>
                  <a:pt x="1511" y="1658"/>
                  <a:pt x="1511" y="1658"/>
                </a:cubicBezTo>
                <a:cubicBezTo>
                  <a:pt x="1511" y="1657"/>
                  <a:pt x="1511" y="1657"/>
                  <a:pt x="1510" y="1656"/>
                </a:cubicBezTo>
                <a:cubicBezTo>
                  <a:pt x="1509" y="1656"/>
                  <a:pt x="1510" y="1655"/>
                  <a:pt x="1510" y="1655"/>
                </a:cubicBezTo>
                <a:cubicBezTo>
                  <a:pt x="1509" y="1654"/>
                  <a:pt x="1508" y="1654"/>
                  <a:pt x="1508" y="1654"/>
                </a:cubicBezTo>
                <a:cubicBezTo>
                  <a:pt x="1508" y="1653"/>
                  <a:pt x="1508" y="1652"/>
                  <a:pt x="1508" y="1652"/>
                </a:cubicBezTo>
                <a:cubicBezTo>
                  <a:pt x="1508" y="1651"/>
                  <a:pt x="1507" y="1650"/>
                  <a:pt x="1508" y="1650"/>
                </a:cubicBezTo>
                <a:cubicBezTo>
                  <a:pt x="1509" y="1650"/>
                  <a:pt x="1509" y="1651"/>
                  <a:pt x="1509" y="1652"/>
                </a:cubicBezTo>
                <a:cubicBezTo>
                  <a:pt x="1510" y="1652"/>
                  <a:pt x="1510" y="1651"/>
                  <a:pt x="1510" y="1651"/>
                </a:cubicBezTo>
                <a:cubicBezTo>
                  <a:pt x="1511" y="1650"/>
                  <a:pt x="1511" y="1650"/>
                  <a:pt x="1512" y="1649"/>
                </a:cubicBezTo>
                <a:cubicBezTo>
                  <a:pt x="1512" y="1649"/>
                  <a:pt x="1512" y="1648"/>
                  <a:pt x="1513" y="1648"/>
                </a:cubicBezTo>
                <a:cubicBezTo>
                  <a:pt x="1515" y="1647"/>
                  <a:pt x="1514" y="1650"/>
                  <a:pt x="1514" y="1651"/>
                </a:cubicBezTo>
                <a:cubicBezTo>
                  <a:pt x="1513" y="1651"/>
                  <a:pt x="1513" y="1652"/>
                  <a:pt x="1512" y="1652"/>
                </a:cubicBezTo>
                <a:cubicBezTo>
                  <a:pt x="1512" y="1652"/>
                  <a:pt x="1511" y="1653"/>
                  <a:pt x="1512" y="1653"/>
                </a:cubicBezTo>
                <a:cubicBezTo>
                  <a:pt x="1512" y="1653"/>
                  <a:pt x="1513" y="1653"/>
                  <a:pt x="1513" y="1653"/>
                </a:cubicBezTo>
                <a:cubicBezTo>
                  <a:pt x="1513" y="1654"/>
                  <a:pt x="1513" y="1654"/>
                  <a:pt x="1514" y="1654"/>
                </a:cubicBezTo>
                <a:cubicBezTo>
                  <a:pt x="1514" y="1654"/>
                  <a:pt x="1515" y="1654"/>
                  <a:pt x="1516" y="1654"/>
                </a:cubicBezTo>
                <a:cubicBezTo>
                  <a:pt x="1516" y="1655"/>
                  <a:pt x="1515" y="1655"/>
                  <a:pt x="1514" y="1655"/>
                </a:cubicBezTo>
                <a:cubicBezTo>
                  <a:pt x="1514" y="1655"/>
                  <a:pt x="1513" y="1656"/>
                  <a:pt x="1513" y="1656"/>
                </a:cubicBezTo>
                <a:cubicBezTo>
                  <a:pt x="1512" y="1657"/>
                  <a:pt x="1512" y="1657"/>
                  <a:pt x="1512" y="1658"/>
                </a:cubicBezTo>
                <a:cubicBezTo>
                  <a:pt x="1512" y="1659"/>
                  <a:pt x="1511" y="1659"/>
                  <a:pt x="1511" y="1660"/>
                </a:cubicBezTo>
                <a:cubicBezTo>
                  <a:pt x="1512" y="1659"/>
                  <a:pt x="1513" y="1658"/>
                  <a:pt x="1514" y="1657"/>
                </a:cubicBezTo>
                <a:cubicBezTo>
                  <a:pt x="1515" y="1656"/>
                  <a:pt x="1516" y="1655"/>
                  <a:pt x="1518" y="1655"/>
                </a:cubicBezTo>
                <a:cubicBezTo>
                  <a:pt x="1519" y="1654"/>
                  <a:pt x="1520" y="1654"/>
                  <a:pt x="1522" y="1653"/>
                </a:cubicBezTo>
                <a:cubicBezTo>
                  <a:pt x="1523" y="1652"/>
                  <a:pt x="1524" y="1652"/>
                  <a:pt x="1525" y="1651"/>
                </a:cubicBezTo>
                <a:cubicBezTo>
                  <a:pt x="1527" y="1651"/>
                  <a:pt x="1528" y="1651"/>
                  <a:pt x="1530" y="1650"/>
                </a:cubicBezTo>
                <a:cubicBezTo>
                  <a:pt x="1530" y="1650"/>
                  <a:pt x="1531" y="1650"/>
                  <a:pt x="1532" y="1650"/>
                </a:cubicBezTo>
                <a:cubicBezTo>
                  <a:pt x="1532" y="1649"/>
                  <a:pt x="1531" y="1649"/>
                  <a:pt x="1531" y="1648"/>
                </a:cubicBezTo>
                <a:cubicBezTo>
                  <a:pt x="1532" y="1648"/>
                  <a:pt x="1532" y="1648"/>
                  <a:pt x="1532" y="1649"/>
                </a:cubicBezTo>
                <a:cubicBezTo>
                  <a:pt x="1532" y="1649"/>
                  <a:pt x="1532" y="1649"/>
                  <a:pt x="1533" y="1649"/>
                </a:cubicBezTo>
                <a:cubicBezTo>
                  <a:pt x="1534" y="1649"/>
                  <a:pt x="1535" y="1649"/>
                  <a:pt x="1536" y="1649"/>
                </a:cubicBezTo>
                <a:cubicBezTo>
                  <a:pt x="1537" y="1649"/>
                  <a:pt x="1539" y="1649"/>
                  <a:pt x="1540" y="1649"/>
                </a:cubicBezTo>
                <a:cubicBezTo>
                  <a:pt x="1540" y="1649"/>
                  <a:pt x="1541" y="1649"/>
                  <a:pt x="1541" y="1648"/>
                </a:cubicBezTo>
                <a:cubicBezTo>
                  <a:pt x="1542" y="1647"/>
                  <a:pt x="1541" y="1648"/>
                  <a:pt x="1541" y="1647"/>
                </a:cubicBezTo>
                <a:cubicBezTo>
                  <a:pt x="1540" y="1646"/>
                  <a:pt x="1541" y="1647"/>
                  <a:pt x="1542" y="1646"/>
                </a:cubicBezTo>
                <a:cubicBezTo>
                  <a:pt x="1543" y="1645"/>
                  <a:pt x="1540" y="1643"/>
                  <a:pt x="1542" y="1642"/>
                </a:cubicBezTo>
                <a:cubicBezTo>
                  <a:pt x="1543" y="1643"/>
                  <a:pt x="1543" y="1644"/>
                  <a:pt x="1544" y="1645"/>
                </a:cubicBezTo>
                <a:cubicBezTo>
                  <a:pt x="1545" y="1645"/>
                  <a:pt x="1546" y="1646"/>
                  <a:pt x="1547" y="1646"/>
                </a:cubicBezTo>
                <a:cubicBezTo>
                  <a:pt x="1547" y="1647"/>
                  <a:pt x="1547" y="1647"/>
                  <a:pt x="1548" y="1647"/>
                </a:cubicBezTo>
                <a:cubicBezTo>
                  <a:pt x="1549" y="1647"/>
                  <a:pt x="1550" y="1647"/>
                  <a:pt x="1550" y="1648"/>
                </a:cubicBezTo>
                <a:cubicBezTo>
                  <a:pt x="1551" y="1648"/>
                  <a:pt x="1551" y="1649"/>
                  <a:pt x="1552" y="1649"/>
                </a:cubicBezTo>
                <a:cubicBezTo>
                  <a:pt x="1553" y="1649"/>
                  <a:pt x="1554" y="1649"/>
                  <a:pt x="1555" y="1650"/>
                </a:cubicBezTo>
                <a:cubicBezTo>
                  <a:pt x="1556" y="1651"/>
                  <a:pt x="1558" y="1651"/>
                  <a:pt x="1559" y="1652"/>
                </a:cubicBezTo>
                <a:cubicBezTo>
                  <a:pt x="1561" y="1653"/>
                  <a:pt x="1562" y="1654"/>
                  <a:pt x="1565" y="1653"/>
                </a:cubicBezTo>
                <a:cubicBezTo>
                  <a:pt x="1566" y="1653"/>
                  <a:pt x="1567" y="1653"/>
                  <a:pt x="1568" y="1653"/>
                </a:cubicBezTo>
                <a:cubicBezTo>
                  <a:pt x="1568" y="1652"/>
                  <a:pt x="1568" y="1651"/>
                  <a:pt x="1567" y="1650"/>
                </a:cubicBezTo>
                <a:cubicBezTo>
                  <a:pt x="1567" y="1650"/>
                  <a:pt x="1566" y="1650"/>
                  <a:pt x="1567" y="1649"/>
                </a:cubicBezTo>
                <a:cubicBezTo>
                  <a:pt x="1567" y="1649"/>
                  <a:pt x="1567" y="1649"/>
                  <a:pt x="1568" y="1649"/>
                </a:cubicBezTo>
                <a:cubicBezTo>
                  <a:pt x="1568" y="1648"/>
                  <a:pt x="1569" y="1649"/>
                  <a:pt x="1570" y="1648"/>
                </a:cubicBezTo>
                <a:cubicBezTo>
                  <a:pt x="1571" y="1648"/>
                  <a:pt x="1571" y="1647"/>
                  <a:pt x="1572" y="1647"/>
                </a:cubicBezTo>
                <a:cubicBezTo>
                  <a:pt x="1573" y="1647"/>
                  <a:pt x="1574" y="1648"/>
                  <a:pt x="1575" y="1648"/>
                </a:cubicBezTo>
                <a:cubicBezTo>
                  <a:pt x="1575" y="1649"/>
                  <a:pt x="1577" y="1649"/>
                  <a:pt x="1577" y="1650"/>
                </a:cubicBezTo>
                <a:cubicBezTo>
                  <a:pt x="1578" y="1650"/>
                  <a:pt x="1578" y="1651"/>
                  <a:pt x="1578" y="1652"/>
                </a:cubicBezTo>
                <a:cubicBezTo>
                  <a:pt x="1578" y="1652"/>
                  <a:pt x="1579" y="1652"/>
                  <a:pt x="1580" y="1652"/>
                </a:cubicBezTo>
                <a:cubicBezTo>
                  <a:pt x="1580" y="1653"/>
                  <a:pt x="1581" y="1653"/>
                  <a:pt x="1581" y="1654"/>
                </a:cubicBezTo>
                <a:cubicBezTo>
                  <a:pt x="1582" y="1654"/>
                  <a:pt x="1583" y="1654"/>
                  <a:pt x="1584" y="1655"/>
                </a:cubicBezTo>
                <a:cubicBezTo>
                  <a:pt x="1585" y="1655"/>
                  <a:pt x="1585" y="1656"/>
                  <a:pt x="1586" y="1657"/>
                </a:cubicBezTo>
                <a:cubicBezTo>
                  <a:pt x="1587" y="1658"/>
                  <a:pt x="1588" y="1658"/>
                  <a:pt x="1589" y="1659"/>
                </a:cubicBezTo>
                <a:cubicBezTo>
                  <a:pt x="1589" y="1659"/>
                  <a:pt x="1589" y="1660"/>
                  <a:pt x="1590" y="1660"/>
                </a:cubicBezTo>
                <a:cubicBezTo>
                  <a:pt x="1590" y="1661"/>
                  <a:pt x="1591" y="1661"/>
                  <a:pt x="1592" y="1661"/>
                </a:cubicBezTo>
                <a:cubicBezTo>
                  <a:pt x="1592" y="1661"/>
                  <a:pt x="1592" y="1662"/>
                  <a:pt x="1593" y="1662"/>
                </a:cubicBezTo>
                <a:cubicBezTo>
                  <a:pt x="1594" y="1662"/>
                  <a:pt x="1594" y="1662"/>
                  <a:pt x="1595" y="1663"/>
                </a:cubicBezTo>
                <a:cubicBezTo>
                  <a:pt x="1595" y="1663"/>
                  <a:pt x="1595" y="1664"/>
                  <a:pt x="1596" y="1663"/>
                </a:cubicBezTo>
                <a:cubicBezTo>
                  <a:pt x="1596" y="1663"/>
                  <a:pt x="1597" y="1663"/>
                  <a:pt x="1598" y="1662"/>
                </a:cubicBezTo>
                <a:cubicBezTo>
                  <a:pt x="1598" y="1662"/>
                  <a:pt x="1598" y="1661"/>
                  <a:pt x="1598" y="1660"/>
                </a:cubicBezTo>
                <a:cubicBezTo>
                  <a:pt x="1599" y="1660"/>
                  <a:pt x="1600" y="1658"/>
                  <a:pt x="1602" y="1658"/>
                </a:cubicBezTo>
                <a:cubicBezTo>
                  <a:pt x="1602" y="1658"/>
                  <a:pt x="1603" y="1658"/>
                  <a:pt x="1604" y="1658"/>
                </a:cubicBezTo>
                <a:cubicBezTo>
                  <a:pt x="1604" y="1659"/>
                  <a:pt x="1604" y="1659"/>
                  <a:pt x="1605" y="1660"/>
                </a:cubicBezTo>
                <a:cubicBezTo>
                  <a:pt x="1605" y="1660"/>
                  <a:pt x="1605" y="1660"/>
                  <a:pt x="1606" y="1660"/>
                </a:cubicBezTo>
                <a:cubicBezTo>
                  <a:pt x="1606" y="1661"/>
                  <a:pt x="1606" y="1662"/>
                  <a:pt x="1606" y="1662"/>
                </a:cubicBezTo>
                <a:cubicBezTo>
                  <a:pt x="1606" y="1663"/>
                  <a:pt x="1606" y="1664"/>
                  <a:pt x="1607" y="1664"/>
                </a:cubicBezTo>
                <a:cubicBezTo>
                  <a:pt x="1607" y="1664"/>
                  <a:pt x="1607" y="1663"/>
                  <a:pt x="1607" y="1663"/>
                </a:cubicBezTo>
                <a:cubicBezTo>
                  <a:pt x="1608" y="1663"/>
                  <a:pt x="1608" y="1663"/>
                  <a:pt x="1608" y="1663"/>
                </a:cubicBezTo>
                <a:cubicBezTo>
                  <a:pt x="1609" y="1662"/>
                  <a:pt x="1609" y="1662"/>
                  <a:pt x="1609" y="1661"/>
                </a:cubicBezTo>
                <a:cubicBezTo>
                  <a:pt x="1609" y="1660"/>
                  <a:pt x="1611" y="1659"/>
                  <a:pt x="1610" y="1657"/>
                </a:cubicBezTo>
                <a:cubicBezTo>
                  <a:pt x="1610" y="1657"/>
                  <a:pt x="1610" y="1657"/>
                  <a:pt x="1610" y="1657"/>
                </a:cubicBezTo>
                <a:cubicBezTo>
                  <a:pt x="1610" y="1656"/>
                  <a:pt x="1610" y="1656"/>
                  <a:pt x="1610" y="1655"/>
                </a:cubicBezTo>
                <a:cubicBezTo>
                  <a:pt x="1609" y="1655"/>
                  <a:pt x="1609" y="1655"/>
                  <a:pt x="1608" y="1655"/>
                </a:cubicBezTo>
                <a:cubicBezTo>
                  <a:pt x="1608" y="1653"/>
                  <a:pt x="1610" y="1654"/>
                  <a:pt x="1611" y="1654"/>
                </a:cubicBezTo>
                <a:cubicBezTo>
                  <a:pt x="1612" y="1654"/>
                  <a:pt x="1613" y="1654"/>
                  <a:pt x="1613" y="1654"/>
                </a:cubicBezTo>
                <a:cubicBezTo>
                  <a:pt x="1614" y="1655"/>
                  <a:pt x="1614" y="1655"/>
                  <a:pt x="1614" y="1656"/>
                </a:cubicBezTo>
                <a:cubicBezTo>
                  <a:pt x="1615" y="1657"/>
                  <a:pt x="1616" y="1657"/>
                  <a:pt x="1617" y="1658"/>
                </a:cubicBezTo>
                <a:cubicBezTo>
                  <a:pt x="1618" y="1658"/>
                  <a:pt x="1618" y="1659"/>
                  <a:pt x="1618" y="1659"/>
                </a:cubicBezTo>
                <a:cubicBezTo>
                  <a:pt x="1619" y="1659"/>
                  <a:pt x="1619" y="1659"/>
                  <a:pt x="1620" y="1659"/>
                </a:cubicBezTo>
                <a:cubicBezTo>
                  <a:pt x="1620" y="1660"/>
                  <a:pt x="1621" y="1660"/>
                  <a:pt x="1621" y="1660"/>
                </a:cubicBezTo>
                <a:cubicBezTo>
                  <a:pt x="1621" y="1660"/>
                  <a:pt x="1622" y="1660"/>
                  <a:pt x="1622" y="1661"/>
                </a:cubicBezTo>
                <a:cubicBezTo>
                  <a:pt x="1623" y="1661"/>
                  <a:pt x="1623" y="1661"/>
                  <a:pt x="1623" y="1662"/>
                </a:cubicBezTo>
                <a:cubicBezTo>
                  <a:pt x="1623" y="1665"/>
                  <a:pt x="1625" y="1662"/>
                  <a:pt x="1626" y="1663"/>
                </a:cubicBezTo>
                <a:cubicBezTo>
                  <a:pt x="1627" y="1664"/>
                  <a:pt x="1625" y="1664"/>
                  <a:pt x="1625" y="1664"/>
                </a:cubicBezTo>
                <a:cubicBezTo>
                  <a:pt x="1625" y="1665"/>
                  <a:pt x="1625" y="1666"/>
                  <a:pt x="1624" y="1666"/>
                </a:cubicBezTo>
                <a:cubicBezTo>
                  <a:pt x="1624" y="1666"/>
                  <a:pt x="1622" y="1666"/>
                  <a:pt x="1623" y="1667"/>
                </a:cubicBezTo>
                <a:cubicBezTo>
                  <a:pt x="1623" y="1667"/>
                  <a:pt x="1624" y="1667"/>
                  <a:pt x="1625" y="1667"/>
                </a:cubicBezTo>
                <a:cubicBezTo>
                  <a:pt x="1625" y="1667"/>
                  <a:pt x="1625" y="1666"/>
                  <a:pt x="1626" y="1666"/>
                </a:cubicBezTo>
                <a:cubicBezTo>
                  <a:pt x="1627" y="1666"/>
                  <a:pt x="1627" y="1666"/>
                  <a:pt x="1628" y="1667"/>
                </a:cubicBezTo>
                <a:cubicBezTo>
                  <a:pt x="1630" y="1667"/>
                  <a:pt x="1629" y="1665"/>
                  <a:pt x="1630" y="1663"/>
                </a:cubicBezTo>
                <a:cubicBezTo>
                  <a:pt x="1630" y="1663"/>
                  <a:pt x="1631" y="1663"/>
                  <a:pt x="1631" y="1662"/>
                </a:cubicBezTo>
                <a:cubicBezTo>
                  <a:pt x="1632" y="1661"/>
                  <a:pt x="1630" y="1661"/>
                  <a:pt x="1630" y="1661"/>
                </a:cubicBezTo>
                <a:cubicBezTo>
                  <a:pt x="1629" y="1660"/>
                  <a:pt x="1629" y="1659"/>
                  <a:pt x="1627" y="1658"/>
                </a:cubicBezTo>
                <a:cubicBezTo>
                  <a:pt x="1627" y="1658"/>
                  <a:pt x="1626" y="1658"/>
                  <a:pt x="1626" y="1658"/>
                </a:cubicBezTo>
                <a:cubicBezTo>
                  <a:pt x="1624" y="1657"/>
                  <a:pt x="1623" y="1658"/>
                  <a:pt x="1622" y="1657"/>
                </a:cubicBezTo>
                <a:cubicBezTo>
                  <a:pt x="1621" y="1656"/>
                  <a:pt x="1621" y="1656"/>
                  <a:pt x="1621" y="1655"/>
                </a:cubicBezTo>
                <a:cubicBezTo>
                  <a:pt x="1620" y="1655"/>
                  <a:pt x="1619" y="1655"/>
                  <a:pt x="1619" y="1654"/>
                </a:cubicBezTo>
                <a:cubicBezTo>
                  <a:pt x="1618" y="1654"/>
                  <a:pt x="1618" y="1654"/>
                  <a:pt x="1618" y="1653"/>
                </a:cubicBezTo>
                <a:cubicBezTo>
                  <a:pt x="1619" y="1652"/>
                  <a:pt x="1618" y="1652"/>
                  <a:pt x="1619" y="1651"/>
                </a:cubicBezTo>
                <a:cubicBezTo>
                  <a:pt x="1620" y="1651"/>
                  <a:pt x="1621" y="1652"/>
                  <a:pt x="1621" y="1652"/>
                </a:cubicBezTo>
                <a:cubicBezTo>
                  <a:pt x="1622" y="1652"/>
                  <a:pt x="1621" y="1651"/>
                  <a:pt x="1621" y="1651"/>
                </a:cubicBezTo>
                <a:cubicBezTo>
                  <a:pt x="1620" y="1650"/>
                  <a:pt x="1619" y="1650"/>
                  <a:pt x="1620" y="1649"/>
                </a:cubicBezTo>
                <a:cubicBezTo>
                  <a:pt x="1620" y="1649"/>
                  <a:pt x="1620" y="1649"/>
                  <a:pt x="1621" y="1649"/>
                </a:cubicBezTo>
                <a:cubicBezTo>
                  <a:pt x="1621" y="1649"/>
                  <a:pt x="1621" y="1649"/>
                  <a:pt x="1621" y="1649"/>
                </a:cubicBezTo>
                <a:cubicBezTo>
                  <a:pt x="1622" y="1648"/>
                  <a:pt x="1622" y="1648"/>
                  <a:pt x="1623" y="1648"/>
                </a:cubicBezTo>
                <a:cubicBezTo>
                  <a:pt x="1624" y="1648"/>
                  <a:pt x="1625" y="1649"/>
                  <a:pt x="1625" y="1648"/>
                </a:cubicBezTo>
                <a:cubicBezTo>
                  <a:pt x="1625" y="1647"/>
                  <a:pt x="1624" y="1647"/>
                  <a:pt x="1624" y="1647"/>
                </a:cubicBezTo>
                <a:cubicBezTo>
                  <a:pt x="1624" y="1646"/>
                  <a:pt x="1624" y="1646"/>
                  <a:pt x="1624" y="1646"/>
                </a:cubicBezTo>
                <a:cubicBezTo>
                  <a:pt x="1624" y="1645"/>
                  <a:pt x="1624" y="1645"/>
                  <a:pt x="1623" y="1644"/>
                </a:cubicBezTo>
                <a:cubicBezTo>
                  <a:pt x="1622" y="1643"/>
                  <a:pt x="1622" y="1643"/>
                  <a:pt x="1622" y="1642"/>
                </a:cubicBezTo>
                <a:cubicBezTo>
                  <a:pt x="1622" y="1642"/>
                  <a:pt x="1622" y="1641"/>
                  <a:pt x="1621" y="1642"/>
                </a:cubicBezTo>
                <a:cubicBezTo>
                  <a:pt x="1621" y="1642"/>
                  <a:pt x="1621" y="1642"/>
                  <a:pt x="1621" y="1643"/>
                </a:cubicBezTo>
                <a:cubicBezTo>
                  <a:pt x="1621" y="1643"/>
                  <a:pt x="1620" y="1643"/>
                  <a:pt x="1620" y="1643"/>
                </a:cubicBezTo>
                <a:cubicBezTo>
                  <a:pt x="1619" y="1644"/>
                  <a:pt x="1619" y="1644"/>
                  <a:pt x="1619" y="1645"/>
                </a:cubicBezTo>
                <a:cubicBezTo>
                  <a:pt x="1619" y="1645"/>
                  <a:pt x="1619" y="1647"/>
                  <a:pt x="1618" y="1646"/>
                </a:cubicBezTo>
                <a:cubicBezTo>
                  <a:pt x="1618" y="1646"/>
                  <a:pt x="1618" y="1645"/>
                  <a:pt x="1618" y="1645"/>
                </a:cubicBezTo>
                <a:cubicBezTo>
                  <a:pt x="1617" y="1645"/>
                  <a:pt x="1617" y="1645"/>
                  <a:pt x="1617" y="1645"/>
                </a:cubicBezTo>
                <a:cubicBezTo>
                  <a:pt x="1615" y="1644"/>
                  <a:pt x="1614" y="1643"/>
                  <a:pt x="1616" y="1643"/>
                </a:cubicBezTo>
                <a:cubicBezTo>
                  <a:pt x="1617" y="1642"/>
                  <a:pt x="1618" y="1642"/>
                  <a:pt x="1617" y="1642"/>
                </a:cubicBezTo>
                <a:cubicBezTo>
                  <a:pt x="1617" y="1641"/>
                  <a:pt x="1616" y="1641"/>
                  <a:pt x="1616" y="1641"/>
                </a:cubicBezTo>
                <a:cubicBezTo>
                  <a:pt x="1615" y="1641"/>
                  <a:pt x="1614" y="1641"/>
                  <a:pt x="1614" y="1641"/>
                </a:cubicBezTo>
                <a:cubicBezTo>
                  <a:pt x="1613" y="1642"/>
                  <a:pt x="1612" y="1641"/>
                  <a:pt x="1612" y="1641"/>
                </a:cubicBezTo>
                <a:cubicBezTo>
                  <a:pt x="1610" y="1641"/>
                  <a:pt x="1609" y="1642"/>
                  <a:pt x="1607" y="1642"/>
                </a:cubicBezTo>
                <a:cubicBezTo>
                  <a:pt x="1607" y="1642"/>
                  <a:pt x="1606" y="1642"/>
                  <a:pt x="1605" y="1642"/>
                </a:cubicBezTo>
                <a:cubicBezTo>
                  <a:pt x="1604" y="1641"/>
                  <a:pt x="1604" y="1641"/>
                  <a:pt x="1604" y="1641"/>
                </a:cubicBezTo>
                <a:cubicBezTo>
                  <a:pt x="1603" y="1640"/>
                  <a:pt x="1602" y="1640"/>
                  <a:pt x="1602" y="1640"/>
                </a:cubicBezTo>
                <a:cubicBezTo>
                  <a:pt x="1602" y="1639"/>
                  <a:pt x="1604" y="1639"/>
                  <a:pt x="1604" y="1639"/>
                </a:cubicBezTo>
                <a:cubicBezTo>
                  <a:pt x="1605" y="1638"/>
                  <a:pt x="1605" y="1638"/>
                  <a:pt x="1606" y="1638"/>
                </a:cubicBezTo>
                <a:cubicBezTo>
                  <a:pt x="1607" y="1637"/>
                  <a:pt x="1607" y="1637"/>
                  <a:pt x="1608" y="1637"/>
                </a:cubicBezTo>
                <a:cubicBezTo>
                  <a:pt x="1609" y="1637"/>
                  <a:pt x="1611" y="1637"/>
                  <a:pt x="1612" y="1637"/>
                </a:cubicBezTo>
                <a:cubicBezTo>
                  <a:pt x="1613" y="1637"/>
                  <a:pt x="1615" y="1638"/>
                  <a:pt x="1616" y="1638"/>
                </a:cubicBezTo>
                <a:cubicBezTo>
                  <a:pt x="1617" y="1638"/>
                  <a:pt x="1618" y="1639"/>
                  <a:pt x="1619" y="1639"/>
                </a:cubicBezTo>
                <a:cubicBezTo>
                  <a:pt x="1620" y="1639"/>
                  <a:pt x="1621" y="1639"/>
                  <a:pt x="1621" y="1639"/>
                </a:cubicBezTo>
                <a:cubicBezTo>
                  <a:pt x="1622" y="1638"/>
                  <a:pt x="1622" y="1638"/>
                  <a:pt x="1622" y="1637"/>
                </a:cubicBezTo>
                <a:cubicBezTo>
                  <a:pt x="1623" y="1636"/>
                  <a:pt x="1624" y="1636"/>
                  <a:pt x="1625" y="1635"/>
                </a:cubicBezTo>
                <a:cubicBezTo>
                  <a:pt x="1626" y="1635"/>
                  <a:pt x="1627" y="1634"/>
                  <a:pt x="1628" y="1634"/>
                </a:cubicBezTo>
                <a:cubicBezTo>
                  <a:pt x="1629" y="1634"/>
                  <a:pt x="1631" y="1634"/>
                  <a:pt x="1632" y="1634"/>
                </a:cubicBezTo>
                <a:cubicBezTo>
                  <a:pt x="1634" y="1634"/>
                  <a:pt x="1635" y="1634"/>
                  <a:pt x="1637" y="1634"/>
                </a:cubicBezTo>
                <a:cubicBezTo>
                  <a:pt x="1638" y="1634"/>
                  <a:pt x="1640" y="1634"/>
                  <a:pt x="1641" y="1635"/>
                </a:cubicBezTo>
                <a:cubicBezTo>
                  <a:pt x="1642" y="1635"/>
                  <a:pt x="1644" y="1635"/>
                  <a:pt x="1645" y="1635"/>
                </a:cubicBezTo>
                <a:cubicBezTo>
                  <a:pt x="1647" y="1635"/>
                  <a:pt x="1650" y="1637"/>
                  <a:pt x="1650" y="1635"/>
                </a:cubicBezTo>
                <a:cubicBezTo>
                  <a:pt x="1651" y="1635"/>
                  <a:pt x="1651" y="1634"/>
                  <a:pt x="1651" y="1634"/>
                </a:cubicBezTo>
                <a:cubicBezTo>
                  <a:pt x="1651" y="1633"/>
                  <a:pt x="1651" y="1632"/>
                  <a:pt x="1651" y="1631"/>
                </a:cubicBezTo>
                <a:cubicBezTo>
                  <a:pt x="1651" y="1630"/>
                  <a:pt x="1652" y="1630"/>
                  <a:pt x="1652" y="1629"/>
                </a:cubicBezTo>
                <a:cubicBezTo>
                  <a:pt x="1652" y="1628"/>
                  <a:pt x="1651" y="1626"/>
                  <a:pt x="1653" y="1627"/>
                </a:cubicBezTo>
                <a:cubicBezTo>
                  <a:pt x="1653" y="1628"/>
                  <a:pt x="1653" y="1629"/>
                  <a:pt x="1653" y="1629"/>
                </a:cubicBezTo>
                <a:cubicBezTo>
                  <a:pt x="1654" y="1630"/>
                  <a:pt x="1654" y="1630"/>
                  <a:pt x="1654" y="1631"/>
                </a:cubicBezTo>
                <a:cubicBezTo>
                  <a:pt x="1654" y="1632"/>
                  <a:pt x="1654" y="1633"/>
                  <a:pt x="1654" y="1633"/>
                </a:cubicBezTo>
                <a:cubicBezTo>
                  <a:pt x="1655" y="1634"/>
                  <a:pt x="1655" y="1634"/>
                  <a:pt x="1656" y="1635"/>
                </a:cubicBezTo>
                <a:cubicBezTo>
                  <a:pt x="1656" y="1635"/>
                  <a:pt x="1656" y="1636"/>
                  <a:pt x="1657" y="1636"/>
                </a:cubicBezTo>
                <a:cubicBezTo>
                  <a:pt x="1657" y="1637"/>
                  <a:pt x="1657" y="1638"/>
                  <a:pt x="1657" y="1638"/>
                </a:cubicBezTo>
                <a:cubicBezTo>
                  <a:pt x="1658" y="1639"/>
                  <a:pt x="1661" y="1637"/>
                  <a:pt x="1662" y="1637"/>
                </a:cubicBezTo>
                <a:cubicBezTo>
                  <a:pt x="1662" y="1637"/>
                  <a:pt x="1663" y="1637"/>
                  <a:pt x="1663" y="1637"/>
                </a:cubicBezTo>
                <a:cubicBezTo>
                  <a:pt x="1664" y="1637"/>
                  <a:pt x="1664" y="1637"/>
                  <a:pt x="1665" y="1636"/>
                </a:cubicBezTo>
                <a:cubicBezTo>
                  <a:pt x="1665" y="1636"/>
                  <a:pt x="1666" y="1636"/>
                  <a:pt x="1666" y="1636"/>
                </a:cubicBezTo>
                <a:cubicBezTo>
                  <a:pt x="1667" y="1636"/>
                  <a:pt x="1668" y="1635"/>
                  <a:pt x="1668" y="1634"/>
                </a:cubicBezTo>
                <a:cubicBezTo>
                  <a:pt x="1669" y="1634"/>
                  <a:pt x="1669" y="1634"/>
                  <a:pt x="1669" y="1633"/>
                </a:cubicBezTo>
                <a:cubicBezTo>
                  <a:pt x="1670" y="1633"/>
                  <a:pt x="1669" y="1632"/>
                  <a:pt x="1670" y="1631"/>
                </a:cubicBezTo>
                <a:cubicBezTo>
                  <a:pt x="1670" y="1631"/>
                  <a:pt x="1670" y="1631"/>
                  <a:pt x="1670" y="1631"/>
                </a:cubicBezTo>
                <a:cubicBezTo>
                  <a:pt x="1671" y="1631"/>
                  <a:pt x="1670" y="1632"/>
                  <a:pt x="1671" y="1632"/>
                </a:cubicBezTo>
                <a:cubicBezTo>
                  <a:pt x="1671" y="1633"/>
                  <a:pt x="1671" y="1632"/>
                  <a:pt x="1672" y="1631"/>
                </a:cubicBezTo>
                <a:cubicBezTo>
                  <a:pt x="1672" y="1631"/>
                  <a:pt x="1673" y="1630"/>
                  <a:pt x="1673" y="1631"/>
                </a:cubicBezTo>
                <a:cubicBezTo>
                  <a:pt x="1674" y="1631"/>
                  <a:pt x="1674" y="1632"/>
                  <a:pt x="1674" y="1632"/>
                </a:cubicBezTo>
                <a:cubicBezTo>
                  <a:pt x="1675" y="1634"/>
                  <a:pt x="1672" y="1634"/>
                  <a:pt x="1671" y="1634"/>
                </a:cubicBezTo>
                <a:cubicBezTo>
                  <a:pt x="1671" y="1635"/>
                  <a:pt x="1670" y="1635"/>
                  <a:pt x="1670" y="1635"/>
                </a:cubicBezTo>
                <a:cubicBezTo>
                  <a:pt x="1669" y="1636"/>
                  <a:pt x="1668" y="1636"/>
                  <a:pt x="1668" y="1636"/>
                </a:cubicBezTo>
                <a:cubicBezTo>
                  <a:pt x="1669" y="1636"/>
                  <a:pt x="1670" y="1636"/>
                  <a:pt x="1671" y="1635"/>
                </a:cubicBezTo>
                <a:cubicBezTo>
                  <a:pt x="1672" y="1635"/>
                  <a:pt x="1673" y="1635"/>
                  <a:pt x="1674" y="1635"/>
                </a:cubicBezTo>
                <a:cubicBezTo>
                  <a:pt x="1676" y="1635"/>
                  <a:pt x="1678" y="1634"/>
                  <a:pt x="1680" y="1634"/>
                </a:cubicBezTo>
                <a:cubicBezTo>
                  <a:pt x="1680" y="1634"/>
                  <a:pt x="1681" y="1634"/>
                  <a:pt x="1682" y="1634"/>
                </a:cubicBezTo>
                <a:cubicBezTo>
                  <a:pt x="1682" y="1634"/>
                  <a:pt x="1683" y="1633"/>
                  <a:pt x="1683" y="1633"/>
                </a:cubicBezTo>
                <a:cubicBezTo>
                  <a:pt x="1684" y="1633"/>
                  <a:pt x="1685" y="1633"/>
                  <a:pt x="1686" y="1633"/>
                </a:cubicBezTo>
                <a:cubicBezTo>
                  <a:pt x="1687" y="1633"/>
                  <a:pt x="1687" y="1633"/>
                  <a:pt x="1688" y="1633"/>
                </a:cubicBezTo>
                <a:cubicBezTo>
                  <a:pt x="1689" y="1633"/>
                  <a:pt x="1689" y="1633"/>
                  <a:pt x="1690" y="1633"/>
                </a:cubicBezTo>
                <a:cubicBezTo>
                  <a:pt x="1690" y="1633"/>
                  <a:pt x="1690" y="1633"/>
                  <a:pt x="1691" y="1633"/>
                </a:cubicBezTo>
                <a:cubicBezTo>
                  <a:pt x="1691" y="1634"/>
                  <a:pt x="1689" y="1634"/>
                  <a:pt x="1688" y="1634"/>
                </a:cubicBezTo>
                <a:cubicBezTo>
                  <a:pt x="1687" y="1634"/>
                  <a:pt x="1688" y="1635"/>
                  <a:pt x="1689" y="1635"/>
                </a:cubicBezTo>
                <a:cubicBezTo>
                  <a:pt x="1689" y="1636"/>
                  <a:pt x="1690" y="1636"/>
                  <a:pt x="1691" y="1636"/>
                </a:cubicBezTo>
                <a:cubicBezTo>
                  <a:pt x="1691" y="1637"/>
                  <a:pt x="1691" y="1637"/>
                  <a:pt x="1692" y="1638"/>
                </a:cubicBezTo>
                <a:cubicBezTo>
                  <a:pt x="1692" y="1638"/>
                  <a:pt x="1693" y="1638"/>
                  <a:pt x="1693" y="1638"/>
                </a:cubicBezTo>
                <a:cubicBezTo>
                  <a:pt x="1694" y="1638"/>
                  <a:pt x="1694" y="1638"/>
                  <a:pt x="1695" y="1639"/>
                </a:cubicBezTo>
                <a:cubicBezTo>
                  <a:pt x="1695" y="1639"/>
                  <a:pt x="1696" y="1640"/>
                  <a:pt x="1696" y="1640"/>
                </a:cubicBezTo>
                <a:cubicBezTo>
                  <a:pt x="1697" y="1640"/>
                  <a:pt x="1698" y="1640"/>
                  <a:pt x="1698" y="1640"/>
                </a:cubicBezTo>
                <a:cubicBezTo>
                  <a:pt x="1699" y="1640"/>
                  <a:pt x="1700" y="1641"/>
                  <a:pt x="1700" y="1640"/>
                </a:cubicBezTo>
                <a:cubicBezTo>
                  <a:pt x="1700" y="1639"/>
                  <a:pt x="1699" y="1639"/>
                  <a:pt x="1699" y="1638"/>
                </a:cubicBezTo>
                <a:cubicBezTo>
                  <a:pt x="1698" y="1638"/>
                  <a:pt x="1697" y="1638"/>
                  <a:pt x="1697" y="1637"/>
                </a:cubicBezTo>
                <a:cubicBezTo>
                  <a:pt x="1697" y="1637"/>
                  <a:pt x="1699" y="1637"/>
                  <a:pt x="1699" y="1637"/>
                </a:cubicBezTo>
                <a:cubicBezTo>
                  <a:pt x="1700" y="1637"/>
                  <a:pt x="1701" y="1637"/>
                  <a:pt x="1701" y="1637"/>
                </a:cubicBezTo>
                <a:cubicBezTo>
                  <a:pt x="1702" y="1638"/>
                  <a:pt x="1700" y="1638"/>
                  <a:pt x="1700" y="1638"/>
                </a:cubicBezTo>
                <a:cubicBezTo>
                  <a:pt x="1700" y="1639"/>
                  <a:pt x="1702" y="1639"/>
                  <a:pt x="1702" y="1639"/>
                </a:cubicBezTo>
                <a:cubicBezTo>
                  <a:pt x="1704" y="1641"/>
                  <a:pt x="1701" y="1640"/>
                  <a:pt x="1701" y="1641"/>
                </a:cubicBezTo>
                <a:cubicBezTo>
                  <a:pt x="1700" y="1641"/>
                  <a:pt x="1701" y="1642"/>
                  <a:pt x="1702" y="1642"/>
                </a:cubicBezTo>
                <a:cubicBezTo>
                  <a:pt x="1703" y="1643"/>
                  <a:pt x="1702" y="1643"/>
                  <a:pt x="1703" y="1644"/>
                </a:cubicBezTo>
                <a:cubicBezTo>
                  <a:pt x="1703" y="1644"/>
                  <a:pt x="1704" y="1645"/>
                  <a:pt x="1704" y="1645"/>
                </a:cubicBezTo>
                <a:cubicBezTo>
                  <a:pt x="1705" y="1645"/>
                  <a:pt x="1705" y="1645"/>
                  <a:pt x="1706" y="1645"/>
                </a:cubicBezTo>
                <a:cubicBezTo>
                  <a:pt x="1707" y="1646"/>
                  <a:pt x="1708" y="1646"/>
                  <a:pt x="1708" y="1647"/>
                </a:cubicBezTo>
                <a:cubicBezTo>
                  <a:pt x="1709" y="1648"/>
                  <a:pt x="1709" y="1649"/>
                  <a:pt x="1710" y="1650"/>
                </a:cubicBezTo>
                <a:cubicBezTo>
                  <a:pt x="1711" y="1651"/>
                  <a:pt x="1712" y="1650"/>
                  <a:pt x="1713" y="1649"/>
                </a:cubicBezTo>
                <a:cubicBezTo>
                  <a:pt x="1714" y="1649"/>
                  <a:pt x="1715" y="1649"/>
                  <a:pt x="1717" y="1648"/>
                </a:cubicBezTo>
                <a:cubicBezTo>
                  <a:pt x="1718" y="1647"/>
                  <a:pt x="1719" y="1646"/>
                  <a:pt x="1720" y="1646"/>
                </a:cubicBezTo>
                <a:cubicBezTo>
                  <a:pt x="1723" y="1645"/>
                  <a:pt x="1726" y="1645"/>
                  <a:pt x="1728" y="1643"/>
                </a:cubicBezTo>
                <a:cubicBezTo>
                  <a:pt x="1731" y="1642"/>
                  <a:pt x="1734" y="1641"/>
                  <a:pt x="1737" y="1642"/>
                </a:cubicBezTo>
                <a:cubicBezTo>
                  <a:pt x="1739" y="1644"/>
                  <a:pt x="1741" y="1644"/>
                  <a:pt x="1743" y="1646"/>
                </a:cubicBezTo>
                <a:cubicBezTo>
                  <a:pt x="1744" y="1648"/>
                  <a:pt x="1744" y="1649"/>
                  <a:pt x="1745" y="1649"/>
                </a:cubicBezTo>
                <a:cubicBezTo>
                  <a:pt x="1746" y="1651"/>
                  <a:pt x="1746" y="1652"/>
                  <a:pt x="1747" y="1653"/>
                </a:cubicBezTo>
                <a:cubicBezTo>
                  <a:pt x="1747" y="1654"/>
                  <a:pt x="1748" y="1655"/>
                  <a:pt x="1750" y="1656"/>
                </a:cubicBezTo>
                <a:cubicBezTo>
                  <a:pt x="1751" y="1657"/>
                  <a:pt x="1752" y="1657"/>
                  <a:pt x="1753" y="1658"/>
                </a:cubicBezTo>
                <a:cubicBezTo>
                  <a:pt x="1754" y="1658"/>
                  <a:pt x="1755" y="1659"/>
                  <a:pt x="1756" y="1660"/>
                </a:cubicBezTo>
                <a:cubicBezTo>
                  <a:pt x="1757" y="1661"/>
                  <a:pt x="1759" y="1661"/>
                  <a:pt x="1760" y="1662"/>
                </a:cubicBezTo>
                <a:cubicBezTo>
                  <a:pt x="1761" y="1663"/>
                  <a:pt x="1761" y="1664"/>
                  <a:pt x="1762" y="1666"/>
                </a:cubicBezTo>
                <a:cubicBezTo>
                  <a:pt x="1762" y="1666"/>
                  <a:pt x="1762" y="1667"/>
                  <a:pt x="1762" y="1667"/>
                </a:cubicBezTo>
                <a:cubicBezTo>
                  <a:pt x="1763" y="1668"/>
                  <a:pt x="1762" y="1669"/>
                  <a:pt x="1762" y="1670"/>
                </a:cubicBezTo>
                <a:cubicBezTo>
                  <a:pt x="1763" y="1670"/>
                  <a:pt x="1763" y="1671"/>
                  <a:pt x="1763" y="1671"/>
                </a:cubicBezTo>
                <a:cubicBezTo>
                  <a:pt x="1763" y="1673"/>
                  <a:pt x="1763" y="1675"/>
                  <a:pt x="1762" y="1676"/>
                </a:cubicBezTo>
                <a:cubicBezTo>
                  <a:pt x="1762" y="1677"/>
                  <a:pt x="1762" y="1679"/>
                  <a:pt x="1761" y="1680"/>
                </a:cubicBezTo>
                <a:cubicBezTo>
                  <a:pt x="1761" y="1682"/>
                  <a:pt x="1760" y="1683"/>
                  <a:pt x="1760" y="1684"/>
                </a:cubicBezTo>
                <a:cubicBezTo>
                  <a:pt x="1760" y="1686"/>
                  <a:pt x="1760" y="1687"/>
                  <a:pt x="1759" y="1689"/>
                </a:cubicBezTo>
                <a:cubicBezTo>
                  <a:pt x="1759" y="1690"/>
                  <a:pt x="1759" y="1692"/>
                  <a:pt x="1759" y="1693"/>
                </a:cubicBezTo>
                <a:cubicBezTo>
                  <a:pt x="1760" y="1693"/>
                  <a:pt x="1760" y="1693"/>
                  <a:pt x="1761" y="1694"/>
                </a:cubicBezTo>
                <a:cubicBezTo>
                  <a:pt x="1761" y="1694"/>
                  <a:pt x="1761" y="1695"/>
                  <a:pt x="1761" y="1695"/>
                </a:cubicBezTo>
                <a:cubicBezTo>
                  <a:pt x="1761" y="1697"/>
                  <a:pt x="1762" y="1696"/>
                  <a:pt x="1762" y="1695"/>
                </a:cubicBezTo>
                <a:cubicBezTo>
                  <a:pt x="1763" y="1695"/>
                  <a:pt x="1763" y="1695"/>
                  <a:pt x="1763" y="1694"/>
                </a:cubicBezTo>
                <a:cubicBezTo>
                  <a:pt x="1763" y="1693"/>
                  <a:pt x="1763" y="1692"/>
                  <a:pt x="1764" y="1692"/>
                </a:cubicBezTo>
                <a:cubicBezTo>
                  <a:pt x="1765" y="1692"/>
                  <a:pt x="1766" y="1692"/>
                  <a:pt x="1766" y="1692"/>
                </a:cubicBezTo>
                <a:cubicBezTo>
                  <a:pt x="1767" y="1692"/>
                  <a:pt x="1767" y="1692"/>
                  <a:pt x="1768" y="1691"/>
                </a:cubicBezTo>
                <a:cubicBezTo>
                  <a:pt x="1768" y="1691"/>
                  <a:pt x="1768" y="1690"/>
                  <a:pt x="1768" y="1690"/>
                </a:cubicBezTo>
                <a:cubicBezTo>
                  <a:pt x="1769" y="1690"/>
                  <a:pt x="1769" y="1691"/>
                  <a:pt x="1769" y="1691"/>
                </a:cubicBezTo>
                <a:cubicBezTo>
                  <a:pt x="1769" y="1692"/>
                  <a:pt x="1768" y="1692"/>
                  <a:pt x="1768" y="1693"/>
                </a:cubicBezTo>
                <a:cubicBezTo>
                  <a:pt x="1767" y="1694"/>
                  <a:pt x="1766" y="1695"/>
                  <a:pt x="1766" y="1696"/>
                </a:cubicBezTo>
                <a:cubicBezTo>
                  <a:pt x="1766" y="1697"/>
                  <a:pt x="1766" y="1698"/>
                  <a:pt x="1765" y="1698"/>
                </a:cubicBezTo>
                <a:cubicBezTo>
                  <a:pt x="1765" y="1699"/>
                  <a:pt x="1764" y="1698"/>
                  <a:pt x="1763" y="1699"/>
                </a:cubicBezTo>
                <a:cubicBezTo>
                  <a:pt x="1762" y="1699"/>
                  <a:pt x="1763" y="1701"/>
                  <a:pt x="1764" y="1702"/>
                </a:cubicBezTo>
                <a:cubicBezTo>
                  <a:pt x="1764" y="1703"/>
                  <a:pt x="1765" y="1703"/>
                  <a:pt x="1765" y="1704"/>
                </a:cubicBezTo>
                <a:cubicBezTo>
                  <a:pt x="1766" y="1704"/>
                  <a:pt x="1766" y="1705"/>
                  <a:pt x="1766" y="1706"/>
                </a:cubicBezTo>
                <a:cubicBezTo>
                  <a:pt x="1766" y="1707"/>
                  <a:pt x="1767" y="1708"/>
                  <a:pt x="1768" y="1709"/>
                </a:cubicBezTo>
                <a:cubicBezTo>
                  <a:pt x="1768" y="1711"/>
                  <a:pt x="1771" y="1712"/>
                  <a:pt x="1772" y="1714"/>
                </a:cubicBezTo>
                <a:cubicBezTo>
                  <a:pt x="1772" y="1714"/>
                  <a:pt x="1772" y="1716"/>
                  <a:pt x="1773" y="1716"/>
                </a:cubicBezTo>
                <a:cubicBezTo>
                  <a:pt x="1773" y="1715"/>
                  <a:pt x="1773" y="1715"/>
                  <a:pt x="1773" y="1715"/>
                </a:cubicBezTo>
                <a:cubicBezTo>
                  <a:pt x="1773" y="1714"/>
                  <a:pt x="1773" y="1714"/>
                  <a:pt x="1773" y="1713"/>
                </a:cubicBezTo>
                <a:cubicBezTo>
                  <a:pt x="1774" y="1713"/>
                  <a:pt x="1774" y="1711"/>
                  <a:pt x="1774" y="1711"/>
                </a:cubicBezTo>
                <a:cubicBezTo>
                  <a:pt x="1776" y="1711"/>
                  <a:pt x="1775" y="1715"/>
                  <a:pt x="1775" y="1715"/>
                </a:cubicBezTo>
                <a:cubicBezTo>
                  <a:pt x="1774" y="1716"/>
                  <a:pt x="1775" y="1717"/>
                  <a:pt x="1775" y="1717"/>
                </a:cubicBezTo>
                <a:cubicBezTo>
                  <a:pt x="1775" y="1718"/>
                  <a:pt x="1775" y="1719"/>
                  <a:pt x="1775" y="1720"/>
                </a:cubicBezTo>
                <a:cubicBezTo>
                  <a:pt x="1775" y="1721"/>
                  <a:pt x="1775" y="1720"/>
                  <a:pt x="1776" y="1721"/>
                </a:cubicBezTo>
                <a:cubicBezTo>
                  <a:pt x="1776" y="1721"/>
                  <a:pt x="1777" y="1722"/>
                  <a:pt x="1777" y="1722"/>
                </a:cubicBezTo>
                <a:cubicBezTo>
                  <a:pt x="1778" y="1722"/>
                  <a:pt x="1778" y="1723"/>
                  <a:pt x="1779" y="1723"/>
                </a:cubicBezTo>
                <a:cubicBezTo>
                  <a:pt x="1780" y="1724"/>
                  <a:pt x="1780" y="1725"/>
                  <a:pt x="1780" y="1726"/>
                </a:cubicBezTo>
                <a:cubicBezTo>
                  <a:pt x="1780" y="1727"/>
                  <a:pt x="1780" y="1729"/>
                  <a:pt x="1781" y="1730"/>
                </a:cubicBezTo>
                <a:cubicBezTo>
                  <a:pt x="1781" y="1731"/>
                  <a:pt x="1782" y="1731"/>
                  <a:pt x="1781" y="1733"/>
                </a:cubicBezTo>
                <a:cubicBezTo>
                  <a:pt x="1781" y="1735"/>
                  <a:pt x="1782" y="1735"/>
                  <a:pt x="1784" y="1735"/>
                </a:cubicBezTo>
                <a:cubicBezTo>
                  <a:pt x="1785" y="1735"/>
                  <a:pt x="1786" y="1736"/>
                  <a:pt x="1787" y="1737"/>
                </a:cubicBezTo>
                <a:cubicBezTo>
                  <a:pt x="1788" y="1738"/>
                  <a:pt x="1789" y="1740"/>
                  <a:pt x="1790" y="1740"/>
                </a:cubicBezTo>
                <a:cubicBezTo>
                  <a:pt x="1791" y="1741"/>
                  <a:pt x="1792" y="1742"/>
                  <a:pt x="1793" y="1743"/>
                </a:cubicBezTo>
                <a:cubicBezTo>
                  <a:pt x="1793" y="1744"/>
                  <a:pt x="1794" y="1745"/>
                  <a:pt x="1795" y="1746"/>
                </a:cubicBezTo>
                <a:cubicBezTo>
                  <a:pt x="1796" y="1747"/>
                  <a:pt x="1796" y="1748"/>
                  <a:pt x="1797" y="1748"/>
                </a:cubicBezTo>
                <a:cubicBezTo>
                  <a:pt x="1798" y="1748"/>
                  <a:pt x="1799" y="1748"/>
                  <a:pt x="1799" y="1749"/>
                </a:cubicBezTo>
                <a:cubicBezTo>
                  <a:pt x="1798" y="1750"/>
                  <a:pt x="1797" y="1750"/>
                  <a:pt x="1797" y="1750"/>
                </a:cubicBezTo>
                <a:cubicBezTo>
                  <a:pt x="1796" y="1749"/>
                  <a:pt x="1795" y="1746"/>
                  <a:pt x="1794" y="1749"/>
                </a:cubicBezTo>
                <a:cubicBezTo>
                  <a:pt x="1794" y="1749"/>
                  <a:pt x="1795" y="1750"/>
                  <a:pt x="1795" y="1751"/>
                </a:cubicBezTo>
                <a:cubicBezTo>
                  <a:pt x="1795" y="1751"/>
                  <a:pt x="1795" y="1752"/>
                  <a:pt x="1795" y="1752"/>
                </a:cubicBezTo>
                <a:cubicBezTo>
                  <a:pt x="1796" y="1753"/>
                  <a:pt x="1798" y="1751"/>
                  <a:pt x="1799" y="1751"/>
                </a:cubicBezTo>
                <a:cubicBezTo>
                  <a:pt x="1801" y="1751"/>
                  <a:pt x="1802" y="1752"/>
                  <a:pt x="1804" y="1751"/>
                </a:cubicBezTo>
                <a:cubicBezTo>
                  <a:pt x="1805" y="1751"/>
                  <a:pt x="1805" y="1751"/>
                  <a:pt x="1806" y="1751"/>
                </a:cubicBezTo>
                <a:cubicBezTo>
                  <a:pt x="1807" y="1751"/>
                  <a:pt x="1808" y="1751"/>
                  <a:pt x="1808" y="1750"/>
                </a:cubicBezTo>
                <a:cubicBezTo>
                  <a:pt x="1809" y="1750"/>
                  <a:pt x="1809" y="1749"/>
                  <a:pt x="1809" y="1749"/>
                </a:cubicBezTo>
                <a:cubicBezTo>
                  <a:pt x="1809" y="1748"/>
                  <a:pt x="1810" y="1747"/>
                  <a:pt x="1810" y="1747"/>
                </a:cubicBezTo>
                <a:cubicBezTo>
                  <a:pt x="1811" y="1746"/>
                  <a:pt x="1812" y="1744"/>
                  <a:pt x="1812" y="1743"/>
                </a:cubicBezTo>
                <a:cubicBezTo>
                  <a:pt x="1814" y="1739"/>
                  <a:pt x="1816" y="1735"/>
                  <a:pt x="1816" y="1731"/>
                </a:cubicBezTo>
                <a:cubicBezTo>
                  <a:pt x="1816" y="1730"/>
                  <a:pt x="1816" y="1728"/>
                  <a:pt x="1816" y="1727"/>
                </a:cubicBezTo>
                <a:cubicBezTo>
                  <a:pt x="1816" y="1726"/>
                  <a:pt x="1816" y="1726"/>
                  <a:pt x="1816" y="1725"/>
                </a:cubicBezTo>
                <a:cubicBezTo>
                  <a:pt x="1817" y="1724"/>
                  <a:pt x="1817" y="1723"/>
                  <a:pt x="1817" y="1722"/>
                </a:cubicBezTo>
                <a:cubicBezTo>
                  <a:pt x="1817" y="1720"/>
                  <a:pt x="1817" y="1717"/>
                  <a:pt x="1817" y="1714"/>
                </a:cubicBezTo>
                <a:cubicBezTo>
                  <a:pt x="1816" y="1713"/>
                  <a:pt x="1816" y="1711"/>
                  <a:pt x="1815" y="1710"/>
                </a:cubicBezTo>
                <a:cubicBezTo>
                  <a:pt x="1815" y="1709"/>
                  <a:pt x="1814" y="1707"/>
                  <a:pt x="1814" y="1706"/>
                </a:cubicBezTo>
                <a:cubicBezTo>
                  <a:pt x="1813" y="1705"/>
                  <a:pt x="1812" y="1704"/>
                  <a:pt x="1812" y="1703"/>
                </a:cubicBezTo>
                <a:cubicBezTo>
                  <a:pt x="1811" y="1702"/>
                  <a:pt x="1810" y="1701"/>
                  <a:pt x="1810" y="1699"/>
                </a:cubicBezTo>
                <a:cubicBezTo>
                  <a:pt x="1810" y="1698"/>
                  <a:pt x="1811" y="1696"/>
                  <a:pt x="1810" y="1695"/>
                </a:cubicBezTo>
                <a:cubicBezTo>
                  <a:pt x="1809" y="1694"/>
                  <a:pt x="1809" y="1694"/>
                  <a:pt x="1809" y="1693"/>
                </a:cubicBezTo>
                <a:cubicBezTo>
                  <a:pt x="1808" y="1693"/>
                  <a:pt x="1808" y="1692"/>
                  <a:pt x="1808" y="1691"/>
                </a:cubicBezTo>
                <a:cubicBezTo>
                  <a:pt x="1807" y="1690"/>
                  <a:pt x="1807" y="1688"/>
                  <a:pt x="1806" y="1687"/>
                </a:cubicBezTo>
                <a:cubicBezTo>
                  <a:pt x="1805" y="1686"/>
                  <a:pt x="1805" y="1686"/>
                  <a:pt x="1805" y="1684"/>
                </a:cubicBezTo>
                <a:cubicBezTo>
                  <a:pt x="1805" y="1682"/>
                  <a:pt x="1803" y="1682"/>
                  <a:pt x="1803" y="1681"/>
                </a:cubicBezTo>
                <a:cubicBezTo>
                  <a:pt x="1803" y="1680"/>
                  <a:pt x="1803" y="1679"/>
                  <a:pt x="1803" y="1678"/>
                </a:cubicBezTo>
                <a:cubicBezTo>
                  <a:pt x="1803" y="1678"/>
                  <a:pt x="1802" y="1677"/>
                  <a:pt x="1802" y="1677"/>
                </a:cubicBezTo>
                <a:cubicBezTo>
                  <a:pt x="1802" y="1676"/>
                  <a:pt x="1801" y="1675"/>
                  <a:pt x="1802" y="1675"/>
                </a:cubicBezTo>
                <a:cubicBezTo>
                  <a:pt x="1802" y="1674"/>
                  <a:pt x="1803" y="1675"/>
                  <a:pt x="1804" y="1675"/>
                </a:cubicBezTo>
                <a:cubicBezTo>
                  <a:pt x="1804" y="1676"/>
                  <a:pt x="1804" y="1678"/>
                  <a:pt x="1804" y="1679"/>
                </a:cubicBezTo>
                <a:cubicBezTo>
                  <a:pt x="1804" y="1680"/>
                  <a:pt x="1805" y="1680"/>
                  <a:pt x="1805" y="1681"/>
                </a:cubicBezTo>
                <a:cubicBezTo>
                  <a:pt x="1805" y="1681"/>
                  <a:pt x="1805" y="1683"/>
                  <a:pt x="1806" y="1683"/>
                </a:cubicBezTo>
                <a:cubicBezTo>
                  <a:pt x="1807" y="1683"/>
                  <a:pt x="1806" y="1679"/>
                  <a:pt x="1806" y="1679"/>
                </a:cubicBezTo>
                <a:cubicBezTo>
                  <a:pt x="1806" y="1677"/>
                  <a:pt x="1806" y="1676"/>
                  <a:pt x="1805" y="1675"/>
                </a:cubicBezTo>
                <a:cubicBezTo>
                  <a:pt x="1804" y="1672"/>
                  <a:pt x="1802" y="1670"/>
                  <a:pt x="1801" y="1668"/>
                </a:cubicBezTo>
                <a:cubicBezTo>
                  <a:pt x="1799" y="1665"/>
                  <a:pt x="1798" y="1662"/>
                  <a:pt x="1797" y="1660"/>
                </a:cubicBezTo>
                <a:cubicBezTo>
                  <a:pt x="1795" y="1657"/>
                  <a:pt x="1794" y="1654"/>
                  <a:pt x="1793" y="1652"/>
                </a:cubicBezTo>
                <a:cubicBezTo>
                  <a:pt x="1793" y="1650"/>
                  <a:pt x="1793" y="1649"/>
                  <a:pt x="1792" y="1648"/>
                </a:cubicBezTo>
                <a:cubicBezTo>
                  <a:pt x="1791" y="1644"/>
                  <a:pt x="1790" y="1641"/>
                  <a:pt x="1788" y="1637"/>
                </a:cubicBezTo>
                <a:cubicBezTo>
                  <a:pt x="1787" y="1635"/>
                  <a:pt x="1787" y="1632"/>
                  <a:pt x="1786" y="1629"/>
                </a:cubicBezTo>
                <a:cubicBezTo>
                  <a:pt x="1786" y="1625"/>
                  <a:pt x="1785" y="1619"/>
                  <a:pt x="1788" y="1616"/>
                </a:cubicBezTo>
                <a:cubicBezTo>
                  <a:pt x="1789" y="1616"/>
                  <a:pt x="1789" y="1616"/>
                  <a:pt x="1790" y="1616"/>
                </a:cubicBezTo>
                <a:cubicBezTo>
                  <a:pt x="1791" y="1615"/>
                  <a:pt x="1791" y="1615"/>
                  <a:pt x="1791" y="1614"/>
                </a:cubicBezTo>
                <a:cubicBezTo>
                  <a:pt x="1790" y="1613"/>
                  <a:pt x="1790" y="1614"/>
                  <a:pt x="1790" y="1612"/>
                </a:cubicBezTo>
                <a:cubicBezTo>
                  <a:pt x="1790" y="1611"/>
                  <a:pt x="1790" y="1611"/>
                  <a:pt x="1791" y="1611"/>
                </a:cubicBezTo>
                <a:cubicBezTo>
                  <a:pt x="1791" y="1610"/>
                  <a:pt x="1794" y="1609"/>
                  <a:pt x="1792" y="1608"/>
                </a:cubicBezTo>
                <a:cubicBezTo>
                  <a:pt x="1792" y="1608"/>
                  <a:pt x="1792" y="1608"/>
                  <a:pt x="1792" y="1608"/>
                </a:cubicBezTo>
                <a:cubicBezTo>
                  <a:pt x="1792" y="1607"/>
                  <a:pt x="1792" y="1607"/>
                  <a:pt x="1791" y="1607"/>
                </a:cubicBezTo>
                <a:cubicBezTo>
                  <a:pt x="1791" y="1606"/>
                  <a:pt x="1791" y="1605"/>
                  <a:pt x="1792" y="1604"/>
                </a:cubicBezTo>
                <a:cubicBezTo>
                  <a:pt x="1793" y="1603"/>
                  <a:pt x="1795" y="1605"/>
                  <a:pt x="1796" y="1603"/>
                </a:cubicBezTo>
                <a:cubicBezTo>
                  <a:pt x="1796" y="1603"/>
                  <a:pt x="1796" y="1602"/>
                  <a:pt x="1797" y="1601"/>
                </a:cubicBezTo>
                <a:cubicBezTo>
                  <a:pt x="1797" y="1601"/>
                  <a:pt x="1797" y="1600"/>
                  <a:pt x="1798" y="1599"/>
                </a:cubicBezTo>
                <a:cubicBezTo>
                  <a:pt x="1798" y="1599"/>
                  <a:pt x="1799" y="1598"/>
                  <a:pt x="1799" y="1597"/>
                </a:cubicBezTo>
                <a:cubicBezTo>
                  <a:pt x="1800" y="1597"/>
                  <a:pt x="1800" y="1597"/>
                  <a:pt x="1801" y="1596"/>
                </a:cubicBezTo>
                <a:cubicBezTo>
                  <a:pt x="1802" y="1596"/>
                  <a:pt x="1802" y="1595"/>
                  <a:pt x="1803" y="1594"/>
                </a:cubicBezTo>
                <a:cubicBezTo>
                  <a:pt x="1803" y="1594"/>
                  <a:pt x="1804" y="1593"/>
                  <a:pt x="1804" y="1593"/>
                </a:cubicBezTo>
                <a:cubicBezTo>
                  <a:pt x="1804" y="1592"/>
                  <a:pt x="1804" y="1592"/>
                  <a:pt x="1803" y="1591"/>
                </a:cubicBezTo>
                <a:cubicBezTo>
                  <a:pt x="1802" y="1591"/>
                  <a:pt x="1802" y="1590"/>
                  <a:pt x="1802" y="1590"/>
                </a:cubicBezTo>
                <a:cubicBezTo>
                  <a:pt x="1801" y="1589"/>
                  <a:pt x="1801" y="1589"/>
                  <a:pt x="1800" y="1589"/>
                </a:cubicBezTo>
                <a:cubicBezTo>
                  <a:pt x="1800" y="1588"/>
                  <a:pt x="1800" y="1587"/>
                  <a:pt x="1801" y="1587"/>
                </a:cubicBezTo>
                <a:cubicBezTo>
                  <a:pt x="1801" y="1587"/>
                  <a:pt x="1801" y="1588"/>
                  <a:pt x="1802" y="1588"/>
                </a:cubicBezTo>
                <a:cubicBezTo>
                  <a:pt x="1802" y="1588"/>
                  <a:pt x="1802" y="1588"/>
                  <a:pt x="1803" y="1588"/>
                </a:cubicBezTo>
                <a:cubicBezTo>
                  <a:pt x="1804" y="1588"/>
                  <a:pt x="1804" y="1588"/>
                  <a:pt x="1804" y="1589"/>
                </a:cubicBezTo>
                <a:cubicBezTo>
                  <a:pt x="1805" y="1590"/>
                  <a:pt x="1804" y="1590"/>
                  <a:pt x="1806" y="1590"/>
                </a:cubicBezTo>
                <a:cubicBezTo>
                  <a:pt x="1806" y="1590"/>
                  <a:pt x="1807" y="1591"/>
                  <a:pt x="1808" y="1590"/>
                </a:cubicBezTo>
                <a:cubicBezTo>
                  <a:pt x="1808" y="1590"/>
                  <a:pt x="1808" y="1589"/>
                  <a:pt x="1808" y="1588"/>
                </a:cubicBezTo>
                <a:cubicBezTo>
                  <a:pt x="1808" y="1587"/>
                  <a:pt x="1808" y="1587"/>
                  <a:pt x="1807" y="1587"/>
                </a:cubicBezTo>
                <a:cubicBezTo>
                  <a:pt x="1805" y="1586"/>
                  <a:pt x="1808" y="1586"/>
                  <a:pt x="1809" y="1586"/>
                </a:cubicBezTo>
                <a:cubicBezTo>
                  <a:pt x="1810" y="1586"/>
                  <a:pt x="1811" y="1584"/>
                  <a:pt x="1812" y="1584"/>
                </a:cubicBezTo>
                <a:cubicBezTo>
                  <a:pt x="1813" y="1584"/>
                  <a:pt x="1815" y="1584"/>
                  <a:pt x="1816" y="1584"/>
                </a:cubicBezTo>
                <a:cubicBezTo>
                  <a:pt x="1816" y="1583"/>
                  <a:pt x="1817" y="1583"/>
                  <a:pt x="1818" y="1583"/>
                </a:cubicBezTo>
                <a:cubicBezTo>
                  <a:pt x="1819" y="1582"/>
                  <a:pt x="1818" y="1582"/>
                  <a:pt x="1818" y="1581"/>
                </a:cubicBezTo>
                <a:cubicBezTo>
                  <a:pt x="1818" y="1580"/>
                  <a:pt x="1819" y="1579"/>
                  <a:pt x="1820" y="1580"/>
                </a:cubicBezTo>
                <a:cubicBezTo>
                  <a:pt x="1820" y="1580"/>
                  <a:pt x="1820" y="1580"/>
                  <a:pt x="1821" y="1581"/>
                </a:cubicBezTo>
                <a:cubicBezTo>
                  <a:pt x="1822" y="1581"/>
                  <a:pt x="1824" y="1579"/>
                  <a:pt x="1825" y="1579"/>
                </a:cubicBezTo>
                <a:cubicBezTo>
                  <a:pt x="1826" y="1577"/>
                  <a:pt x="1827" y="1576"/>
                  <a:pt x="1829" y="1575"/>
                </a:cubicBezTo>
                <a:cubicBezTo>
                  <a:pt x="1830" y="1574"/>
                  <a:pt x="1830" y="1574"/>
                  <a:pt x="1831" y="1574"/>
                </a:cubicBezTo>
                <a:cubicBezTo>
                  <a:pt x="1832" y="1574"/>
                  <a:pt x="1833" y="1574"/>
                  <a:pt x="1834" y="1573"/>
                </a:cubicBezTo>
                <a:cubicBezTo>
                  <a:pt x="1834" y="1571"/>
                  <a:pt x="1834" y="1570"/>
                  <a:pt x="1833" y="1569"/>
                </a:cubicBezTo>
                <a:cubicBezTo>
                  <a:pt x="1833" y="1568"/>
                  <a:pt x="1833" y="1567"/>
                  <a:pt x="1834" y="1568"/>
                </a:cubicBezTo>
                <a:cubicBezTo>
                  <a:pt x="1834" y="1568"/>
                  <a:pt x="1834" y="1569"/>
                  <a:pt x="1834" y="1569"/>
                </a:cubicBezTo>
                <a:cubicBezTo>
                  <a:pt x="1835" y="1569"/>
                  <a:pt x="1835" y="1568"/>
                  <a:pt x="1835" y="1567"/>
                </a:cubicBezTo>
                <a:cubicBezTo>
                  <a:pt x="1835" y="1566"/>
                  <a:pt x="1836" y="1566"/>
                  <a:pt x="1836" y="1565"/>
                </a:cubicBezTo>
                <a:cubicBezTo>
                  <a:pt x="1837" y="1563"/>
                  <a:pt x="1838" y="1562"/>
                  <a:pt x="1839" y="1561"/>
                </a:cubicBezTo>
                <a:cubicBezTo>
                  <a:pt x="1840" y="1560"/>
                  <a:pt x="1841" y="1559"/>
                  <a:pt x="1842" y="1558"/>
                </a:cubicBezTo>
                <a:cubicBezTo>
                  <a:pt x="1842" y="1558"/>
                  <a:pt x="1843" y="1558"/>
                  <a:pt x="1844" y="1558"/>
                </a:cubicBezTo>
                <a:cubicBezTo>
                  <a:pt x="1844" y="1558"/>
                  <a:pt x="1845" y="1557"/>
                  <a:pt x="1845" y="1556"/>
                </a:cubicBezTo>
                <a:cubicBezTo>
                  <a:pt x="1847" y="1554"/>
                  <a:pt x="1849" y="1554"/>
                  <a:pt x="1852" y="1554"/>
                </a:cubicBezTo>
                <a:cubicBezTo>
                  <a:pt x="1853" y="1554"/>
                  <a:pt x="1855" y="1554"/>
                  <a:pt x="1856" y="1554"/>
                </a:cubicBezTo>
                <a:cubicBezTo>
                  <a:pt x="1857" y="1554"/>
                  <a:pt x="1858" y="1554"/>
                  <a:pt x="1860" y="1554"/>
                </a:cubicBezTo>
                <a:cubicBezTo>
                  <a:pt x="1860" y="1553"/>
                  <a:pt x="1861" y="1552"/>
                  <a:pt x="1861" y="1551"/>
                </a:cubicBezTo>
                <a:cubicBezTo>
                  <a:pt x="1862" y="1549"/>
                  <a:pt x="1862" y="1548"/>
                  <a:pt x="1863" y="1547"/>
                </a:cubicBezTo>
                <a:cubicBezTo>
                  <a:pt x="1864" y="1546"/>
                  <a:pt x="1865" y="1545"/>
                  <a:pt x="1866" y="1544"/>
                </a:cubicBezTo>
                <a:cubicBezTo>
                  <a:pt x="1867" y="1543"/>
                  <a:pt x="1868" y="1542"/>
                  <a:pt x="1870" y="1541"/>
                </a:cubicBezTo>
                <a:cubicBezTo>
                  <a:pt x="1872" y="1540"/>
                  <a:pt x="1871" y="1538"/>
                  <a:pt x="1872" y="1536"/>
                </a:cubicBezTo>
                <a:cubicBezTo>
                  <a:pt x="1872" y="1535"/>
                  <a:pt x="1873" y="1535"/>
                  <a:pt x="1873" y="1535"/>
                </a:cubicBezTo>
                <a:cubicBezTo>
                  <a:pt x="1874" y="1535"/>
                  <a:pt x="1875" y="1534"/>
                  <a:pt x="1875" y="1534"/>
                </a:cubicBezTo>
                <a:cubicBezTo>
                  <a:pt x="1878" y="1534"/>
                  <a:pt x="1877" y="1536"/>
                  <a:pt x="1878" y="1537"/>
                </a:cubicBezTo>
                <a:cubicBezTo>
                  <a:pt x="1879" y="1537"/>
                  <a:pt x="1881" y="1536"/>
                  <a:pt x="1882" y="1536"/>
                </a:cubicBezTo>
                <a:cubicBezTo>
                  <a:pt x="1883" y="1536"/>
                  <a:pt x="1886" y="1537"/>
                  <a:pt x="1886" y="1535"/>
                </a:cubicBezTo>
                <a:cubicBezTo>
                  <a:pt x="1885" y="1535"/>
                  <a:pt x="1884" y="1535"/>
                  <a:pt x="1884" y="1535"/>
                </a:cubicBezTo>
                <a:cubicBezTo>
                  <a:pt x="1883" y="1534"/>
                  <a:pt x="1883" y="1534"/>
                  <a:pt x="1884" y="1534"/>
                </a:cubicBezTo>
                <a:cubicBezTo>
                  <a:pt x="1885" y="1534"/>
                  <a:pt x="1886" y="1533"/>
                  <a:pt x="1888" y="1533"/>
                </a:cubicBezTo>
                <a:cubicBezTo>
                  <a:pt x="1888" y="1533"/>
                  <a:pt x="1889" y="1533"/>
                  <a:pt x="1889" y="1533"/>
                </a:cubicBezTo>
                <a:cubicBezTo>
                  <a:pt x="1890" y="1532"/>
                  <a:pt x="1891" y="1532"/>
                  <a:pt x="1891" y="1532"/>
                </a:cubicBezTo>
                <a:cubicBezTo>
                  <a:pt x="1892" y="1532"/>
                  <a:pt x="1892" y="1531"/>
                  <a:pt x="1893" y="1531"/>
                </a:cubicBezTo>
                <a:cubicBezTo>
                  <a:pt x="1893" y="1530"/>
                  <a:pt x="1894" y="1530"/>
                  <a:pt x="1895" y="1530"/>
                </a:cubicBezTo>
                <a:cubicBezTo>
                  <a:pt x="1895" y="1529"/>
                  <a:pt x="1894" y="1529"/>
                  <a:pt x="1894" y="1529"/>
                </a:cubicBezTo>
                <a:cubicBezTo>
                  <a:pt x="1893" y="1529"/>
                  <a:pt x="1893" y="1529"/>
                  <a:pt x="1892" y="1529"/>
                </a:cubicBezTo>
                <a:cubicBezTo>
                  <a:pt x="1892" y="1529"/>
                  <a:pt x="1892" y="1528"/>
                  <a:pt x="1891" y="1528"/>
                </a:cubicBezTo>
                <a:cubicBezTo>
                  <a:pt x="1890" y="1529"/>
                  <a:pt x="1890" y="1530"/>
                  <a:pt x="1889" y="1529"/>
                </a:cubicBezTo>
                <a:cubicBezTo>
                  <a:pt x="1888" y="1529"/>
                  <a:pt x="1888" y="1529"/>
                  <a:pt x="1887" y="1529"/>
                </a:cubicBezTo>
                <a:cubicBezTo>
                  <a:pt x="1886" y="1529"/>
                  <a:pt x="1886" y="1530"/>
                  <a:pt x="1885" y="1530"/>
                </a:cubicBezTo>
                <a:cubicBezTo>
                  <a:pt x="1884" y="1531"/>
                  <a:pt x="1883" y="1530"/>
                  <a:pt x="1882" y="1529"/>
                </a:cubicBezTo>
                <a:cubicBezTo>
                  <a:pt x="1881" y="1528"/>
                  <a:pt x="1881" y="1529"/>
                  <a:pt x="1880" y="1528"/>
                </a:cubicBezTo>
                <a:cubicBezTo>
                  <a:pt x="1879" y="1528"/>
                  <a:pt x="1880" y="1527"/>
                  <a:pt x="1881" y="1527"/>
                </a:cubicBezTo>
                <a:cubicBezTo>
                  <a:pt x="1881" y="1527"/>
                  <a:pt x="1882" y="1527"/>
                  <a:pt x="1883" y="1527"/>
                </a:cubicBezTo>
                <a:cubicBezTo>
                  <a:pt x="1884" y="1527"/>
                  <a:pt x="1884" y="1527"/>
                  <a:pt x="1885" y="1526"/>
                </a:cubicBezTo>
                <a:cubicBezTo>
                  <a:pt x="1885" y="1526"/>
                  <a:pt x="1886" y="1526"/>
                  <a:pt x="1887" y="1526"/>
                </a:cubicBezTo>
                <a:cubicBezTo>
                  <a:pt x="1888" y="1526"/>
                  <a:pt x="1888" y="1525"/>
                  <a:pt x="1888" y="1524"/>
                </a:cubicBezTo>
                <a:cubicBezTo>
                  <a:pt x="1889" y="1524"/>
                  <a:pt x="1890" y="1524"/>
                  <a:pt x="1890" y="1523"/>
                </a:cubicBezTo>
                <a:cubicBezTo>
                  <a:pt x="1890" y="1522"/>
                  <a:pt x="1890" y="1522"/>
                  <a:pt x="1889" y="1521"/>
                </a:cubicBezTo>
                <a:cubicBezTo>
                  <a:pt x="1889" y="1521"/>
                  <a:pt x="1889" y="1520"/>
                  <a:pt x="1888" y="1520"/>
                </a:cubicBezTo>
                <a:cubicBezTo>
                  <a:pt x="1888" y="1520"/>
                  <a:pt x="1887" y="1520"/>
                  <a:pt x="1887" y="1520"/>
                </a:cubicBezTo>
                <a:cubicBezTo>
                  <a:pt x="1887" y="1520"/>
                  <a:pt x="1887" y="1520"/>
                  <a:pt x="1886" y="1519"/>
                </a:cubicBezTo>
                <a:cubicBezTo>
                  <a:pt x="1886" y="1519"/>
                  <a:pt x="1885" y="1519"/>
                  <a:pt x="1884" y="1519"/>
                </a:cubicBezTo>
                <a:cubicBezTo>
                  <a:pt x="1884" y="1519"/>
                  <a:pt x="1883" y="1518"/>
                  <a:pt x="1883" y="1518"/>
                </a:cubicBezTo>
                <a:cubicBezTo>
                  <a:pt x="1884" y="1518"/>
                  <a:pt x="1884" y="1518"/>
                  <a:pt x="1885" y="1518"/>
                </a:cubicBezTo>
                <a:cubicBezTo>
                  <a:pt x="1886" y="1518"/>
                  <a:pt x="1886" y="1519"/>
                  <a:pt x="1887" y="1519"/>
                </a:cubicBezTo>
                <a:cubicBezTo>
                  <a:pt x="1888" y="1519"/>
                  <a:pt x="1887" y="1519"/>
                  <a:pt x="1888" y="1518"/>
                </a:cubicBezTo>
                <a:cubicBezTo>
                  <a:pt x="1889" y="1518"/>
                  <a:pt x="1889" y="1518"/>
                  <a:pt x="1889" y="1519"/>
                </a:cubicBezTo>
                <a:cubicBezTo>
                  <a:pt x="1890" y="1519"/>
                  <a:pt x="1890" y="1518"/>
                  <a:pt x="1891" y="1518"/>
                </a:cubicBezTo>
                <a:cubicBezTo>
                  <a:pt x="1891" y="1518"/>
                  <a:pt x="1892" y="1519"/>
                  <a:pt x="1892" y="1519"/>
                </a:cubicBezTo>
                <a:cubicBezTo>
                  <a:pt x="1893" y="1519"/>
                  <a:pt x="1894" y="1519"/>
                  <a:pt x="1894" y="1519"/>
                </a:cubicBezTo>
                <a:cubicBezTo>
                  <a:pt x="1895" y="1519"/>
                  <a:pt x="1896" y="1519"/>
                  <a:pt x="1897" y="1519"/>
                </a:cubicBezTo>
                <a:cubicBezTo>
                  <a:pt x="1897" y="1518"/>
                  <a:pt x="1898" y="1518"/>
                  <a:pt x="1899" y="1518"/>
                </a:cubicBezTo>
                <a:cubicBezTo>
                  <a:pt x="1900" y="1517"/>
                  <a:pt x="1901" y="1516"/>
                  <a:pt x="1902" y="1516"/>
                </a:cubicBezTo>
                <a:cubicBezTo>
                  <a:pt x="1904" y="1515"/>
                  <a:pt x="1905" y="1515"/>
                  <a:pt x="1905" y="1514"/>
                </a:cubicBezTo>
                <a:cubicBezTo>
                  <a:pt x="1906" y="1512"/>
                  <a:pt x="1906" y="1511"/>
                  <a:pt x="1906" y="1510"/>
                </a:cubicBezTo>
                <a:cubicBezTo>
                  <a:pt x="1906" y="1509"/>
                  <a:pt x="1906" y="1509"/>
                  <a:pt x="1906" y="1508"/>
                </a:cubicBezTo>
                <a:cubicBezTo>
                  <a:pt x="1905" y="1508"/>
                  <a:pt x="1905" y="1508"/>
                  <a:pt x="1905" y="1507"/>
                </a:cubicBezTo>
                <a:cubicBezTo>
                  <a:pt x="1904" y="1506"/>
                  <a:pt x="1904" y="1506"/>
                  <a:pt x="1902" y="1507"/>
                </a:cubicBezTo>
                <a:cubicBezTo>
                  <a:pt x="1902" y="1507"/>
                  <a:pt x="1901" y="1507"/>
                  <a:pt x="1901" y="1507"/>
                </a:cubicBezTo>
                <a:cubicBezTo>
                  <a:pt x="1900" y="1508"/>
                  <a:pt x="1901" y="1509"/>
                  <a:pt x="1901" y="1510"/>
                </a:cubicBezTo>
                <a:cubicBezTo>
                  <a:pt x="1900" y="1511"/>
                  <a:pt x="1900" y="1510"/>
                  <a:pt x="1900" y="1509"/>
                </a:cubicBezTo>
                <a:cubicBezTo>
                  <a:pt x="1899" y="1508"/>
                  <a:pt x="1899" y="1508"/>
                  <a:pt x="1900" y="1507"/>
                </a:cubicBezTo>
                <a:cubicBezTo>
                  <a:pt x="1900" y="1507"/>
                  <a:pt x="1900" y="1506"/>
                  <a:pt x="1899" y="1506"/>
                </a:cubicBezTo>
                <a:cubicBezTo>
                  <a:pt x="1899" y="1506"/>
                  <a:pt x="1899" y="1506"/>
                  <a:pt x="1899" y="1505"/>
                </a:cubicBezTo>
                <a:cubicBezTo>
                  <a:pt x="1899" y="1505"/>
                  <a:pt x="1899" y="1504"/>
                  <a:pt x="1899" y="1504"/>
                </a:cubicBezTo>
                <a:cubicBezTo>
                  <a:pt x="1898" y="1503"/>
                  <a:pt x="1898" y="1504"/>
                  <a:pt x="1897" y="1505"/>
                </a:cubicBezTo>
                <a:cubicBezTo>
                  <a:pt x="1897" y="1505"/>
                  <a:pt x="1896" y="1505"/>
                  <a:pt x="1896" y="1505"/>
                </a:cubicBezTo>
                <a:cubicBezTo>
                  <a:pt x="1895" y="1506"/>
                  <a:pt x="1896" y="1507"/>
                  <a:pt x="1895" y="1507"/>
                </a:cubicBezTo>
                <a:cubicBezTo>
                  <a:pt x="1894" y="1508"/>
                  <a:pt x="1894" y="1507"/>
                  <a:pt x="1894" y="1507"/>
                </a:cubicBezTo>
                <a:cubicBezTo>
                  <a:pt x="1893" y="1506"/>
                  <a:pt x="1891" y="1505"/>
                  <a:pt x="1890" y="1505"/>
                </a:cubicBezTo>
                <a:cubicBezTo>
                  <a:pt x="1889" y="1505"/>
                  <a:pt x="1887" y="1507"/>
                  <a:pt x="1887" y="1506"/>
                </a:cubicBezTo>
                <a:cubicBezTo>
                  <a:pt x="1886" y="1505"/>
                  <a:pt x="1887" y="1503"/>
                  <a:pt x="1885" y="1502"/>
                </a:cubicBezTo>
                <a:cubicBezTo>
                  <a:pt x="1885" y="1502"/>
                  <a:pt x="1885" y="1502"/>
                  <a:pt x="1885" y="1502"/>
                </a:cubicBezTo>
                <a:cubicBezTo>
                  <a:pt x="1886" y="1502"/>
                  <a:pt x="1886" y="1503"/>
                  <a:pt x="1887" y="1504"/>
                </a:cubicBezTo>
                <a:cubicBezTo>
                  <a:pt x="1888" y="1504"/>
                  <a:pt x="1889" y="1504"/>
                  <a:pt x="1890" y="1504"/>
                </a:cubicBezTo>
                <a:cubicBezTo>
                  <a:pt x="1892" y="1504"/>
                  <a:pt x="1892" y="1504"/>
                  <a:pt x="1893" y="1503"/>
                </a:cubicBezTo>
                <a:cubicBezTo>
                  <a:pt x="1894" y="1502"/>
                  <a:pt x="1895" y="1501"/>
                  <a:pt x="1895" y="1503"/>
                </a:cubicBezTo>
                <a:cubicBezTo>
                  <a:pt x="1896" y="1503"/>
                  <a:pt x="1896" y="1502"/>
                  <a:pt x="1896" y="1502"/>
                </a:cubicBezTo>
                <a:cubicBezTo>
                  <a:pt x="1897" y="1501"/>
                  <a:pt x="1897" y="1502"/>
                  <a:pt x="1898" y="1502"/>
                </a:cubicBezTo>
                <a:cubicBezTo>
                  <a:pt x="1899" y="1501"/>
                  <a:pt x="1898" y="1501"/>
                  <a:pt x="1899" y="1501"/>
                </a:cubicBezTo>
                <a:cubicBezTo>
                  <a:pt x="1900" y="1499"/>
                  <a:pt x="1900" y="1501"/>
                  <a:pt x="1902" y="1501"/>
                </a:cubicBezTo>
                <a:cubicBezTo>
                  <a:pt x="1902" y="1501"/>
                  <a:pt x="1903" y="1501"/>
                  <a:pt x="1903" y="1502"/>
                </a:cubicBezTo>
                <a:cubicBezTo>
                  <a:pt x="1904" y="1502"/>
                  <a:pt x="1904" y="1503"/>
                  <a:pt x="1904" y="1503"/>
                </a:cubicBezTo>
                <a:cubicBezTo>
                  <a:pt x="1905" y="1504"/>
                  <a:pt x="1905" y="1502"/>
                  <a:pt x="1904" y="1502"/>
                </a:cubicBezTo>
                <a:cubicBezTo>
                  <a:pt x="1904" y="1501"/>
                  <a:pt x="1904" y="1500"/>
                  <a:pt x="1903" y="1499"/>
                </a:cubicBezTo>
                <a:cubicBezTo>
                  <a:pt x="1902" y="1498"/>
                  <a:pt x="1901" y="1498"/>
                  <a:pt x="1901" y="1496"/>
                </a:cubicBezTo>
                <a:cubicBezTo>
                  <a:pt x="1901" y="1495"/>
                  <a:pt x="1899" y="1493"/>
                  <a:pt x="1900" y="1492"/>
                </a:cubicBezTo>
                <a:cubicBezTo>
                  <a:pt x="1900" y="1491"/>
                  <a:pt x="1901" y="1491"/>
                  <a:pt x="1902" y="1491"/>
                </a:cubicBezTo>
                <a:cubicBezTo>
                  <a:pt x="1903" y="1490"/>
                  <a:pt x="1902" y="1490"/>
                  <a:pt x="1903" y="1489"/>
                </a:cubicBezTo>
                <a:cubicBezTo>
                  <a:pt x="1903" y="1488"/>
                  <a:pt x="1902" y="1487"/>
                  <a:pt x="1902" y="1486"/>
                </a:cubicBezTo>
                <a:cubicBezTo>
                  <a:pt x="1902" y="1485"/>
                  <a:pt x="1901" y="1484"/>
                  <a:pt x="1901" y="1484"/>
                </a:cubicBezTo>
                <a:cubicBezTo>
                  <a:pt x="1900" y="1482"/>
                  <a:pt x="1898" y="1483"/>
                  <a:pt x="1897" y="1483"/>
                </a:cubicBezTo>
                <a:cubicBezTo>
                  <a:pt x="1896" y="1483"/>
                  <a:pt x="1896" y="1483"/>
                  <a:pt x="1895" y="1483"/>
                </a:cubicBezTo>
                <a:cubicBezTo>
                  <a:pt x="1894" y="1483"/>
                  <a:pt x="1894" y="1484"/>
                  <a:pt x="1893" y="1484"/>
                </a:cubicBezTo>
                <a:cubicBezTo>
                  <a:pt x="1893" y="1484"/>
                  <a:pt x="1892" y="1484"/>
                  <a:pt x="1891" y="1484"/>
                </a:cubicBezTo>
                <a:cubicBezTo>
                  <a:pt x="1891" y="1483"/>
                  <a:pt x="1891" y="1483"/>
                  <a:pt x="1890" y="1482"/>
                </a:cubicBezTo>
                <a:cubicBezTo>
                  <a:pt x="1890" y="1482"/>
                  <a:pt x="1889" y="1481"/>
                  <a:pt x="1889" y="1481"/>
                </a:cubicBezTo>
                <a:cubicBezTo>
                  <a:pt x="1890" y="1480"/>
                  <a:pt x="1891" y="1481"/>
                  <a:pt x="1891" y="1481"/>
                </a:cubicBezTo>
                <a:cubicBezTo>
                  <a:pt x="1891" y="1482"/>
                  <a:pt x="1892" y="1482"/>
                  <a:pt x="1892" y="1482"/>
                </a:cubicBezTo>
                <a:cubicBezTo>
                  <a:pt x="1892" y="1482"/>
                  <a:pt x="1892" y="1483"/>
                  <a:pt x="1892" y="1482"/>
                </a:cubicBezTo>
                <a:cubicBezTo>
                  <a:pt x="1893" y="1482"/>
                  <a:pt x="1893" y="1481"/>
                  <a:pt x="1893" y="1480"/>
                </a:cubicBezTo>
                <a:cubicBezTo>
                  <a:pt x="1893" y="1479"/>
                  <a:pt x="1894" y="1477"/>
                  <a:pt x="1893" y="1476"/>
                </a:cubicBezTo>
                <a:cubicBezTo>
                  <a:pt x="1892" y="1476"/>
                  <a:pt x="1892" y="1476"/>
                  <a:pt x="1892" y="1475"/>
                </a:cubicBezTo>
                <a:cubicBezTo>
                  <a:pt x="1892" y="1474"/>
                  <a:pt x="1893" y="1474"/>
                  <a:pt x="1894" y="1474"/>
                </a:cubicBezTo>
                <a:cubicBezTo>
                  <a:pt x="1895" y="1474"/>
                  <a:pt x="1896" y="1472"/>
                  <a:pt x="1895" y="1470"/>
                </a:cubicBezTo>
                <a:cubicBezTo>
                  <a:pt x="1895" y="1470"/>
                  <a:pt x="1894" y="1470"/>
                  <a:pt x="1894" y="1469"/>
                </a:cubicBezTo>
                <a:cubicBezTo>
                  <a:pt x="1894" y="1468"/>
                  <a:pt x="1894" y="1468"/>
                  <a:pt x="1893" y="1467"/>
                </a:cubicBezTo>
                <a:cubicBezTo>
                  <a:pt x="1893" y="1467"/>
                  <a:pt x="1892" y="1467"/>
                  <a:pt x="1892" y="1467"/>
                </a:cubicBezTo>
                <a:cubicBezTo>
                  <a:pt x="1891" y="1466"/>
                  <a:pt x="1892" y="1465"/>
                  <a:pt x="1893" y="1465"/>
                </a:cubicBezTo>
                <a:cubicBezTo>
                  <a:pt x="1893" y="1465"/>
                  <a:pt x="1894" y="1465"/>
                  <a:pt x="1894" y="1464"/>
                </a:cubicBezTo>
                <a:cubicBezTo>
                  <a:pt x="1894" y="1463"/>
                  <a:pt x="1894" y="1462"/>
                  <a:pt x="1895" y="1461"/>
                </a:cubicBezTo>
                <a:cubicBezTo>
                  <a:pt x="1895" y="1461"/>
                  <a:pt x="1895" y="1460"/>
                  <a:pt x="1895" y="1459"/>
                </a:cubicBezTo>
                <a:cubicBezTo>
                  <a:pt x="1894" y="1459"/>
                  <a:pt x="1893" y="1458"/>
                  <a:pt x="1893" y="1458"/>
                </a:cubicBezTo>
                <a:cubicBezTo>
                  <a:pt x="1892" y="1456"/>
                  <a:pt x="1890" y="1456"/>
                  <a:pt x="1888" y="1455"/>
                </a:cubicBezTo>
                <a:cubicBezTo>
                  <a:pt x="1887" y="1455"/>
                  <a:pt x="1887" y="1454"/>
                  <a:pt x="1885" y="1454"/>
                </a:cubicBezTo>
                <a:cubicBezTo>
                  <a:pt x="1884" y="1454"/>
                  <a:pt x="1882" y="1453"/>
                  <a:pt x="1881" y="1452"/>
                </a:cubicBezTo>
                <a:cubicBezTo>
                  <a:pt x="1881" y="1452"/>
                  <a:pt x="1881" y="1451"/>
                  <a:pt x="1880" y="1451"/>
                </a:cubicBezTo>
                <a:cubicBezTo>
                  <a:pt x="1880" y="1451"/>
                  <a:pt x="1879" y="1450"/>
                  <a:pt x="1879" y="1450"/>
                </a:cubicBezTo>
                <a:cubicBezTo>
                  <a:pt x="1879" y="1449"/>
                  <a:pt x="1879" y="1448"/>
                  <a:pt x="1878" y="1448"/>
                </a:cubicBezTo>
                <a:cubicBezTo>
                  <a:pt x="1878" y="1448"/>
                  <a:pt x="1877" y="1448"/>
                  <a:pt x="1876" y="1447"/>
                </a:cubicBezTo>
                <a:cubicBezTo>
                  <a:pt x="1878" y="1446"/>
                  <a:pt x="1880" y="1447"/>
                  <a:pt x="1880" y="1449"/>
                </a:cubicBezTo>
                <a:cubicBezTo>
                  <a:pt x="1880" y="1449"/>
                  <a:pt x="1881" y="1450"/>
                  <a:pt x="1881" y="1450"/>
                </a:cubicBezTo>
                <a:cubicBezTo>
                  <a:pt x="1883" y="1451"/>
                  <a:pt x="1882" y="1449"/>
                  <a:pt x="1883" y="1449"/>
                </a:cubicBezTo>
                <a:cubicBezTo>
                  <a:pt x="1884" y="1448"/>
                  <a:pt x="1885" y="1449"/>
                  <a:pt x="1885" y="1450"/>
                </a:cubicBezTo>
                <a:cubicBezTo>
                  <a:pt x="1886" y="1451"/>
                  <a:pt x="1888" y="1451"/>
                  <a:pt x="1889" y="1452"/>
                </a:cubicBezTo>
                <a:cubicBezTo>
                  <a:pt x="1889" y="1453"/>
                  <a:pt x="1889" y="1453"/>
                  <a:pt x="1890" y="1453"/>
                </a:cubicBezTo>
                <a:cubicBezTo>
                  <a:pt x="1890" y="1454"/>
                  <a:pt x="1891" y="1454"/>
                  <a:pt x="1891" y="1454"/>
                </a:cubicBezTo>
                <a:cubicBezTo>
                  <a:pt x="1892" y="1454"/>
                  <a:pt x="1892" y="1455"/>
                  <a:pt x="1893" y="1455"/>
                </a:cubicBezTo>
                <a:cubicBezTo>
                  <a:pt x="1893" y="1456"/>
                  <a:pt x="1893" y="1456"/>
                  <a:pt x="1894" y="1456"/>
                </a:cubicBezTo>
                <a:cubicBezTo>
                  <a:pt x="1894" y="1456"/>
                  <a:pt x="1894" y="1455"/>
                  <a:pt x="1894" y="1455"/>
                </a:cubicBezTo>
                <a:cubicBezTo>
                  <a:pt x="1893" y="1455"/>
                  <a:pt x="1893" y="1454"/>
                  <a:pt x="1893" y="1454"/>
                </a:cubicBezTo>
                <a:cubicBezTo>
                  <a:pt x="1893" y="1453"/>
                  <a:pt x="1893" y="1452"/>
                  <a:pt x="1893" y="1451"/>
                </a:cubicBezTo>
                <a:cubicBezTo>
                  <a:pt x="1893" y="1451"/>
                  <a:pt x="1892" y="1451"/>
                  <a:pt x="1891" y="1450"/>
                </a:cubicBezTo>
                <a:cubicBezTo>
                  <a:pt x="1891" y="1450"/>
                  <a:pt x="1891" y="1449"/>
                  <a:pt x="1890" y="1449"/>
                </a:cubicBezTo>
                <a:cubicBezTo>
                  <a:pt x="1890" y="1448"/>
                  <a:pt x="1889" y="1449"/>
                  <a:pt x="1889" y="1448"/>
                </a:cubicBezTo>
                <a:cubicBezTo>
                  <a:pt x="1888" y="1447"/>
                  <a:pt x="1889" y="1447"/>
                  <a:pt x="1890" y="1447"/>
                </a:cubicBezTo>
                <a:cubicBezTo>
                  <a:pt x="1890" y="1448"/>
                  <a:pt x="1891" y="1448"/>
                  <a:pt x="1891" y="1448"/>
                </a:cubicBezTo>
                <a:cubicBezTo>
                  <a:pt x="1892" y="1448"/>
                  <a:pt x="1892" y="1449"/>
                  <a:pt x="1893" y="1449"/>
                </a:cubicBezTo>
                <a:cubicBezTo>
                  <a:pt x="1893" y="1448"/>
                  <a:pt x="1892" y="1447"/>
                  <a:pt x="1891" y="1446"/>
                </a:cubicBezTo>
                <a:cubicBezTo>
                  <a:pt x="1890" y="1444"/>
                  <a:pt x="1890" y="1442"/>
                  <a:pt x="1890" y="1440"/>
                </a:cubicBezTo>
                <a:cubicBezTo>
                  <a:pt x="1890" y="1439"/>
                  <a:pt x="1890" y="1439"/>
                  <a:pt x="1890" y="1438"/>
                </a:cubicBezTo>
                <a:cubicBezTo>
                  <a:pt x="1891" y="1437"/>
                  <a:pt x="1891" y="1437"/>
                  <a:pt x="1891" y="1436"/>
                </a:cubicBezTo>
                <a:cubicBezTo>
                  <a:pt x="1891" y="1436"/>
                  <a:pt x="1891" y="1435"/>
                  <a:pt x="1891" y="1434"/>
                </a:cubicBezTo>
                <a:cubicBezTo>
                  <a:pt x="1891" y="1434"/>
                  <a:pt x="1892" y="1434"/>
                  <a:pt x="1891" y="1433"/>
                </a:cubicBezTo>
                <a:cubicBezTo>
                  <a:pt x="1891" y="1432"/>
                  <a:pt x="1890" y="1432"/>
                  <a:pt x="1890" y="1431"/>
                </a:cubicBezTo>
                <a:cubicBezTo>
                  <a:pt x="1890" y="1430"/>
                  <a:pt x="1890" y="1430"/>
                  <a:pt x="1889" y="1430"/>
                </a:cubicBezTo>
                <a:cubicBezTo>
                  <a:pt x="1889" y="1429"/>
                  <a:pt x="1888" y="1429"/>
                  <a:pt x="1888" y="1428"/>
                </a:cubicBezTo>
                <a:cubicBezTo>
                  <a:pt x="1888" y="1427"/>
                  <a:pt x="1889" y="1427"/>
                  <a:pt x="1890" y="1427"/>
                </a:cubicBezTo>
                <a:cubicBezTo>
                  <a:pt x="1891" y="1426"/>
                  <a:pt x="1891" y="1426"/>
                  <a:pt x="1891" y="1425"/>
                </a:cubicBezTo>
                <a:cubicBezTo>
                  <a:pt x="1892" y="1425"/>
                  <a:pt x="1893" y="1425"/>
                  <a:pt x="1893" y="1424"/>
                </a:cubicBezTo>
                <a:cubicBezTo>
                  <a:pt x="1894" y="1424"/>
                  <a:pt x="1894" y="1423"/>
                  <a:pt x="1895" y="1423"/>
                </a:cubicBezTo>
                <a:cubicBezTo>
                  <a:pt x="1895" y="1423"/>
                  <a:pt x="1896" y="1423"/>
                  <a:pt x="1897" y="1423"/>
                </a:cubicBezTo>
                <a:cubicBezTo>
                  <a:pt x="1898" y="1422"/>
                  <a:pt x="1898" y="1421"/>
                  <a:pt x="1900" y="1420"/>
                </a:cubicBezTo>
                <a:cubicBezTo>
                  <a:pt x="1900" y="1420"/>
                  <a:pt x="1901" y="1420"/>
                  <a:pt x="1902" y="1420"/>
                </a:cubicBezTo>
                <a:cubicBezTo>
                  <a:pt x="1902" y="1419"/>
                  <a:pt x="1902" y="1419"/>
                  <a:pt x="1903" y="1418"/>
                </a:cubicBezTo>
                <a:cubicBezTo>
                  <a:pt x="1903" y="1419"/>
                  <a:pt x="1903" y="1420"/>
                  <a:pt x="1903" y="1420"/>
                </a:cubicBezTo>
                <a:cubicBezTo>
                  <a:pt x="1902" y="1421"/>
                  <a:pt x="1902" y="1421"/>
                  <a:pt x="1901" y="1421"/>
                </a:cubicBezTo>
                <a:cubicBezTo>
                  <a:pt x="1901" y="1422"/>
                  <a:pt x="1901" y="1423"/>
                  <a:pt x="1901" y="1423"/>
                </a:cubicBezTo>
                <a:cubicBezTo>
                  <a:pt x="1900" y="1424"/>
                  <a:pt x="1900" y="1424"/>
                  <a:pt x="1899" y="1424"/>
                </a:cubicBezTo>
                <a:cubicBezTo>
                  <a:pt x="1898" y="1425"/>
                  <a:pt x="1898" y="1425"/>
                  <a:pt x="1898" y="1425"/>
                </a:cubicBezTo>
                <a:cubicBezTo>
                  <a:pt x="1897" y="1426"/>
                  <a:pt x="1897" y="1426"/>
                  <a:pt x="1896" y="1426"/>
                </a:cubicBezTo>
                <a:cubicBezTo>
                  <a:pt x="1896" y="1427"/>
                  <a:pt x="1896" y="1428"/>
                  <a:pt x="1896" y="1428"/>
                </a:cubicBezTo>
                <a:cubicBezTo>
                  <a:pt x="1895" y="1429"/>
                  <a:pt x="1895" y="1429"/>
                  <a:pt x="1895" y="1430"/>
                </a:cubicBezTo>
                <a:cubicBezTo>
                  <a:pt x="1896" y="1430"/>
                  <a:pt x="1897" y="1429"/>
                  <a:pt x="1898" y="1429"/>
                </a:cubicBezTo>
                <a:cubicBezTo>
                  <a:pt x="1898" y="1430"/>
                  <a:pt x="1898" y="1430"/>
                  <a:pt x="1898" y="1430"/>
                </a:cubicBezTo>
                <a:cubicBezTo>
                  <a:pt x="1898" y="1430"/>
                  <a:pt x="1898" y="1430"/>
                  <a:pt x="1898" y="1431"/>
                </a:cubicBezTo>
                <a:cubicBezTo>
                  <a:pt x="1897" y="1431"/>
                  <a:pt x="1897" y="1431"/>
                  <a:pt x="1897" y="1432"/>
                </a:cubicBezTo>
                <a:cubicBezTo>
                  <a:pt x="1897" y="1433"/>
                  <a:pt x="1897" y="1433"/>
                  <a:pt x="1896" y="1433"/>
                </a:cubicBezTo>
                <a:cubicBezTo>
                  <a:pt x="1895" y="1433"/>
                  <a:pt x="1895" y="1432"/>
                  <a:pt x="1894" y="1432"/>
                </a:cubicBezTo>
                <a:cubicBezTo>
                  <a:pt x="1893" y="1432"/>
                  <a:pt x="1893" y="1433"/>
                  <a:pt x="1893" y="1434"/>
                </a:cubicBezTo>
                <a:cubicBezTo>
                  <a:pt x="1893" y="1434"/>
                  <a:pt x="1893" y="1435"/>
                  <a:pt x="1893" y="1436"/>
                </a:cubicBezTo>
                <a:cubicBezTo>
                  <a:pt x="1893" y="1436"/>
                  <a:pt x="1893" y="1438"/>
                  <a:pt x="1894" y="1436"/>
                </a:cubicBezTo>
                <a:cubicBezTo>
                  <a:pt x="1894" y="1436"/>
                  <a:pt x="1894" y="1435"/>
                  <a:pt x="1895" y="1435"/>
                </a:cubicBezTo>
                <a:cubicBezTo>
                  <a:pt x="1896" y="1435"/>
                  <a:pt x="1898" y="1438"/>
                  <a:pt x="1897" y="1439"/>
                </a:cubicBezTo>
                <a:cubicBezTo>
                  <a:pt x="1897" y="1439"/>
                  <a:pt x="1897" y="1439"/>
                  <a:pt x="1896" y="1439"/>
                </a:cubicBezTo>
                <a:cubicBezTo>
                  <a:pt x="1895" y="1439"/>
                  <a:pt x="1895" y="1439"/>
                  <a:pt x="1895" y="1440"/>
                </a:cubicBezTo>
                <a:cubicBezTo>
                  <a:pt x="1895" y="1440"/>
                  <a:pt x="1896" y="1440"/>
                  <a:pt x="1896" y="1441"/>
                </a:cubicBezTo>
                <a:cubicBezTo>
                  <a:pt x="1896" y="1441"/>
                  <a:pt x="1896" y="1441"/>
                  <a:pt x="1896" y="1441"/>
                </a:cubicBezTo>
                <a:cubicBezTo>
                  <a:pt x="1896" y="1442"/>
                  <a:pt x="1897" y="1442"/>
                  <a:pt x="1898" y="1442"/>
                </a:cubicBezTo>
                <a:cubicBezTo>
                  <a:pt x="1898" y="1442"/>
                  <a:pt x="1899" y="1444"/>
                  <a:pt x="1900" y="1444"/>
                </a:cubicBezTo>
                <a:cubicBezTo>
                  <a:pt x="1899" y="1444"/>
                  <a:pt x="1898" y="1443"/>
                  <a:pt x="1898" y="1443"/>
                </a:cubicBezTo>
                <a:cubicBezTo>
                  <a:pt x="1897" y="1442"/>
                  <a:pt x="1896" y="1443"/>
                  <a:pt x="1896" y="1443"/>
                </a:cubicBezTo>
                <a:cubicBezTo>
                  <a:pt x="1895" y="1443"/>
                  <a:pt x="1895" y="1442"/>
                  <a:pt x="1894" y="1442"/>
                </a:cubicBezTo>
                <a:cubicBezTo>
                  <a:pt x="1893" y="1442"/>
                  <a:pt x="1895" y="1444"/>
                  <a:pt x="1895" y="1445"/>
                </a:cubicBezTo>
                <a:cubicBezTo>
                  <a:pt x="1895" y="1445"/>
                  <a:pt x="1894" y="1445"/>
                  <a:pt x="1894" y="1446"/>
                </a:cubicBezTo>
                <a:cubicBezTo>
                  <a:pt x="1894" y="1447"/>
                  <a:pt x="1894" y="1447"/>
                  <a:pt x="1895" y="1448"/>
                </a:cubicBezTo>
                <a:cubicBezTo>
                  <a:pt x="1895" y="1448"/>
                  <a:pt x="1894" y="1449"/>
                  <a:pt x="1895" y="1449"/>
                </a:cubicBezTo>
                <a:cubicBezTo>
                  <a:pt x="1896" y="1449"/>
                  <a:pt x="1896" y="1448"/>
                  <a:pt x="1897" y="1448"/>
                </a:cubicBezTo>
                <a:cubicBezTo>
                  <a:pt x="1897" y="1448"/>
                  <a:pt x="1897" y="1450"/>
                  <a:pt x="1897" y="1450"/>
                </a:cubicBezTo>
                <a:cubicBezTo>
                  <a:pt x="1898" y="1451"/>
                  <a:pt x="1898" y="1451"/>
                  <a:pt x="1899" y="1451"/>
                </a:cubicBezTo>
                <a:cubicBezTo>
                  <a:pt x="1899" y="1451"/>
                  <a:pt x="1900" y="1451"/>
                  <a:pt x="1900" y="1451"/>
                </a:cubicBezTo>
                <a:cubicBezTo>
                  <a:pt x="1900" y="1451"/>
                  <a:pt x="1900" y="1452"/>
                  <a:pt x="1901" y="1452"/>
                </a:cubicBezTo>
                <a:cubicBezTo>
                  <a:pt x="1902" y="1452"/>
                  <a:pt x="1901" y="1451"/>
                  <a:pt x="1901" y="1450"/>
                </a:cubicBezTo>
                <a:cubicBezTo>
                  <a:pt x="1902" y="1450"/>
                  <a:pt x="1902" y="1450"/>
                  <a:pt x="1902" y="1450"/>
                </a:cubicBezTo>
                <a:cubicBezTo>
                  <a:pt x="1902" y="1449"/>
                  <a:pt x="1902" y="1450"/>
                  <a:pt x="1903" y="1449"/>
                </a:cubicBezTo>
                <a:cubicBezTo>
                  <a:pt x="1903" y="1449"/>
                  <a:pt x="1903" y="1448"/>
                  <a:pt x="1903" y="1448"/>
                </a:cubicBezTo>
                <a:cubicBezTo>
                  <a:pt x="1904" y="1449"/>
                  <a:pt x="1904" y="1451"/>
                  <a:pt x="1903" y="1452"/>
                </a:cubicBezTo>
                <a:cubicBezTo>
                  <a:pt x="1903" y="1452"/>
                  <a:pt x="1903" y="1452"/>
                  <a:pt x="1903" y="1452"/>
                </a:cubicBezTo>
                <a:cubicBezTo>
                  <a:pt x="1903" y="1452"/>
                  <a:pt x="1903" y="1453"/>
                  <a:pt x="1903" y="1453"/>
                </a:cubicBezTo>
                <a:cubicBezTo>
                  <a:pt x="1902" y="1454"/>
                  <a:pt x="1902" y="1454"/>
                  <a:pt x="1902" y="1454"/>
                </a:cubicBezTo>
                <a:cubicBezTo>
                  <a:pt x="1902" y="1456"/>
                  <a:pt x="1904" y="1454"/>
                  <a:pt x="1904" y="1456"/>
                </a:cubicBezTo>
                <a:cubicBezTo>
                  <a:pt x="1905" y="1456"/>
                  <a:pt x="1903" y="1458"/>
                  <a:pt x="1903" y="1458"/>
                </a:cubicBezTo>
                <a:cubicBezTo>
                  <a:pt x="1902" y="1461"/>
                  <a:pt x="1904" y="1459"/>
                  <a:pt x="1905" y="1458"/>
                </a:cubicBezTo>
                <a:cubicBezTo>
                  <a:pt x="1907" y="1458"/>
                  <a:pt x="1906" y="1460"/>
                  <a:pt x="1906" y="1461"/>
                </a:cubicBezTo>
                <a:cubicBezTo>
                  <a:pt x="1905" y="1462"/>
                  <a:pt x="1905" y="1464"/>
                  <a:pt x="1904" y="1465"/>
                </a:cubicBezTo>
                <a:cubicBezTo>
                  <a:pt x="1903" y="1466"/>
                  <a:pt x="1902" y="1467"/>
                  <a:pt x="1902" y="1469"/>
                </a:cubicBezTo>
                <a:cubicBezTo>
                  <a:pt x="1902" y="1470"/>
                  <a:pt x="1901" y="1472"/>
                  <a:pt x="1900" y="1473"/>
                </a:cubicBezTo>
                <a:cubicBezTo>
                  <a:pt x="1900" y="1475"/>
                  <a:pt x="1901" y="1476"/>
                  <a:pt x="1901" y="1477"/>
                </a:cubicBezTo>
                <a:cubicBezTo>
                  <a:pt x="1902" y="1477"/>
                  <a:pt x="1902" y="1478"/>
                  <a:pt x="1902" y="1478"/>
                </a:cubicBezTo>
                <a:cubicBezTo>
                  <a:pt x="1903" y="1478"/>
                  <a:pt x="1903" y="1477"/>
                  <a:pt x="1903" y="1476"/>
                </a:cubicBezTo>
                <a:cubicBezTo>
                  <a:pt x="1904" y="1475"/>
                  <a:pt x="1903" y="1474"/>
                  <a:pt x="1904" y="1472"/>
                </a:cubicBezTo>
                <a:cubicBezTo>
                  <a:pt x="1904" y="1471"/>
                  <a:pt x="1905" y="1470"/>
                  <a:pt x="1907" y="1470"/>
                </a:cubicBezTo>
                <a:cubicBezTo>
                  <a:pt x="1909" y="1468"/>
                  <a:pt x="1909" y="1465"/>
                  <a:pt x="1910" y="1463"/>
                </a:cubicBezTo>
                <a:cubicBezTo>
                  <a:pt x="1911" y="1462"/>
                  <a:pt x="1912" y="1461"/>
                  <a:pt x="1912" y="1460"/>
                </a:cubicBezTo>
                <a:cubicBezTo>
                  <a:pt x="1913" y="1458"/>
                  <a:pt x="1914" y="1455"/>
                  <a:pt x="1916" y="1452"/>
                </a:cubicBezTo>
                <a:cubicBezTo>
                  <a:pt x="1917" y="1451"/>
                  <a:pt x="1916" y="1450"/>
                  <a:pt x="1917" y="1449"/>
                </a:cubicBezTo>
                <a:cubicBezTo>
                  <a:pt x="1919" y="1447"/>
                  <a:pt x="1920" y="1446"/>
                  <a:pt x="1920" y="1443"/>
                </a:cubicBezTo>
                <a:cubicBezTo>
                  <a:pt x="1919" y="1441"/>
                  <a:pt x="1918" y="1445"/>
                  <a:pt x="1918" y="1443"/>
                </a:cubicBezTo>
                <a:cubicBezTo>
                  <a:pt x="1918" y="1443"/>
                  <a:pt x="1918" y="1443"/>
                  <a:pt x="1918" y="1442"/>
                </a:cubicBezTo>
                <a:cubicBezTo>
                  <a:pt x="1918" y="1442"/>
                  <a:pt x="1918" y="1442"/>
                  <a:pt x="1918" y="1441"/>
                </a:cubicBezTo>
                <a:cubicBezTo>
                  <a:pt x="1918" y="1440"/>
                  <a:pt x="1919" y="1440"/>
                  <a:pt x="1919" y="1439"/>
                </a:cubicBezTo>
                <a:cubicBezTo>
                  <a:pt x="1920" y="1438"/>
                  <a:pt x="1918" y="1437"/>
                  <a:pt x="1917" y="1437"/>
                </a:cubicBezTo>
                <a:cubicBezTo>
                  <a:pt x="1915" y="1435"/>
                  <a:pt x="1914" y="1433"/>
                  <a:pt x="1913" y="1430"/>
                </a:cubicBezTo>
                <a:cubicBezTo>
                  <a:pt x="1913" y="1429"/>
                  <a:pt x="1911" y="1428"/>
                  <a:pt x="1911" y="1427"/>
                </a:cubicBezTo>
                <a:cubicBezTo>
                  <a:pt x="1911" y="1426"/>
                  <a:pt x="1911" y="1425"/>
                  <a:pt x="1911" y="1424"/>
                </a:cubicBezTo>
                <a:cubicBezTo>
                  <a:pt x="1911" y="1424"/>
                  <a:pt x="1911" y="1424"/>
                  <a:pt x="1910" y="1423"/>
                </a:cubicBezTo>
                <a:cubicBezTo>
                  <a:pt x="1910" y="1422"/>
                  <a:pt x="1910" y="1422"/>
                  <a:pt x="1910" y="1421"/>
                </a:cubicBezTo>
                <a:cubicBezTo>
                  <a:pt x="1909" y="1420"/>
                  <a:pt x="1909" y="1420"/>
                  <a:pt x="1909" y="1419"/>
                </a:cubicBezTo>
                <a:cubicBezTo>
                  <a:pt x="1908" y="1418"/>
                  <a:pt x="1910" y="1417"/>
                  <a:pt x="1910" y="1416"/>
                </a:cubicBezTo>
                <a:cubicBezTo>
                  <a:pt x="1910" y="1416"/>
                  <a:pt x="1911" y="1417"/>
                  <a:pt x="1910" y="1418"/>
                </a:cubicBezTo>
                <a:cubicBezTo>
                  <a:pt x="1910" y="1419"/>
                  <a:pt x="1910" y="1419"/>
                  <a:pt x="1909" y="1419"/>
                </a:cubicBezTo>
                <a:cubicBezTo>
                  <a:pt x="1909" y="1420"/>
                  <a:pt x="1910" y="1420"/>
                  <a:pt x="1910" y="1421"/>
                </a:cubicBezTo>
                <a:cubicBezTo>
                  <a:pt x="1910" y="1421"/>
                  <a:pt x="1911" y="1422"/>
                  <a:pt x="1911" y="1423"/>
                </a:cubicBezTo>
                <a:cubicBezTo>
                  <a:pt x="1912" y="1423"/>
                  <a:pt x="1912" y="1424"/>
                  <a:pt x="1913" y="1424"/>
                </a:cubicBezTo>
                <a:cubicBezTo>
                  <a:pt x="1913" y="1425"/>
                  <a:pt x="1913" y="1424"/>
                  <a:pt x="1914" y="1425"/>
                </a:cubicBezTo>
                <a:cubicBezTo>
                  <a:pt x="1914" y="1425"/>
                  <a:pt x="1914" y="1425"/>
                  <a:pt x="1914" y="1426"/>
                </a:cubicBezTo>
                <a:cubicBezTo>
                  <a:pt x="1915" y="1426"/>
                  <a:pt x="1916" y="1428"/>
                  <a:pt x="1917" y="1428"/>
                </a:cubicBezTo>
                <a:cubicBezTo>
                  <a:pt x="1918" y="1429"/>
                  <a:pt x="1920" y="1428"/>
                  <a:pt x="1921" y="1429"/>
                </a:cubicBezTo>
                <a:cubicBezTo>
                  <a:pt x="1923" y="1429"/>
                  <a:pt x="1923" y="1431"/>
                  <a:pt x="1923" y="1432"/>
                </a:cubicBezTo>
                <a:cubicBezTo>
                  <a:pt x="1922" y="1433"/>
                  <a:pt x="1921" y="1434"/>
                  <a:pt x="1921" y="1435"/>
                </a:cubicBezTo>
                <a:cubicBezTo>
                  <a:pt x="1922" y="1437"/>
                  <a:pt x="1923" y="1435"/>
                  <a:pt x="1923" y="1435"/>
                </a:cubicBezTo>
                <a:cubicBezTo>
                  <a:pt x="1924" y="1434"/>
                  <a:pt x="1925" y="1434"/>
                  <a:pt x="1925" y="1434"/>
                </a:cubicBezTo>
                <a:cubicBezTo>
                  <a:pt x="1926" y="1434"/>
                  <a:pt x="1926" y="1432"/>
                  <a:pt x="1926" y="1432"/>
                </a:cubicBezTo>
                <a:cubicBezTo>
                  <a:pt x="1927" y="1430"/>
                  <a:pt x="1928" y="1430"/>
                  <a:pt x="1928" y="1428"/>
                </a:cubicBezTo>
                <a:cubicBezTo>
                  <a:pt x="1929" y="1427"/>
                  <a:pt x="1929" y="1426"/>
                  <a:pt x="1931" y="1425"/>
                </a:cubicBezTo>
                <a:cubicBezTo>
                  <a:pt x="1932" y="1425"/>
                  <a:pt x="1932" y="1425"/>
                  <a:pt x="1933" y="1424"/>
                </a:cubicBezTo>
                <a:cubicBezTo>
                  <a:pt x="1933" y="1423"/>
                  <a:pt x="1935" y="1422"/>
                  <a:pt x="1936" y="1421"/>
                </a:cubicBezTo>
                <a:cubicBezTo>
                  <a:pt x="1936" y="1421"/>
                  <a:pt x="1936" y="1420"/>
                  <a:pt x="1936" y="1420"/>
                </a:cubicBezTo>
                <a:cubicBezTo>
                  <a:pt x="1937" y="1419"/>
                  <a:pt x="1937" y="1419"/>
                  <a:pt x="1938" y="1418"/>
                </a:cubicBezTo>
                <a:cubicBezTo>
                  <a:pt x="1939" y="1418"/>
                  <a:pt x="1939" y="1417"/>
                  <a:pt x="1939" y="1416"/>
                </a:cubicBezTo>
                <a:cubicBezTo>
                  <a:pt x="1939" y="1415"/>
                  <a:pt x="1938" y="1415"/>
                  <a:pt x="1938" y="1414"/>
                </a:cubicBezTo>
                <a:cubicBezTo>
                  <a:pt x="1939" y="1414"/>
                  <a:pt x="1940" y="1417"/>
                  <a:pt x="1940" y="1414"/>
                </a:cubicBezTo>
                <a:cubicBezTo>
                  <a:pt x="1941" y="1414"/>
                  <a:pt x="1941" y="1413"/>
                  <a:pt x="1941" y="1412"/>
                </a:cubicBezTo>
                <a:cubicBezTo>
                  <a:pt x="1941" y="1411"/>
                  <a:pt x="1940" y="1411"/>
                  <a:pt x="1940" y="1410"/>
                </a:cubicBezTo>
                <a:cubicBezTo>
                  <a:pt x="1940" y="1409"/>
                  <a:pt x="1940" y="1409"/>
                  <a:pt x="1941" y="1408"/>
                </a:cubicBezTo>
                <a:cubicBezTo>
                  <a:pt x="1941" y="1408"/>
                  <a:pt x="1941" y="1407"/>
                  <a:pt x="1941" y="1406"/>
                </a:cubicBezTo>
                <a:cubicBezTo>
                  <a:pt x="1941" y="1404"/>
                  <a:pt x="1942" y="1404"/>
                  <a:pt x="1942" y="1402"/>
                </a:cubicBezTo>
                <a:cubicBezTo>
                  <a:pt x="1942" y="1401"/>
                  <a:pt x="1942" y="1399"/>
                  <a:pt x="1941" y="1398"/>
                </a:cubicBezTo>
                <a:cubicBezTo>
                  <a:pt x="1940" y="1398"/>
                  <a:pt x="1938" y="1400"/>
                  <a:pt x="1937" y="1398"/>
                </a:cubicBezTo>
                <a:cubicBezTo>
                  <a:pt x="1935" y="1397"/>
                  <a:pt x="1938" y="1396"/>
                  <a:pt x="1938" y="1395"/>
                </a:cubicBezTo>
                <a:cubicBezTo>
                  <a:pt x="1939" y="1394"/>
                  <a:pt x="1939" y="1392"/>
                  <a:pt x="1941" y="1391"/>
                </a:cubicBezTo>
                <a:cubicBezTo>
                  <a:pt x="1942" y="1391"/>
                  <a:pt x="1943" y="1390"/>
                  <a:pt x="1944" y="1389"/>
                </a:cubicBezTo>
                <a:cubicBezTo>
                  <a:pt x="1946" y="1388"/>
                  <a:pt x="1948" y="1386"/>
                  <a:pt x="1950" y="1384"/>
                </a:cubicBezTo>
                <a:cubicBezTo>
                  <a:pt x="1952" y="1383"/>
                  <a:pt x="1955" y="1382"/>
                  <a:pt x="1957" y="1381"/>
                </a:cubicBezTo>
                <a:cubicBezTo>
                  <a:pt x="1959" y="1380"/>
                  <a:pt x="1960" y="1379"/>
                  <a:pt x="1961" y="1379"/>
                </a:cubicBezTo>
                <a:cubicBezTo>
                  <a:pt x="1962" y="1378"/>
                  <a:pt x="1964" y="1378"/>
                  <a:pt x="1965" y="1378"/>
                </a:cubicBezTo>
                <a:cubicBezTo>
                  <a:pt x="1968" y="1377"/>
                  <a:pt x="1971" y="1376"/>
                  <a:pt x="1974" y="1376"/>
                </a:cubicBezTo>
                <a:cubicBezTo>
                  <a:pt x="1975" y="1376"/>
                  <a:pt x="1977" y="1376"/>
                  <a:pt x="1978" y="1376"/>
                </a:cubicBezTo>
                <a:cubicBezTo>
                  <a:pt x="1980" y="1376"/>
                  <a:pt x="1981" y="1377"/>
                  <a:pt x="1983" y="1377"/>
                </a:cubicBezTo>
                <a:cubicBezTo>
                  <a:pt x="1984" y="1377"/>
                  <a:pt x="1985" y="1376"/>
                  <a:pt x="1987" y="1376"/>
                </a:cubicBezTo>
                <a:cubicBezTo>
                  <a:pt x="1988" y="1376"/>
                  <a:pt x="1988" y="1376"/>
                  <a:pt x="1989" y="1377"/>
                </a:cubicBezTo>
                <a:cubicBezTo>
                  <a:pt x="1990" y="1377"/>
                  <a:pt x="1991" y="1377"/>
                  <a:pt x="1992" y="1376"/>
                </a:cubicBezTo>
                <a:cubicBezTo>
                  <a:pt x="1993" y="1376"/>
                  <a:pt x="1994" y="1376"/>
                  <a:pt x="1994" y="1375"/>
                </a:cubicBezTo>
                <a:cubicBezTo>
                  <a:pt x="1995" y="1375"/>
                  <a:pt x="1995" y="1374"/>
                  <a:pt x="1995" y="1373"/>
                </a:cubicBezTo>
                <a:cubicBezTo>
                  <a:pt x="1996" y="1372"/>
                  <a:pt x="1996" y="1372"/>
                  <a:pt x="1995" y="1371"/>
                </a:cubicBezTo>
                <a:cubicBezTo>
                  <a:pt x="1995" y="1370"/>
                  <a:pt x="1995" y="1370"/>
                  <a:pt x="1995" y="1369"/>
                </a:cubicBezTo>
                <a:cubicBezTo>
                  <a:pt x="1996" y="1368"/>
                  <a:pt x="1995" y="1368"/>
                  <a:pt x="1995" y="1367"/>
                </a:cubicBezTo>
                <a:cubicBezTo>
                  <a:pt x="1995" y="1366"/>
                  <a:pt x="1996" y="1366"/>
                  <a:pt x="1996" y="1366"/>
                </a:cubicBezTo>
                <a:cubicBezTo>
                  <a:pt x="1997" y="1366"/>
                  <a:pt x="1998" y="1366"/>
                  <a:pt x="1999" y="1366"/>
                </a:cubicBezTo>
                <a:cubicBezTo>
                  <a:pt x="2000" y="1366"/>
                  <a:pt x="2000" y="1368"/>
                  <a:pt x="2000" y="1369"/>
                </a:cubicBezTo>
                <a:cubicBezTo>
                  <a:pt x="2000" y="1370"/>
                  <a:pt x="2000" y="1370"/>
                  <a:pt x="2001" y="1371"/>
                </a:cubicBezTo>
                <a:cubicBezTo>
                  <a:pt x="2001" y="1371"/>
                  <a:pt x="2000" y="1372"/>
                  <a:pt x="2001" y="1373"/>
                </a:cubicBezTo>
                <a:cubicBezTo>
                  <a:pt x="2001" y="1372"/>
                  <a:pt x="2001" y="1372"/>
                  <a:pt x="2002" y="1371"/>
                </a:cubicBezTo>
                <a:cubicBezTo>
                  <a:pt x="2002" y="1371"/>
                  <a:pt x="2003" y="1370"/>
                  <a:pt x="2004" y="1370"/>
                </a:cubicBezTo>
                <a:cubicBezTo>
                  <a:pt x="2004" y="1369"/>
                  <a:pt x="2005" y="1369"/>
                  <a:pt x="2006" y="1369"/>
                </a:cubicBezTo>
                <a:cubicBezTo>
                  <a:pt x="2006" y="1368"/>
                  <a:pt x="2007" y="1368"/>
                  <a:pt x="2007" y="1368"/>
                </a:cubicBezTo>
                <a:cubicBezTo>
                  <a:pt x="2008" y="1367"/>
                  <a:pt x="2008" y="1366"/>
                  <a:pt x="2009" y="1366"/>
                </a:cubicBezTo>
                <a:cubicBezTo>
                  <a:pt x="2010" y="1366"/>
                  <a:pt x="2010" y="1367"/>
                  <a:pt x="2010" y="1367"/>
                </a:cubicBezTo>
                <a:cubicBezTo>
                  <a:pt x="2011" y="1368"/>
                  <a:pt x="2012" y="1368"/>
                  <a:pt x="2012" y="1368"/>
                </a:cubicBezTo>
                <a:cubicBezTo>
                  <a:pt x="2013" y="1368"/>
                  <a:pt x="2013" y="1369"/>
                  <a:pt x="2014" y="1369"/>
                </a:cubicBezTo>
                <a:cubicBezTo>
                  <a:pt x="2015" y="1369"/>
                  <a:pt x="2015" y="1368"/>
                  <a:pt x="2016" y="1368"/>
                </a:cubicBezTo>
                <a:cubicBezTo>
                  <a:pt x="2017" y="1368"/>
                  <a:pt x="2018" y="1369"/>
                  <a:pt x="2019" y="1368"/>
                </a:cubicBezTo>
                <a:cubicBezTo>
                  <a:pt x="2020" y="1368"/>
                  <a:pt x="2021" y="1369"/>
                  <a:pt x="2022" y="1368"/>
                </a:cubicBezTo>
                <a:cubicBezTo>
                  <a:pt x="2023" y="1368"/>
                  <a:pt x="2023" y="1368"/>
                  <a:pt x="2024" y="1368"/>
                </a:cubicBezTo>
                <a:cubicBezTo>
                  <a:pt x="2025" y="1367"/>
                  <a:pt x="2025" y="1367"/>
                  <a:pt x="2026" y="1367"/>
                </a:cubicBezTo>
                <a:cubicBezTo>
                  <a:pt x="2026" y="1366"/>
                  <a:pt x="2026" y="1365"/>
                  <a:pt x="2026" y="1365"/>
                </a:cubicBezTo>
                <a:cubicBezTo>
                  <a:pt x="2026" y="1364"/>
                  <a:pt x="2026" y="1364"/>
                  <a:pt x="2025" y="1363"/>
                </a:cubicBezTo>
                <a:cubicBezTo>
                  <a:pt x="2025" y="1362"/>
                  <a:pt x="2025" y="1362"/>
                  <a:pt x="2025" y="1361"/>
                </a:cubicBezTo>
                <a:cubicBezTo>
                  <a:pt x="2024" y="1360"/>
                  <a:pt x="2024" y="1360"/>
                  <a:pt x="2024" y="1360"/>
                </a:cubicBezTo>
                <a:cubicBezTo>
                  <a:pt x="2023" y="1359"/>
                  <a:pt x="2023" y="1358"/>
                  <a:pt x="2023" y="1358"/>
                </a:cubicBezTo>
                <a:cubicBezTo>
                  <a:pt x="2022" y="1358"/>
                  <a:pt x="2019" y="1358"/>
                  <a:pt x="2019" y="1359"/>
                </a:cubicBezTo>
                <a:cubicBezTo>
                  <a:pt x="2020" y="1359"/>
                  <a:pt x="2021" y="1359"/>
                  <a:pt x="2022" y="1360"/>
                </a:cubicBezTo>
                <a:cubicBezTo>
                  <a:pt x="2022" y="1360"/>
                  <a:pt x="2023" y="1361"/>
                  <a:pt x="2023" y="1361"/>
                </a:cubicBezTo>
                <a:cubicBezTo>
                  <a:pt x="2023" y="1362"/>
                  <a:pt x="2023" y="1362"/>
                  <a:pt x="2023" y="1363"/>
                </a:cubicBezTo>
                <a:cubicBezTo>
                  <a:pt x="2024" y="1364"/>
                  <a:pt x="2024" y="1365"/>
                  <a:pt x="2023" y="1365"/>
                </a:cubicBezTo>
                <a:cubicBezTo>
                  <a:pt x="2022" y="1365"/>
                  <a:pt x="2022" y="1365"/>
                  <a:pt x="2022" y="1366"/>
                </a:cubicBezTo>
                <a:cubicBezTo>
                  <a:pt x="2020" y="1367"/>
                  <a:pt x="2019" y="1367"/>
                  <a:pt x="2017" y="1366"/>
                </a:cubicBezTo>
                <a:cubicBezTo>
                  <a:pt x="2017" y="1366"/>
                  <a:pt x="2016" y="1366"/>
                  <a:pt x="2015" y="1366"/>
                </a:cubicBezTo>
                <a:cubicBezTo>
                  <a:pt x="2014" y="1366"/>
                  <a:pt x="2014" y="1365"/>
                  <a:pt x="2014" y="1365"/>
                </a:cubicBezTo>
                <a:cubicBezTo>
                  <a:pt x="2014" y="1364"/>
                  <a:pt x="2013" y="1364"/>
                  <a:pt x="2013" y="1363"/>
                </a:cubicBezTo>
                <a:cubicBezTo>
                  <a:pt x="2013" y="1363"/>
                  <a:pt x="2013" y="1362"/>
                  <a:pt x="2013" y="1361"/>
                </a:cubicBezTo>
                <a:cubicBezTo>
                  <a:pt x="2013" y="1360"/>
                  <a:pt x="2012" y="1359"/>
                  <a:pt x="2011" y="1357"/>
                </a:cubicBezTo>
                <a:cubicBezTo>
                  <a:pt x="2010" y="1356"/>
                  <a:pt x="2009" y="1356"/>
                  <a:pt x="2009" y="1355"/>
                </a:cubicBezTo>
                <a:cubicBezTo>
                  <a:pt x="2008" y="1353"/>
                  <a:pt x="2007" y="1353"/>
                  <a:pt x="2005" y="1353"/>
                </a:cubicBezTo>
                <a:cubicBezTo>
                  <a:pt x="2004" y="1353"/>
                  <a:pt x="2004" y="1353"/>
                  <a:pt x="2004" y="1352"/>
                </a:cubicBezTo>
                <a:cubicBezTo>
                  <a:pt x="2003" y="1352"/>
                  <a:pt x="2003" y="1352"/>
                  <a:pt x="2003" y="1351"/>
                </a:cubicBezTo>
                <a:cubicBezTo>
                  <a:pt x="2003" y="1351"/>
                  <a:pt x="2003" y="1351"/>
                  <a:pt x="2004" y="1351"/>
                </a:cubicBezTo>
                <a:cubicBezTo>
                  <a:pt x="2004" y="1350"/>
                  <a:pt x="2004" y="1350"/>
                  <a:pt x="2005" y="1349"/>
                </a:cubicBezTo>
                <a:cubicBezTo>
                  <a:pt x="2006" y="1348"/>
                  <a:pt x="2007" y="1346"/>
                  <a:pt x="2009" y="1345"/>
                </a:cubicBezTo>
                <a:cubicBezTo>
                  <a:pt x="2010" y="1345"/>
                  <a:pt x="2012" y="1345"/>
                  <a:pt x="2012" y="1343"/>
                </a:cubicBezTo>
                <a:cubicBezTo>
                  <a:pt x="2012" y="1341"/>
                  <a:pt x="2010" y="1345"/>
                  <a:pt x="2009" y="1343"/>
                </a:cubicBezTo>
                <a:cubicBezTo>
                  <a:pt x="2009" y="1343"/>
                  <a:pt x="2009" y="1342"/>
                  <a:pt x="2009" y="1341"/>
                </a:cubicBezTo>
                <a:cubicBezTo>
                  <a:pt x="2008" y="1341"/>
                  <a:pt x="2008" y="1340"/>
                  <a:pt x="2008" y="1340"/>
                </a:cubicBezTo>
                <a:cubicBezTo>
                  <a:pt x="2007" y="1337"/>
                  <a:pt x="2008" y="1334"/>
                  <a:pt x="2010" y="1332"/>
                </a:cubicBezTo>
                <a:cubicBezTo>
                  <a:pt x="2011" y="1331"/>
                  <a:pt x="2012" y="1331"/>
                  <a:pt x="2013" y="1330"/>
                </a:cubicBezTo>
                <a:cubicBezTo>
                  <a:pt x="2014" y="1329"/>
                  <a:pt x="2015" y="1328"/>
                  <a:pt x="2015" y="1327"/>
                </a:cubicBezTo>
                <a:cubicBezTo>
                  <a:pt x="2016" y="1325"/>
                  <a:pt x="2017" y="1324"/>
                  <a:pt x="2018" y="1323"/>
                </a:cubicBezTo>
                <a:cubicBezTo>
                  <a:pt x="2019" y="1322"/>
                  <a:pt x="2020" y="1321"/>
                  <a:pt x="2020" y="1320"/>
                </a:cubicBezTo>
                <a:cubicBezTo>
                  <a:pt x="2021" y="1318"/>
                  <a:pt x="2021" y="1317"/>
                  <a:pt x="2021" y="1316"/>
                </a:cubicBezTo>
                <a:cubicBezTo>
                  <a:pt x="2022" y="1314"/>
                  <a:pt x="2023" y="1314"/>
                  <a:pt x="2024" y="1314"/>
                </a:cubicBezTo>
                <a:cubicBezTo>
                  <a:pt x="2025" y="1313"/>
                  <a:pt x="2026" y="1313"/>
                  <a:pt x="2026" y="1313"/>
                </a:cubicBezTo>
                <a:cubicBezTo>
                  <a:pt x="2027" y="1313"/>
                  <a:pt x="2027" y="1314"/>
                  <a:pt x="2028" y="1314"/>
                </a:cubicBezTo>
                <a:cubicBezTo>
                  <a:pt x="2028" y="1314"/>
                  <a:pt x="2028" y="1314"/>
                  <a:pt x="2029" y="1315"/>
                </a:cubicBezTo>
                <a:cubicBezTo>
                  <a:pt x="2029" y="1315"/>
                  <a:pt x="2029" y="1315"/>
                  <a:pt x="2029" y="1315"/>
                </a:cubicBezTo>
                <a:cubicBezTo>
                  <a:pt x="2030" y="1316"/>
                  <a:pt x="2030" y="1315"/>
                  <a:pt x="2030" y="1315"/>
                </a:cubicBezTo>
                <a:cubicBezTo>
                  <a:pt x="2030" y="1314"/>
                  <a:pt x="2030" y="1313"/>
                  <a:pt x="2031" y="1312"/>
                </a:cubicBezTo>
                <a:cubicBezTo>
                  <a:pt x="2031" y="1312"/>
                  <a:pt x="2032" y="1312"/>
                  <a:pt x="2032" y="1313"/>
                </a:cubicBezTo>
                <a:cubicBezTo>
                  <a:pt x="2033" y="1313"/>
                  <a:pt x="2033" y="1314"/>
                  <a:pt x="2033" y="1313"/>
                </a:cubicBezTo>
                <a:cubicBezTo>
                  <a:pt x="2034" y="1313"/>
                  <a:pt x="2034" y="1312"/>
                  <a:pt x="2034" y="1312"/>
                </a:cubicBezTo>
                <a:cubicBezTo>
                  <a:pt x="2035" y="1310"/>
                  <a:pt x="2036" y="1309"/>
                  <a:pt x="2037" y="1310"/>
                </a:cubicBezTo>
                <a:cubicBezTo>
                  <a:pt x="2039" y="1310"/>
                  <a:pt x="2040" y="1310"/>
                  <a:pt x="2042" y="1309"/>
                </a:cubicBezTo>
                <a:cubicBezTo>
                  <a:pt x="2044" y="1308"/>
                  <a:pt x="2043" y="1306"/>
                  <a:pt x="2044" y="1304"/>
                </a:cubicBezTo>
                <a:cubicBezTo>
                  <a:pt x="2045" y="1303"/>
                  <a:pt x="2045" y="1302"/>
                  <a:pt x="2046" y="1301"/>
                </a:cubicBezTo>
                <a:cubicBezTo>
                  <a:pt x="2046" y="1301"/>
                  <a:pt x="2047" y="1301"/>
                  <a:pt x="2047" y="1300"/>
                </a:cubicBezTo>
                <a:cubicBezTo>
                  <a:pt x="2048" y="1300"/>
                  <a:pt x="2048" y="1299"/>
                  <a:pt x="2048" y="1299"/>
                </a:cubicBezTo>
                <a:cubicBezTo>
                  <a:pt x="2048" y="1298"/>
                  <a:pt x="2049" y="1298"/>
                  <a:pt x="2049" y="1297"/>
                </a:cubicBezTo>
                <a:cubicBezTo>
                  <a:pt x="2049" y="1297"/>
                  <a:pt x="2049" y="1296"/>
                  <a:pt x="2050" y="1297"/>
                </a:cubicBezTo>
                <a:cubicBezTo>
                  <a:pt x="2050" y="1297"/>
                  <a:pt x="2049" y="1297"/>
                  <a:pt x="2049" y="1298"/>
                </a:cubicBezTo>
                <a:cubicBezTo>
                  <a:pt x="2049" y="1299"/>
                  <a:pt x="2050" y="1299"/>
                  <a:pt x="2049" y="1300"/>
                </a:cubicBezTo>
                <a:cubicBezTo>
                  <a:pt x="2049" y="1300"/>
                  <a:pt x="2049" y="1300"/>
                  <a:pt x="2049" y="1301"/>
                </a:cubicBezTo>
                <a:cubicBezTo>
                  <a:pt x="2048" y="1302"/>
                  <a:pt x="2049" y="1301"/>
                  <a:pt x="2049" y="1301"/>
                </a:cubicBezTo>
                <a:cubicBezTo>
                  <a:pt x="2051" y="1301"/>
                  <a:pt x="2051" y="1302"/>
                  <a:pt x="2052" y="1302"/>
                </a:cubicBezTo>
                <a:cubicBezTo>
                  <a:pt x="2052" y="1302"/>
                  <a:pt x="2053" y="1302"/>
                  <a:pt x="2053" y="1302"/>
                </a:cubicBezTo>
                <a:cubicBezTo>
                  <a:pt x="2054" y="1303"/>
                  <a:pt x="2054" y="1304"/>
                  <a:pt x="2054" y="1303"/>
                </a:cubicBezTo>
                <a:cubicBezTo>
                  <a:pt x="2055" y="1303"/>
                  <a:pt x="2054" y="1300"/>
                  <a:pt x="2055" y="1299"/>
                </a:cubicBezTo>
                <a:cubicBezTo>
                  <a:pt x="2055" y="1299"/>
                  <a:pt x="2056" y="1299"/>
                  <a:pt x="2056" y="1298"/>
                </a:cubicBezTo>
                <a:cubicBezTo>
                  <a:pt x="2057" y="1298"/>
                  <a:pt x="2057" y="1297"/>
                  <a:pt x="2057" y="1297"/>
                </a:cubicBezTo>
                <a:cubicBezTo>
                  <a:pt x="2058" y="1296"/>
                  <a:pt x="2060" y="1296"/>
                  <a:pt x="2061" y="1296"/>
                </a:cubicBezTo>
                <a:cubicBezTo>
                  <a:pt x="2061" y="1297"/>
                  <a:pt x="2062" y="1297"/>
                  <a:pt x="2062" y="1297"/>
                </a:cubicBezTo>
                <a:cubicBezTo>
                  <a:pt x="2062" y="1297"/>
                  <a:pt x="2062" y="1297"/>
                  <a:pt x="2063" y="1298"/>
                </a:cubicBezTo>
                <a:cubicBezTo>
                  <a:pt x="2063" y="1298"/>
                  <a:pt x="2063" y="1299"/>
                  <a:pt x="2064" y="1299"/>
                </a:cubicBezTo>
                <a:cubicBezTo>
                  <a:pt x="2064" y="1299"/>
                  <a:pt x="2064" y="1300"/>
                  <a:pt x="2064" y="1300"/>
                </a:cubicBezTo>
                <a:cubicBezTo>
                  <a:pt x="2065" y="1301"/>
                  <a:pt x="2065" y="1300"/>
                  <a:pt x="2065" y="1299"/>
                </a:cubicBezTo>
                <a:cubicBezTo>
                  <a:pt x="2066" y="1299"/>
                  <a:pt x="2066" y="1298"/>
                  <a:pt x="2067" y="1298"/>
                </a:cubicBezTo>
                <a:cubicBezTo>
                  <a:pt x="2067" y="1298"/>
                  <a:pt x="2067" y="1299"/>
                  <a:pt x="2068" y="1299"/>
                </a:cubicBezTo>
                <a:cubicBezTo>
                  <a:pt x="2068" y="1299"/>
                  <a:pt x="2069" y="1297"/>
                  <a:pt x="2069" y="1297"/>
                </a:cubicBezTo>
                <a:cubicBezTo>
                  <a:pt x="2070" y="1294"/>
                  <a:pt x="2074" y="1295"/>
                  <a:pt x="2076" y="1293"/>
                </a:cubicBezTo>
                <a:cubicBezTo>
                  <a:pt x="2076" y="1292"/>
                  <a:pt x="2078" y="1291"/>
                  <a:pt x="2079" y="1292"/>
                </a:cubicBezTo>
                <a:cubicBezTo>
                  <a:pt x="2080" y="1293"/>
                  <a:pt x="2079" y="1293"/>
                  <a:pt x="2080" y="1293"/>
                </a:cubicBezTo>
                <a:cubicBezTo>
                  <a:pt x="2082" y="1293"/>
                  <a:pt x="2082" y="1293"/>
                  <a:pt x="2083" y="1292"/>
                </a:cubicBezTo>
                <a:cubicBezTo>
                  <a:pt x="2084" y="1292"/>
                  <a:pt x="2084" y="1292"/>
                  <a:pt x="2084" y="1291"/>
                </a:cubicBezTo>
                <a:cubicBezTo>
                  <a:pt x="2085" y="1291"/>
                  <a:pt x="2085" y="1290"/>
                  <a:pt x="2085" y="1290"/>
                </a:cubicBezTo>
                <a:cubicBezTo>
                  <a:pt x="2086" y="1290"/>
                  <a:pt x="2088" y="1290"/>
                  <a:pt x="2087" y="1289"/>
                </a:cubicBezTo>
                <a:cubicBezTo>
                  <a:pt x="2087" y="1289"/>
                  <a:pt x="2087" y="1288"/>
                  <a:pt x="2086" y="1288"/>
                </a:cubicBezTo>
                <a:cubicBezTo>
                  <a:pt x="2086" y="1288"/>
                  <a:pt x="2086" y="1288"/>
                  <a:pt x="2085" y="1287"/>
                </a:cubicBezTo>
                <a:cubicBezTo>
                  <a:pt x="2085" y="1287"/>
                  <a:pt x="2084" y="1288"/>
                  <a:pt x="2083" y="1287"/>
                </a:cubicBezTo>
                <a:cubicBezTo>
                  <a:pt x="2083" y="1287"/>
                  <a:pt x="2083" y="1286"/>
                  <a:pt x="2083" y="1286"/>
                </a:cubicBezTo>
                <a:cubicBezTo>
                  <a:pt x="2084" y="1286"/>
                  <a:pt x="2084" y="1286"/>
                  <a:pt x="2084" y="1286"/>
                </a:cubicBezTo>
                <a:cubicBezTo>
                  <a:pt x="2087" y="1286"/>
                  <a:pt x="2084" y="1285"/>
                  <a:pt x="2084" y="1284"/>
                </a:cubicBezTo>
                <a:cubicBezTo>
                  <a:pt x="2083" y="1284"/>
                  <a:pt x="2083" y="1283"/>
                  <a:pt x="2083" y="1283"/>
                </a:cubicBezTo>
                <a:cubicBezTo>
                  <a:pt x="2083" y="1282"/>
                  <a:pt x="2084" y="1283"/>
                  <a:pt x="2084" y="1283"/>
                </a:cubicBezTo>
                <a:cubicBezTo>
                  <a:pt x="2085" y="1284"/>
                  <a:pt x="2085" y="1284"/>
                  <a:pt x="2085" y="1283"/>
                </a:cubicBezTo>
                <a:cubicBezTo>
                  <a:pt x="2086" y="1282"/>
                  <a:pt x="2086" y="1282"/>
                  <a:pt x="2087" y="1282"/>
                </a:cubicBezTo>
                <a:cubicBezTo>
                  <a:pt x="2088" y="1282"/>
                  <a:pt x="2089" y="1283"/>
                  <a:pt x="2090" y="1283"/>
                </a:cubicBezTo>
                <a:cubicBezTo>
                  <a:pt x="2091" y="1283"/>
                  <a:pt x="2093" y="1283"/>
                  <a:pt x="2094" y="1282"/>
                </a:cubicBezTo>
                <a:cubicBezTo>
                  <a:pt x="2095" y="1282"/>
                  <a:pt x="2095" y="1281"/>
                  <a:pt x="2096" y="1282"/>
                </a:cubicBezTo>
                <a:cubicBezTo>
                  <a:pt x="2097" y="1282"/>
                  <a:pt x="2097" y="1282"/>
                  <a:pt x="2097" y="1283"/>
                </a:cubicBezTo>
                <a:cubicBezTo>
                  <a:pt x="2099" y="1283"/>
                  <a:pt x="2100" y="1282"/>
                  <a:pt x="2100" y="1281"/>
                </a:cubicBezTo>
                <a:cubicBezTo>
                  <a:pt x="2101" y="1280"/>
                  <a:pt x="2102" y="1280"/>
                  <a:pt x="2103" y="1279"/>
                </a:cubicBezTo>
                <a:cubicBezTo>
                  <a:pt x="2104" y="1278"/>
                  <a:pt x="2104" y="1277"/>
                  <a:pt x="2104" y="1276"/>
                </a:cubicBezTo>
                <a:cubicBezTo>
                  <a:pt x="2104" y="1276"/>
                  <a:pt x="2104" y="1275"/>
                  <a:pt x="2105" y="1275"/>
                </a:cubicBezTo>
                <a:cubicBezTo>
                  <a:pt x="2105" y="1276"/>
                  <a:pt x="2105" y="1277"/>
                  <a:pt x="2105" y="1277"/>
                </a:cubicBezTo>
                <a:cubicBezTo>
                  <a:pt x="2106" y="1278"/>
                  <a:pt x="2107" y="1278"/>
                  <a:pt x="2107" y="1278"/>
                </a:cubicBezTo>
                <a:cubicBezTo>
                  <a:pt x="2108" y="1278"/>
                  <a:pt x="2108" y="1279"/>
                  <a:pt x="2108" y="1279"/>
                </a:cubicBezTo>
                <a:cubicBezTo>
                  <a:pt x="2109" y="1279"/>
                  <a:pt x="2110" y="1279"/>
                  <a:pt x="2111" y="1279"/>
                </a:cubicBezTo>
                <a:cubicBezTo>
                  <a:pt x="2112" y="1279"/>
                  <a:pt x="2113" y="1278"/>
                  <a:pt x="2114" y="1277"/>
                </a:cubicBezTo>
                <a:cubicBezTo>
                  <a:pt x="2115" y="1276"/>
                  <a:pt x="2116" y="1275"/>
                  <a:pt x="2117" y="1274"/>
                </a:cubicBezTo>
                <a:cubicBezTo>
                  <a:pt x="2118" y="1274"/>
                  <a:pt x="2120" y="1273"/>
                  <a:pt x="2121" y="1272"/>
                </a:cubicBezTo>
                <a:cubicBezTo>
                  <a:pt x="2123" y="1272"/>
                  <a:pt x="2124" y="1271"/>
                  <a:pt x="2125" y="1270"/>
                </a:cubicBezTo>
                <a:cubicBezTo>
                  <a:pt x="2126" y="1269"/>
                  <a:pt x="2127" y="1268"/>
                  <a:pt x="2128" y="1268"/>
                </a:cubicBezTo>
                <a:cubicBezTo>
                  <a:pt x="2129" y="1268"/>
                  <a:pt x="2131" y="1267"/>
                  <a:pt x="2132" y="1266"/>
                </a:cubicBezTo>
                <a:cubicBezTo>
                  <a:pt x="2132" y="1266"/>
                  <a:pt x="2133" y="1265"/>
                  <a:pt x="2134" y="1264"/>
                </a:cubicBezTo>
                <a:cubicBezTo>
                  <a:pt x="2134" y="1264"/>
                  <a:pt x="2135" y="1264"/>
                  <a:pt x="2135" y="1264"/>
                </a:cubicBezTo>
                <a:cubicBezTo>
                  <a:pt x="2136" y="1264"/>
                  <a:pt x="2136" y="1264"/>
                  <a:pt x="2136" y="1263"/>
                </a:cubicBezTo>
                <a:cubicBezTo>
                  <a:pt x="2136" y="1262"/>
                  <a:pt x="2136" y="1261"/>
                  <a:pt x="2135" y="1261"/>
                </a:cubicBezTo>
                <a:cubicBezTo>
                  <a:pt x="2135" y="1260"/>
                  <a:pt x="2136" y="1260"/>
                  <a:pt x="2137" y="1261"/>
                </a:cubicBezTo>
                <a:cubicBezTo>
                  <a:pt x="2137" y="1261"/>
                  <a:pt x="2137" y="1262"/>
                  <a:pt x="2137" y="1262"/>
                </a:cubicBezTo>
                <a:cubicBezTo>
                  <a:pt x="2138" y="1264"/>
                  <a:pt x="2136" y="1265"/>
                  <a:pt x="2137" y="1266"/>
                </a:cubicBezTo>
                <a:cubicBezTo>
                  <a:pt x="2137" y="1266"/>
                  <a:pt x="2138" y="1266"/>
                  <a:pt x="2138" y="1265"/>
                </a:cubicBezTo>
                <a:cubicBezTo>
                  <a:pt x="2139" y="1265"/>
                  <a:pt x="2139" y="1265"/>
                  <a:pt x="2139" y="1265"/>
                </a:cubicBezTo>
                <a:cubicBezTo>
                  <a:pt x="2140" y="1265"/>
                  <a:pt x="2140" y="1264"/>
                  <a:pt x="2141" y="1264"/>
                </a:cubicBezTo>
                <a:cubicBezTo>
                  <a:pt x="2141" y="1265"/>
                  <a:pt x="2140" y="1267"/>
                  <a:pt x="2139" y="1267"/>
                </a:cubicBezTo>
                <a:cubicBezTo>
                  <a:pt x="2138" y="1268"/>
                  <a:pt x="2138" y="1270"/>
                  <a:pt x="2137" y="1271"/>
                </a:cubicBezTo>
                <a:cubicBezTo>
                  <a:pt x="2136" y="1272"/>
                  <a:pt x="2135" y="1272"/>
                  <a:pt x="2134" y="1273"/>
                </a:cubicBezTo>
                <a:cubicBezTo>
                  <a:pt x="2134" y="1274"/>
                  <a:pt x="2134" y="1275"/>
                  <a:pt x="2133" y="1275"/>
                </a:cubicBezTo>
                <a:cubicBezTo>
                  <a:pt x="2133" y="1276"/>
                  <a:pt x="2133" y="1276"/>
                  <a:pt x="2133" y="1277"/>
                </a:cubicBezTo>
                <a:cubicBezTo>
                  <a:pt x="2134" y="1277"/>
                  <a:pt x="2135" y="1275"/>
                  <a:pt x="2136" y="1274"/>
                </a:cubicBezTo>
                <a:cubicBezTo>
                  <a:pt x="2137" y="1274"/>
                  <a:pt x="2138" y="1275"/>
                  <a:pt x="2140" y="1275"/>
                </a:cubicBezTo>
                <a:cubicBezTo>
                  <a:pt x="2141" y="1275"/>
                  <a:pt x="2142" y="1274"/>
                  <a:pt x="2144" y="1274"/>
                </a:cubicBezTo>
                <a:cubicBezTo>
                  <a:pt x="2145" y="1273"/>
                  <a:pt x="2147" y="1274"/>
                  <a:pt x="2148" y="1274"/>
                </a:cubicBezTo>
                <a:cubicBezTo>
                  <a:pt x="2149" y="1275"/>
                  <a:pt x="2151" y="1274"/>
                  <a:pt x="2152" y="1274"/>
                </a:cubicBezTo>
                <a:cubicBezTo>
                  <a:pt x="2153" y="1274"/>
                  <a:pt x="2154" y="1274"/>
                  <a:pt x="2154" y="1274"/>
                </a:cubicBezTo>
                <a:cubicBezTo>
                  <a:pt x="2155" y="1274"/>
                  <a:pt x="2156" y="1274"/>
                  <a:pt x="2157" y="1275"/>
                </a:cubicBezTo>
                <a:cubicBezTo>
                  <a:pt x="2157" y="1275"/>
                  <a:pt x="2158" y="1274"/>
                  <a:pt x="2159" y="1275"/>
                </a:cubicBezTo>
                <a:cubicBezTo>
                  <a:pt x="2160" y="1275"/>
                  <a:pt x="2159" y="1276"/>
                  <a:pt x="2159" y="1276"/>
                </a:cubicBezTo>
                <a:cubicBezTo>
                  <a:pt x="2158" y="1277"/>
                  <a:pt x="2158" y="1277"/>
                  <a:pt x="2157" y="1278"/>
                </a:cubicBezTo>
                <a:cubicBezTo>
                  <a:pt x="2156" y="1278"/>
                  <a:pt x="2156" y="1278"/>
                  <a:pt x="2155" y="1278"/>
                </a:cubicBezTo>
                <a:cubicBezTo>
                  <a:pt x="2154" y="1279"/>
                  <a:pt x="2154" y="1279"/>
                  <a:pt x="2153" y="1280"/>
                </a:cubicBezTo>
                <a:cubicBezTo>
                  <a:pt x="2153" y="1280"/>
                  <a:pt x="2152" y="1281"/>
                  <a:pt x="2151" y="1281"/>
                </a:cubicBezTo>
                <a:cubicBezTo>
                  <a:pt x="2151" y="1281"/>
                  <a:pt x="2150" y="1281"/>
                  <a:pt x="2149" y="1282"/>
                </a:cubicBezTo>
                <a:cubicBezTo>
                  <a:pt x="2149" y="1282"/>
                  <a:pt x="2148" y="1283"/>
                  <a:pt x="2148" y="1283"/>
                </a:cubicBezTo>
                <a:cubicBezTo>
                  <a:pt x="2146" y="1284"/>
                  <a:pt x="2145" y="1284"/>
                  <a:pt x="2145" y="1283"/>
                </a:cubicBezTo>
                <a:cubicBezTo>
                  <a:pt x="2145" y="1282"/>
                  <a:pt x="2144" y="1281"/>
                  <a:pt x="2143" y="1281"/>
                </a:cubicBezTo>
                <a:cubicBezTo>
                  <a:pt x="2143" y="1280"/>
                  <a:pt x="2142" y="1281"/>
                  <a:pt x="2141" y="1281"/>
                </a:cubicBezTo>
                <a:cubicBezTo>
                  <a:pt x="2139" y="1280"/>
                  <a:pt x="2141" y="1279"/>
                  <a:pt x="2141" y="1278"/>
                </a:cubicBezTo>
                <a:cubicBezTo>
                  <a:pt x="2142" y="1276"/>
                  <a:pt x="2140" y="1276"/>
                  <a:pt x="2139" y="1276"/>
                </a:cubicBezTo>
                <a:cubicBezTo>
                  <a:pt x="2136" y="1276"/>
                  <a:pt x="2134" y="1279"/>
                  <a:pt x="2132" y="1280"/>
                </a:cubicBezTo>
                <a:cubicBezTo>
                  <a:pt x="2129" y="1282"/>
                  <a:pt x="2126" y="1283"/>
                  <a:pt x="2124" y="1286"/>
                </a:cubicBezTo>
                <a:cubicBezTo>
                  <a:pt x="2121" y="1288"/>
                  <a:pt x="2118" y="1289"/>
                  <a:pt x="2116" y="1291"/>
                </a:cubicBezTo>
                <a:cubicBezTo>
                  <a:pt x="2113" y="1292"/>
                  <a:pt x="2110" y="1294"/>
                  <a:pt x="2108" y="1296"/>
                </a:cubicBezTo>
                <a:cubicBezTo>
                  <a:pt x="2107" y="1297"/>
                  <a:pt x="2106" y="1299"/>
                  <a:pt x="2105" y="1301"/>
                </a:cubicBezTo>
                <a:cubicBezTo>
                  <a:pt x="2104" y="1302"/>
                  <a:pt x="2104" y="1303"/>
                  <a:pt x="2104" y="1305"/>
                </a:cubicBezTo>
                <a:cubicBezTo>
                  <a:pt x="2103" y="1306"/>
                  <a:pt x="2103" y="1306"/>
                  <a:pt x="2103" y="1307"/>
                </a:cubicBezTo>
                <a:cubicBezTo>
                  <a:pt x="2103" y="1309"/>
                  <a:pt x="2104" y="1309"/>
                  <a:pt x="2104" y="1310"/>
                </a:cubicBezTo>
                <a:cubicBezTo>
                  <a:pt x="2104" y="1312"/>
                  <a:pt x="2103" y="1313"/>
                  <a:pt x="2104" y="1314"/>
                </a:cubicBezTo>
                <a:cubicBezTo>
                  <a:pt x="2104" y="1315"/>
                  <a:pt x="2105" y="1315"/>
                  <a:pt x="2106" y="1316"/>
                </a:cubicBezTo>
                <a:cubicBezTo>
                  <a:pt x="2106" y="1317"/>
                  <a:pt x="2106" y="1318"/>
                  <a:pt x="2107" y="1317"/>
                </a:cubicBezTo>
                <a:cubicBezTo>
                  <a:pt x="2108" y="1317"/>
                  <a:pt x="2108" y="1316"/>
                  <a:pt x="2107" y="1316"/>
                </a:cubicBezTo>
                <a:cubicBezTo>
                  <a:pt x="2107" y="1315"/>
                  <a:pt x="2107" y="1314"/>
                  <a:pt x="2108" y="1314"/>
                </a:cubicBezTo>
                <a:cubicBezTo>
                  <a:pt x="2109" y="1314"/>
                  <a:pt x="2109" y="1315"/>
                  <a:pt x="2109" y="1315"/>
                </a:cubicBezTo>
                <a:cubicBezTo>
                  <a:pt x="2109" y="1316"/>
                  <a:pt x="2109" y="1317"/>
                  <a:pt x="2110" y="1317"/>
                </a:cubicBezTo>
                <a:cubicBezTo>
                  <a:pt x="2110" y="1318"/>
                  <a:pt x="2111" y="1318"/>
                  <a:pt x="2111" y="1319"/>
                </a:cubicBezTo>
                <a:cubicBezTo>
                  <a:pt x="2111" y="1320"/>
                  <a:pt x="2111" y="1321"/>
                  <a:pt x="2112" y="1322"/>
                </a:cubicBezTo>
                <a:cubicBezTo>
                  <a:pt x="2112" y="1323"/>
                  <a:pt x="2114" y="1323"/>
                  <a:pt x="2115" y="1323"/>
                </a:cubicBezTo>
                <a:cubicBezTo>
                  <a:pt x="2116" y="1323"/>
                  <a:pt x="2118" y="1323"/>
                  <a:pt x="2119" y="1322"/>
                </a:cubicBezTo>
                <a:cubicBezTo>
                  <a:pt x="2119" y="1321"/>
                  <a:pt x="2119" y="1320"/>
                  <a:pt x="2120" y="1320"/>
                </a:cubicBezTo>
                <a:cubicBezTo>
                  <a:pt x="2120" y="1319"/>
                  <a:pt x="2121" y="1319"/>
                  <a:pt x="2121" y="1318"/>
                </a:cubicBezTo>
                <a:cubicBezTo>
                  <a:pt x="2122" y="1317"/>
                  <a:pt x="2123" y="1315"/>
                  <a:pt x="2124" y="1318"/>
                </a:cubicBezTo>
                <a:cubicBezTo>
                  <a:pt x="2125" y="1319"/>
                  <a:pt x="2125" y="1317"/>
                  <a:pt x="2126" y="1317"/>
                </a:cubicBezTo>
                <a:cubicBezTo>
                  <a:pt x="2127" y="1315"/>
                  <a:pt x="2128" y="1314"/>
                  <a:pt x="2129" y="1313"/>
                </a:cubicBezTo>
                <a:cubicBezTo>
                  <a:pt x="2131" y="1312"/>
                  <a:pt x="2133" y="1311"/>
                  <a:pt x="2134" y="1310"/>
                </a:cubicBezTo>
                <a:cubicBezTo>
                  <a:pt x="2135" y="1308"/>
                  <a:pt x="2135" y="1307"/>
                  <a:pt x="2136" y="1306"/>
                </a:cubicBezTo>
                <a:cubicBezTo>
                  <a:pt x="2137" y="1305"/>
                  <a:pt x="2139" y="1304"/>
                  <a:pt x="2140" y="1304"/>
                </a:cubicBezTo>
                <a:cubicBezTo>
                  <a:pt x="2141" y="1303"/>
                  <a:pt x="2142" y="1302"/>
                  <a:pt x="2142" y="1301"/>
                </a:cubicBezTo>
                <a:cubicBezTo>
                  <a:pt x="2142" y="1299"/>
                  <a:pt x="2141" y="1298"/>
                  <a:pt x="2141" y="1297"/>
                </a:cubicBezTo>
                <a:cubicBezTo>
                  <a:pt x="2142" y="1295"/>
                  <a:pt x="2144" y="1296"/>
                  <a:pt x="2145" y="1297"/>
                </a:cubicBezTo>
                <a:cubicBezTo>
                  <a:pt x="2145" y="1297"/>
                  <a:pt x="2146" y="1298"/>
                  <a:pt x="2146" y="1298"/>
                </a:cubicBezTo>
                <a:cubicBezTo>
                  <a:pt x="2147" y="1297"/>
                  <a:pt x="2147" y="1296"/>
                  <a:pt x="2147" y="1296"/>
                </a:cubicBezTo>
                <a:cubicBezTo>
                  <a:pt x="2147" y="1295"/>
                  <a:pt x="2148" y="1292"/>
                  <a:pt x="2149" y="1293"/>
                </a:cubicBezTo>
                <a:cubicBezTo>
                  <a:pt x="2150" y="1294"/>
                  <a:pt x="2149" y="1296"/>
                  <a:pt x="2150" y="1297"/>
                </a:cubicBezTo>
                <a:cubicBezTo>
                  <a:pt x="2151" y="1298"/>
                  <a:pt x="2153" y="1298"/>
                  <a:pt x="2154" y="1298"/>
                </a:cubicBezTo>
                <a:cubicBezTo>
                  <a:pt x="2155" y="1299"/>
                  <a:pt x="2157" y="1300"/>
                  <a:pt x="2157" y="1297"/>
                </a:cubicBezTo>
                <a:cubicBezTo>
                  <a:pt x="2158" y="1296"/>
                  <a:pt x="2156" y="1294"/>
                  <a:pt x="2159" y="1294"/>
                </a:cubicBezTo>
                <a:cubicBezTo>
                  <a:pt x="2160" y="1294"/>
                  <a:pt x="2162" y="1294"/>
                  <a:pt x="2163" y="1294"/>
                </a:cubicBezTo>
                <a:cubicBezTo>
                  <a:pt x="2165" y="1294"/>
                  <a:pt x="2166" y="1293"/>
                  <a:pt x="2167" y="1293"/>
                </a:cubicBezTo>
                <a:cubicBezTo>
                  <a:pt x="2169" y="1293"/>
                  <a:pt x="2170" y="1293"/>
                  <a:pt x="2172" y="1292"/>
                </a:cubicBezTo>
                <a:cubicBezTo>
                  <a:pt x="2175" y="1291"/>
                  <a:pt x="2177" y="1289"/>
                  <a:pt x="2181" y="1288"/>
                </a:cubicBezTo>
                <a:cubicBezTo>
                  <a:pt x="2182" y="1288"/>
                  <a:pt x="2184" y="1288"/>
                  <a:pt x="2186" y="1287"/>
                </a:cubicBezTo>
                <a:cubicBezTo>
                  <a:pt x="2187" y="1286"/>
                  <a:pt x="2189" y="1285"/>
                  <a:pt x="2191" y="1284"/>
                </a:cubicBezTo>
                <a:cubicBezTo>
                  <a:pt x="2192" y="1283"/>
                  <a:pt x="2194" y="1283"/>
                  <a:pt x="2196" y="1282"/>
                </a:cubicBezTo>
                <a:cubicBezTo>
                  <a:pt x="2198" y="1282"/>
                  <a:pt x="2200" y="1280"/>
                  <a:pt x="2202" y="1280"/>
                </a:cubicBezTo>
                <a:cubicBezTo>
                  <a:pt x="2202" y="1280"/>
                  <a:pt x="2203" y="1279"/>
                  <a:pt x="2203" y="1279"/>
                </a:cubicBezTo>
                <a:cubicBezTo>
                  <a:pt x="2204" y="1279"/>
                  <a:pt x="2204" y="1278"/>
                  <a:pt x="2205" y="1278"/>
                </a:cubicBezTo>
                <a:cubicBezTo>
                  <a:pt x="2206" y="1277"/>
                  <a:pt x="2207" y="1277"/>
                  <a:pt x="2209" y="1277"/>
                </a:cubicBezTo>
                <a:cubicBezTo>
                  <a:pt x="2210" y="1277"/>
                  <a:pt x="2210" y="1275"/>
                  <a:pt x="2209" y="1275"/>
                </a:cubicBezTo>
                <a:cubicBezTo>
                  <a:pt x="2208" y="1274"/>
                  <a:pt x="2207" y="1274"/>
                  <a:pt x="2207" y="1273"/>
                </a:cubicBezTo>
                <a:cubicBezTo>
                  <a:pt x="2206" y="1273"/>
                  <a:pt x="2206" y="1272"/>
                  <a:pt x="2206" y="1272"/>
                </a:cubicBezTo>
                <a:cubicBezTo>
                  <a:pt x="2205" y="1271"/>
                  <a:pt x="2205" y="1271"/>
                  <a:pt x="2204" y="1271"/>
                </a:cubicBezTo>
                <a:cubicBezTo>
                  <a:pt x="2204" y="1270"/>
                  <a:pt x="2205" y="1269"/>
                  <a:pt x="2205" y="1270"/>
                </a:cubicBezTo>
                <a:cubicBezTo>
                  <a:pt x="2206" y="1270"/>
                  <a:pt x="2207" y="1270"/>
                  <a:pt x="2208" y="1270"/>
                </a:cubicBezTo>
                <a:cubicBezTo>
                  <a:pt x="2208" y="1270"/>
                  <a:pt x="2208" y="1269"/>
                  <a:pt x="2209" y="1269"/>
                </a:cubicBezTo>
                <a:cubicBezTo>
                  <a:pt x="2210" y="1269"/>
                  <a:pt x="2210" y="1269"/>
                  <a:pt x="2211" y="1269"/>
                </a:cubicBezTo>
                <a:cubicBezTo>
                  <a:pt x="2211" y="1269"/>
                  <a:pt x="2212" y="1268"/>
                  <a:pt x="2212" y="1268"/>
                </a:cubicBezTo>
                <a:cubicBezTo>
                  <a:pt x="2212" y="1267"/>
                  <a:pt x="2211" y="1267"/>
                  <a:pt x="2211" y="1267"/>
                </a:cubicBezTo>
                <a:cubicBezTo>
                  <a:pt x="2210" y="1267"/>
                  <a:pt x="2210" y="1267"/>
                  <a:pt x="2210" y="1266"/>
                </a:cubicBezTo>
                <a:cubicBezTo>
                  <a:pt x="2209" y="1266"/>
                  <a:pt x="2208" y="1266"/>
                  <a:pt x="2208" y="1266"/>
                </a:cubicBezTo>
                <a:cubicBezTo>
                  <a:pt x="2208" y="1264"/>
                  <a:pt x="2209" y="1265"/>
                  <a:pt x="2210" y="1264"/>
                </a:cubicBezTo>
                <a:cubicBezTo>
                  <a:pt x="2212" y="1263"/>
                  <a:pt x="2207" y="1263"/>
                  <a:pt x="2209" y="1261"/>
                </a:cubicBezTo>
                <a:cubicBezTo>
                  <a:pt x="2211" y="1261"/>
                  <a:pt x="2212" y="1262"/>
                  <a:pt x="2213" y="1261"/>
                </a:cubicBezTo>
                <a:cubicBezTo>
                  <a:pt x="2214" y="1261"/>
                  <a:pt x="2214" y="1261"/>
                  <a:pt x="2214" y="1260"/>
                </a:cubicBezTo>
                <a:cubicBezTo>
                  <a:pt x="2215" y="1260"/>
                  <a:pt x="2215" y="1259"/>
                  <a:pt x="2215" y="1258"/>
                </a:cubicBezTo>
                <a:cubicBezTo>
                  <a:pt x="2215" y="1257"/>
                  <a:pt x="2216" y="1258"/>
                  <a:pt x="2216" y="1257"/>
                </a:cubicBezTo>
                <a:cubicBezTo>
                  <a:pt x="2217" y="1257"/>
                  <a:pt x="2217" y="1256"/>
                  <a:pt x="2218" y="1256"/>
                </a:cubicBezTo>
                <a:cubicBezTo>
                  <a:pt x="2218" y="1257"/>
                  <a:pt x="2218" y="1258"/>
                  <a:pt x="2217" y="1258"/>
                </a:cubicBezTo>
                <a:cubicBezTo>
                  <a:pt x="2216" y="1259"/>
                  <a:pt x="2216" y="1259"/>
                  <a:pt x="2216" y="1260"/>
                </a:cubicBezTo>
                <a:cubicBezTo>
                  <a:pt x="2216" y="1260"/>
                  <a:pt x="2215" y="1260"/>
                  <a:pt x="2215" y="1260"/>
                </a:cubicBezTo>
                <a:cubicBezTo>
                  <a:pt x="2214" y="1260"/>
                  <a:pt x="2214" y="1261"/>
                  <a:pt x="2215" y="1261"/>
                </a:cubicBezTo>
                <a:cubicBezTo>
                  <a:pt x="2215" y="1262"/>
                  <a:pt x="2215" y="1262"/>
                  <a:pt x="2215" y="1262"/>
                </a:cubicBezTo>
                <a:cubicBezTo>
                  <a:pt x="2215" y="1262"/>
                  <a:pt x="2216" y="1262"/>
                  <a:pt x="2216" y="1262"/>
                </a:cubicBezTo>
                <a:cubicBezTo>
                  <a:pt x="2217" y="1263"/>
                  <a:pt x="2217" y="1261"/>
                  <a:pt x="2218" y="1262"/>
                </a:cubicBezTo>
                <a:cubicBezTo>
                  <a:pt x="2218" y="1262"/>
                  <a:pt x="2218" y="1262"/>
                  <a:pt x="2218" y="1263"/>
                </a:cubicBezTo>
                <a:cubicBezTo>
                  <a:pt x="2218" y="1263"/>
                  <a:pt x="2218" y="1263"/>
                  <a:pt x="2217" y="1263"/>
                </a:cubicBezTo>
                <a:cubicBezTo>
                  <a:pt x="2217" y="1263"/>
                  <a:pt x="2217" y="1264"/>
                  <a:pt x="2217" y="1264"/>
                </a:cubicBezTo>
                <a:cubicBezTo>
                  <a:pt x="2217" y="1265"/>
                  <a:pt x="2216" y="1264"/>
                  <a:pt x="2215" y="1265"/>
                </a:cubicBezTo>
                <a:cubicBezTo>
                  <a:pt x="2215" y="1265"/>
                  <a:pt x="2214" y="1266"/>
                  <a:pt x="2214" y="1266"/>
                </a:cubicBezTo>
                <a:cubicBezTo>
                  <a:pt x="2214" y="1267"/>
                  <a:pt x="2214" y="1267"/>
                  <a:pt x="2213" y="1267"/>
                </a:cubicBezTo>
                <a:cubicBezTo>
                  <a:pt x="2211" y="1268"/>
                  <a:pt x="2214" y="1269"/>
                  <a:pt x="2214" y="1269"/>
                </a:cubicBezTo>
                <a:cubicBezTo>
                  <a:pt x="2216" y="1270"/>
                  <a:pt x="2219" y="1270"/>
                  <a:pt x="2220" y="1269"/>
                </a:cubicBezTo>
                <a:cubicBezTo>
                  <a:pt x="2222" y="1269"/>
                  <a:pt x="2223" y="1268"/>
                  <a:pt x="2224" y="1267"/>
                </a:cubicBezTo>
                <a:cubicBezTo>
                  <a:pt x="2225" y="1267"/>
                  <a:pt x="2226" y="1266"/>
                  <a:pt x="2227" y="1265"/>
                </a:cubicBezTo>
                <a:cubicBezTo>
                  <a:pt x="2227" y="1264"/>
                  <a:pt x="2228" y="1263"/>
                  <a:pt x="2228" y="1262"/>
                </a:cubicBezTo>
                <a:cubicBezTo>
                  <a:pt x="2229" y="1262"/>
                  <a:pt x="2231" y="1262"/>
                  <a:pt x="2232" y="1261"/>
                </a:cubicBezTo>
                <a:cubicBezTo>
                  <a:pt x="2233" y="1261"/>
                  <a:pt x="2233" y="1261"/>
                  <a:pt x="2234" y="1260"/>
                </a:cubicBezTo>
                <a:cubicBezTo>
                  <a:pt x="2234" y="1260"/>
                  <a:pt x="2234" y="1259"/>
                  <a:pt x="2234" y="1258"/>
                </a:cubicBezTo>
                <a:cubicBezTo>
                  <a:pt x="2234" y="1257"/>
                  <a:pt x="2235" y="1257"/>
                  <a:pt x="2235" y="1256"/>
                </a:cubicBezTo>
                <a:cubicBezTo>
                  <a:pt x="2234" y="1254"/>
                  <a:pt x="2233" y="1254"/>
                  <a:pt x="2232" y="1254"/>
                </a:cubicBezTo>
                <a:cubicBezTo>
                  <a:pt x="2230" y="1254"/>
                  <a:pt x="2229" y="1253"/>
                  <a:pt x="2228" y="1252"/>
                </a:cubicBezTo>
                <a:cubicBezTo>
                  <a:pt x="2227" y="1251"/>
                  <a:pt x="2226" y="1250"/>
                  <a:pt x="2224" y="1251"/>
                </a:cubicBezTo>
                <a:cubicBezTo>
                  <a:pt x="2224" y="1251"/>
                  <a:pt x="2223" y="1252"/>
                  <a:pt x="2222" y="1252"/>
                </a:cubicBezTo>
                <a:cubicBezTo>
                  <a:pt x="2222" y="1252"/>
                  <a:pt x="2222" y="1251"/>
                  <a:pt x="2222" y="1251"/>
                </a:cubicBezTo>
                <a:cubicBezTo>
                  <a:pt x="2221" y="1251"/>
                  <a:pt x="2221" y="1251"/>
                  <a:pt x="2221" y="1251"/>
                </a:cubicBezTo>
                <a:cubicBezTo>
                  <a:pt x="2219" y="1250"/>
                  <a:pt x="2220" y="1249"/>
                  <a:pt x="2221" y="1248"/>
                </a:cubicBezTo>
                <a:cubicBezTo>
                  <a:pt x="2222" y="1247"/>
                  <a:pt x="2223" y="1245"/>
                  <a:pt x="2223" y="1244"/>
                </a:cubicBezTo>
                <a:cubicBezTo>
                  <a:pt x="2223" y="1242"/>
                  <a:pt x="2223" y="1241"/>
                  <a:pt x="2224" y="1240"/>
                </a:cubicBezTo>
                <a:cubicBezTo>
                  <a:pt x="2224" y="1239"/>
                  <a:pt x="2225" y="1238"/>
                  <a:pt x="2225" y="1237"/>
                </a:cubicBezTo>
                <a:cubicBezTo>
                  <a:pt x="2224" y="1236"/>
                  <a:pt x="2224" y="1236"/>
                  <a:pt x="2223" y="1236"/>
                </a:cubicBezTo>
                <a:cubicBezTo>
                  <a:pt x="2222" y="1236"/>
                  <a:pt x="2222" y="1236"/>
                  <a:pt x="2222" y="1235"/>
                </a:cubicBezTo>
                <a:cubicBezTo>
                  <a:pt x="2222" y="1235"/>
                  <a:pt x="2222" y="1234"/>
                  <a:pt x="2222" y="1234"/>
                </a:cubicBezTo>
                <a:cubicBezTo>
                  <a:pt x="2222" y="1234"/>
                  <a:pt x="2223" y="1233"/>
                  <a:pt x="2223" y="1233"/>
                </a:cubicBezTo>
                <a:cubicBezTo>
                  <a:pt x="2223" y="1232"/>
                  <a:pt x="2222" y="1233"/>
                  <a:pt x="2221" y="1233"/>
                </a:cubicBezTo>
                <a:cubicBezTo>
                  <a:pt x="2221" y="1233"/>
                  <a:pt x="2220" y="1232"/>
                  <a:pt x="2220" y="1232"/>
                </a:cubicBezTo>
                <a:cubicBezTo>
                  <a:pt x="2218" y="1231"/>
                  <a:pt x="2217" y="1233"/>
                  <a:pt x="2217" y="1234"/>
                </a:cubicBezTo>
                <a:cubicBezTo>
                  <a:pt x="2216" y="1235"/>
                  <a:pt x="2216" y="1236"/>
                  <a:pt x="2214" y="1237"/>
                </a:cubicBezTo>
                <a:cubicBezTo>
                  <a:pt x="2213" y="1238"/>
                  <a:pt x="2212" y="1239"/>
                  <a:pt x="2212" y="1240"/>
                </a:cubicBezTo>
                <a:cubicBezTo>
                  <a:pt x="2211" y="1242"/>
                  <a:pt x="2210" y="1242"/>
                  <a:pt x="2209" y="1243"/>
                </a:cubicBezTo>
                <a:cubicBezTo>
                  <a:pt x="2208" y="1245"/>
                  <a:pt x="2208" y="1248"/>
                  <a:pt x="2206" y="1250"/>
                </a:cubicBezTo>
                <a:cubicBezTo>
                  <a:pt x="2206" y="1251"/>
                  <a:pt x="2205" y="1251"/>
                  <a:pt x="2205" y="1252"/>
                </a:cubicBezTo>
                <a:cubicBezTo>
                  <a:pt x="2204" y="1252"/>
                  <a:pt x="2204" y="1252"/>
                  <a:pt x="2204" y="1253"/>
                </a:cubicBezTo>
                <a:cubicBezTo>
                  <a:pt x="2203" y="1253"/>
                  <a:pt x="2202" y="1254"/>
                  <a:pt x="2202" y="1254"/>
                </a:cubicBezTo>
                <a:cubicBezTo>
                  <a:pt x="2201" y="1255"/>
                  <a:pt x="2200" y="1256"/>
                  <a:pt x="2199" y="1257"/>
                </a:cubicBezTo>
                <a:cubicBezTo>
                  <a:pt x="2199" y="1259"/>
                  <a:pt x="2199" y="1260"/>
                  <a:pt x="2200" y="1261"/>
                </a:cubicBezTo>
                <a:cubicBezTo>
                  <a:pt x="2200" y="1262"/>
                  <a:pt x="2200" y="1262"/>
                  <a:pt x="2200" y="1263"/>
                </a:cubicBezTo>
                <a:cubicBezTo>
                  <a:pt x="2200" y="1263"/>
                  <a:pt x="2200" y="1264"/>
                  <a:pt x="2200" y="1264"/>
                </a:cubicBezTo>
                <a:cubicBezTo>
                  <a:pt x="2201" y="1265"/>
                  <a:pt x="2201" y="1266"/>
                  <a:pt x="2201" y="1267"/>
                </a:cubicBezTo>
                <a:cubicBezTo>
                  <a:pt x="2201" y="1267"/>
                  <a:pt x="2200" y="1267"/>
                  <a:pt x="2199" y="1267"/>
                </a:cubicBezTo>
                <a:cubicBezTo>
                  <a:pt x="2198" y="1267"/>
                  <a:pt x="2196" y="1267"/>
                  <a:pt x="2194" y="1267"/>
                </a:cubicBezTo>
                <a:cubicBezTo>
                  <a:pt x="2193" y="1268"/>
                  <a:pt x="2192" y="1269"/>
                  <a:pt x="2191" y="1267"/>
                </a:cubicBezTo>
                <a:cubicBezTo>
                  <a:pt x="2191" y="1266"/>
                  <a:pt x="2192" y="1264"/>
                  <a:pt x="2192" y="1263"/>
                </a:cubicBezTo>
                <a:cubicBezTo>
                  <a:pt x="2191" y="1261"/>
                  <a:pt x="2189" y="1263"/>
                  <a:pt x="2189" y="1263"/>
                </a:cubicBezTo>
                <a:cubicBezTo>
                  <a:pt x="2187" y="1264"/>
                  <a:pt x="2186" y="1265"/>
                  <a:pt x="2185" y="1266"/>
                </a:cubicBezTo>
                <a:cubicBezTo>
                  <a:pt x="2184" y="1266"/>
                  <a:pt x="2182" y="1267"/>
                  <a:pt x="2181" y="1267"/>
                </a:cubicBezTo>
                <a:cubicBezTo>
                  <a:pt x="2180" y="1268"/>
                  <a:pt x="2180" y="1269"/>
                  <a:pt x="2179" y="1269"/>
                </a:cubicBezTo>
                <a:cubicBezTo>
                  <a:pt x="2178" y="1269"/>
                  <a:pt x="2178" y="1269"/>
                  <a:pt x="2177" y="1269"/>
                </a:cubicBezTo>
                <a:cubicBezTo>
                  <a:pt x="2177" y="1268"/>
                  <a:pt x="2176" y="1269"/>
                  <a:pt x="2176" y="1268"/>
                </a:cubicBezTo>
                <a:cubicBezTo>
                  <a:pt x="2174" y="1268"/>
                  <a:pt x="2177" y="1267"/>
                  <a:pt x="2176" y="1265"/>
                </a:cubicBezTo>
                <a:cubicBezTo>
                  <a:pt x="2175" y="1265"/>
                  <a:pt x="2173" y="1265"/>
                  <a:pt x="2172" y="1265"/>
                </a:cubicBezTo>
                <a:cubicBezTo>
                  <a:pt x="2171" y="1265"/>
                  <a:pt x="2170" y="1265"/>
                  <a:pt x="2168" y="1265"/>
                </a:cubicBezTo>
                <a:cubicBezTo>
                  <a:pt x="2168" y="1265"/>
                  <a:pt x="2167" y="1264"/>
                  <a:pt x="2166" y="1265"/>
                </a:cubicBezTo>
                <a:cubicBezTo>
                  <a:pt x="2165" y="1265"/>
                  <a:pt x="2165" y="1265"/>
                  <a:pt x="2164" y="1265"/>
                </a:cubicBezTo>
                <a:cubicBezTo>
                  <a:pt x="2162" y="1266"/>
                  <a:pt x="2163" y="1264"/>
                  <a:pt x="2161" y="1263"/>
                </a:cubicBezTo>
                <a:cubicBezTo>
                  <a:pt x="2160" y="1262"/>
                  <a:pt x="2159" y="1262"/>
                  <a:pt x="2158" y="1261"/>
                </a:cubicBezTo>
                <a:cubicBezTo>
                  <a:pt x="2156" y="1261"/>
                  <a:pt x="2154" y="1261"/>
                  <a:pt x="2152" y="1260"/>
                </a:cubicBezTo>
                <a:cubicBezTo>
                  <a:pt x="2152" y="1259"/>
                  <a:pt x="2152" y="1259"/>
                  <a:pt x="2151" y="1259"/>
                </a:cubicBezTo>
                <a:cubicBezTo>
                  <a:pt x="2151" y="1259"/>
                  <a:pt x="2150" y="1259"/>
                  <a:pt x="2150" y="1259"/>
                </a:cubicBezTo>
                <a:cubicBezTo>
                  <a:pt x="2149" y="1259"/>
                  <a:pt x="2148" y="1258"/>
                  <a:pt x="2149" y="1257"/>
                </a:cubicBezTo>
                <a:cubicBezTo>
                  <a:pt x="2150" y="1256"/>
                  <a:pt x="2151" y="1257"/>
                  <a:pt x="2152" y="1257"/>
                </a:cubicBezTo>
                <a:cubicBezTo>
                  <a:pt x="2152" y="1256"/>
                  <a:pt x="2152" y="1256"/>
                  <a:pt x="2152" y="1256"/>
                </a:cubicBezTo>
                <a:cubicBezTo>
                  <a:pt x="2151" y="1255"/>
                  <a:pt x="2149" y="1255"/>
                  <a:pt x="2148" y="1255"/>
                </a:cubicBezTo>
                <a:cubicBezTo>
                  <a:pt x="2146" y="1254"/>
                  <a:pt x="2145" y="1254"/>
                  <a:pt x="2143" y="1254"/>
                </a:cubicBezTo>
                <a:cubicBezTo>
                  <a:pt x="2142" y="1253"/>
                  <a:pt x="2141" y="1253"/>
                  <a:pt x="2139" y="1253"/>
                </a:cubicBezTo>
                <a:cubicBezTo>
                  <a:pt x="2137" y="1253"/>
                  <a:pt x="2136" y="1252"/>
                  <a:pt x="2136" y="1250"/>
                </a:cubicBezTo>
                <a:cubicBezTo>
                  <a:pt x="2136" y="1250"/>
                  <a:pt x="2136" y="1249"/>
                  <a:pt x="2136" y="1248"/>
                </a:cubicBezTo>
                <a:cubicBezTo>
                  <a:pt x="2135" y="1248"/>
                  <a:pt x="2135" y="1247"/>
                  <a:pt x="2134" y="1246"/>
                </a:cubicBezTo>
                <a:cubicBezTo>
                  <a:pt x="2134" y="1245"/>
                  <a:pt x="2134" y="1243"/>
                  <a:pt x="2134" y="1242"/>
                </a:cubicBezTo>
                <a:cubicBezTo>
                  <a:pt x="2133" y="1240"/>
                  <a:pt x="2132" y="1239"/>
                  <a:pt x="2131" y="1238"/>
                </a:cubicBezTo>
                <a:cubicBezTo>
                  <a:pt x="2130" y="1237"/>
                  <a:pt x="2129" y="1235"/>
                  <a:pt x="2130" y="1234"/>
                </a:cubicBezTo>
                <a:cubicBezTo>
                  <a:pt x="2131" y="1234"/>
                  <a:pt x="2131" y="1234"/>
                  <a:pt x="2131" y="1233"/>
                </a:cubicBezTo>
                <a:cubicBezTo>
                  <a:pt x="2131" y="1233"/>
                  <a:pt x="2131" y="1232"/>
                  <a:pt x="2131" y="1231"/>
                </a:cubicBezTo>
                <a:cubicBezTo>
                  <a:pt x="2131" y="1230"/>
                  <a:pt x="2130" y="1231"/>
                  <a:pt x="2129" y="1231"/>
                </a:cubicBezTo>
                <a:cubicBezTo>
                  <a:pt x="2127" y="1231"/>
                  <a:pt x="2126" y="1230"/>
                  <a:pt x="2124" y="1231"/>
                </a:cubicBezTo>
                <a:cubicBezTo>
                  <a:pt x="2124" y="1231"/>
                  <a:pt x="2122" y="1231"/>
                  <a:pt x="2122" y="1230"/>
                </a:cubicBezTo>
                <a:cubicBezTo>
                  <a:pt x="2122" y="1229"/>
                  <a:pt x="2123" y="1229"/>
                  <a:pt x="2123" y="1229"/>
                </a:cubicBezTo>
                <a:cubicBezTo>
                  <a:pt x="2125" y="1229"/>
                  <a:pt x="2125" y="1227"/>
                  <a:pt x="2126" y="1227"/>
                </a:cubicBezTo>
                <a:cubicBezTo>
                  <a:pt x="2127" y="1226"/>
                  <a:pt x="2127" y="1226"/>
                  <a:pt x="2128" y="1225"/>
                </a:cubicBezTo>
                <a:cubicBezTo>
                  <a:pt x="2128" y="1224"/>
                  <a:pt x="2130" y="1223"/>
                  <a:pt x="2130" y="1221"/>
                </a:cubicBezTo>
                <a:cubicBezTo>
                  <a:pt x="2130" y="1220"/>
                  <a:pt x="2131" y="1219"/>
                  <a:pt x="2131" y="1217"/>
                </a:cubicBezTo>
                <a:cubicBezTo>
                  <a:pt x="2131" y="1217"/>
                  <a:pt x="2131" y="1216"/>
                  <a:pt x="2132" y="1215"/>
                </a:cubicBezTo>
                <a:cubicBezTo>
                  <a:pt x="2132" y="1215"/>
                  <a:pt x="2133" y="1215"/>
                  <a:pt x="2133" y="1215"/>
                </a:cubicBezTo>
                <a:cubicBezTo>
                  <a:pt x="2134" y="1215"/>
                  <a:pt x="2135" y="1214"/>
                  <a:pt x="2134" y="1214"/>
                </a:cubicBezTo>
                <a:cubicBezTo>
                  <a:pt x="2134" y="1213"/>
                  <a:pt x="2132" y="1214"/>
                  <a:pt x="2132" y="1214"/>
                </a:cubicBezTo>
                <a:cubicBezTo>
                  <a:pt x="2130" y="1214"/>
                  <a:pt x="2129" y="1214"/>
                  <a:pt x="2127" y="1214"/>
                </a:cubicBezTo>
                <a:cubicBezTo>
                  <a:pt x="2126" y="1214"/>
                  <a:pt x="2124" y="1213"/>
                  <a:pt x="2123" y="1213"/>
                </a:cubicBezTo>
                <a:cubicBezTo>
                  <a:pt x="2121" y="1214"/>
                  <a:pt x="2120" y="1215"/>
                  <a:pt x="2118" y="1215"/>
                </a:cubicBezTo>
                <a:cubicBezTo>
                  <a:pt x="2118" y="1215"/>
                  <a:pt x="2117" y="1215"/>
                  <a:pt x="2116" y="1215"/>
                </a:cubicBezTo>
                <a:cubicBezTo>
                  <a:pt x="2115" y="1215"/>
                  <a:pt x="2115" y="1216"/>
                  <a:pt x="2115" y="1216"/>
                </a:cubicBezTo>
                <a:cubicBezTo>
                  <a:pt x="2114" y="1217"/>
                  <a:pt x="2114" y="1216"/>
                  <a:pt x="2113" y="1215"/>
                </a:cubicBezTo>
                <a:cubicBezTo>
                  <a:pt x="2113" y="1214"/>
                  <a:pt x="2113" y="1213"/>
                  <a:pt x="2113" y="1212"/>
                </a:cubicBezTo>
                <a:cubicBezTo>
                  <a:pt x="2112" y="1210"/>
                  <a:pt x="2111" y="1209"/>
                  <a:pt x="2110" y="1208"/>
                </a:cubicBezTo>
                <a:cubicBezTo>
                  <a:pt x="2109" y="1207"/>
                  <a:pt x="2107" y="1207"/>
                  <a:pt x="2106" y="1206"/>
                </a:cubicBezTo>
                <a:cubicBezTo>
                  <a:pt x="2105" y="1206"/>
                  <a:pt x="2105" y="1206"/>
                  <a:pt x="2104" y="1206"/>
                </a:cubicBezTo>
                <a:cubicBezTo>
                  <a:pt x="2104" y="1205"/>
                  <a:pt x="2103" y="1206"/>
                  <a:pt x="2102" y="1205"/>
                </a:cubicBezTo>
                <a:cubicBezTo>
                  <a:pt x="2103" y="1204"/>
                  <a:pt x="2104" y="1205"/>
                  <a:pt x="2105" y="1205"/>
                </a:cubicBezTo>
                <a:cubicBezTo>
                  <a:pt x="2106" y="1204"/>
                  <a:pt x="2106" y="1204"/>
                  <a:pt x="2107" y="1204"/>
                </a:cubicBezTo>
                <a:cubicBezTo>
                  <a:pt x="2108" y="1203"/>
                  <a:pt x="2109" y="1202"/>
                  <a:pt x="2111" y="1203"/>
                </a:cubicBezTo>
                <a:cubicBezTo>
                  <a:pt x="2112" y="1204"/>
                  <a:pt x="2113" y="1204"/>
                  <a:pt x="2115" y="1205"/>
                </a:cubicBezTo>
                <a:cubicBezTo>
                  <a:pt x="2115" y="1205"/>
                  <a:pt x="2116" y="1205"/>
                  <a:pt x="2117" y="1205"/>
                </a:cubicBezTo>
                <a:cubicBezTo>
                  <a:pt x="2117" y="1206"/>
                  <a:pt x="2117" y="1206"/>
                  <a:pt x="2118" y="1206"/>
                </a:cubicBezTo>
                <a:cubicBezTo>
                  <a:pt x="2121" y="1207"/>
                  <a:pt x="2124" y="1206"/>
                  <a:pt x="2126" y="1204"/>
                </a:cubicBezTo>
                <a:cubicBezTo>
                  <a:pt x="2127" y="1203"/>
                  <a:pt x="2128" y="1202"/>
                  <a:pt x="2130" y="1201"/>
                </a:cubicBezTo>
                <a:cubicBezTo>
                  <a:pt x="2131" y="1201"/>
                  <a:pt x="2132" y="1201"/>
                  <a:pt x="2133" y="1199"/>
                </a:cubicBezTo>
                <a:cubicBezTo>
                  <a:pt x="2134" y="1198"/>
                  <a:pt x="2134" y="1197"/>
                  <a:pt x="2135" y="1197"/>
                </a:cubicBezTo>
                <a:cubicBezTo>
                  <a:pt x="2136" y="1196"/>
                  <a:pt x="2137" y="1197"/>
                  <a:pt x="2138" y="1196"/>
                </a:cubicBezTo>
                <a:cubicBezTo>
                  <a:pt x="2140" y="1196"/>
                  <a:pt x="2140" y="1195"/>
                  <a:pt x="2142" y="1195"/>
                </a:cubicBezTo>
                <a:cubicBezTo>
                  <a:pt x="2143" y="1195"/>
                  <a:pt x="2144" y="1193"/>
                  <a:pt x="2144" y="1192"/>
                </a:cubicBezTo>
                <a:cubicBezTo>
                  <a:pt x="2143" y="1192"/>
                  <a:pt x="2143" y="1192"/>
                  <a:pt x="2143" y="1191"/>
                </a:cubicBezTo>
                <a:cubicBezTo>
                  <a:pt x="2142" y="1190"/>
                  <a:pt x="2143" y="1190"/>
                  <a:pt x="2144" y="1190"/>
                </a:cubicBezTo>
                <a:cubicBezTo>
                  <a:pt x="2144" y="1190"/>
                  <a:pt x="2145" y="1189"/>
                  <a:pt x="2144" y="1188"/>
                </a:cubicBezTo>
                <a:cubicBezTo>
                  <a:pt x="2144" y="1188"/>
                  <a:pt x="2143" y="1188"/>
                  <a:pt x="2142" y="1188"/>
                </a:cubicBezTo>
                <a:cubicBezTo>
                  <a:pt x="2142" y="1187"/>
                  <a:pt x="2141" y="1187"/>
                  <a:pt x="2141" y="1186"/>
                </a:cubicBezTo>
                <a:cubicBezTo>
                  <a:pt x="2141" y="1186"/>
                  <a:pt x="2140" y="1185"/>
                  <a:pt x="2140" y="1185"/>
                </a:cubicBezTo>
                <a:cubicBezTo>
                  <a:pt x="2139" y="1185"/>
                  <a:pt x="2138" y="1184"/>
                  <a:pt x="2140" y="1184"/>
                </a:cubicBezTo>
                <a:cubicBezTo>
                  <a:pt x="2140" y="1183"/>
                  <a:pt x="2141" y="1184"/>
                  <a:pt x="2141" y="1185"/>
                </a:cubicBezTo>
                <a:cubicBezTo>
                  <a:pt x="2142" y="1185"/>
                  <a:pt x="2143" y="1185"/>
                  <a:pt x="2143" y="1185"/>
                </a:cubicBezTo>
                <a:cubicBezTo>
                  <a:pt x="2144" y="1186"/>
                  <a:pt x="2144" y="1187"/>
                  <a:pt x="2144" y="1187"/>
                </a:cubicBezTo>
                <a:cubicBezTo>
                  <a:pt x="2144" y="1187"/>
                  <a:pt x="2144" y="1187"/>
                  <a:pt x="2145" y="1187"/>
                </a:cubicBezTo>
                <a:cubicBezTo>
                  <a:pt x="2145" y="1185"/>
                  <a:pt x="2143" y="1183"/>
                  <a:pt x="2142" y="1182"/>
                </a:cubicBezTo>
                <a:cubicBezTo>
                  <a:pt x="2142" y="1181"/>
                  <a:pt x="2141" y="1181"/>
                  <a:pt x="2140" y="1181"/>
                </a:cubicBezTo>
                <a:cubicBezTo>
                  <a:pt x="2140" y="1180"/>
                  <a:pt x="2139" y="1180"/>
                  <a:pt x="2139" y="1179"/>
                </a:cubicBezTo>
                <a:cubicBezTo>
                  <a:pt x="2138" y="1178"/>
                  <a:pt x="2137" y="1178"/>
                  <a:pt x="2135" y="1177"/>
                </a:cubicBezTo>
                <a:cubicBezTo>
                  <a:pt x="2133" y="1176"/>
                  <a:pt x="2130" y="1175"/>
                  <a:pt x="2127" y="1174"/>
                </a:cubicBezTo>
                <a:cubicBezTo>
                  <a:pt x="2124" y="1174"/>
                  <a:pt x="2121" y="1173"/>
                  <a:pt x="2118" y="1173"/>
                </a:cubicBezTo>
                <a:cubicBezTo>
                  <a:pt x="2117" y="1173"/>
                  <a:pt x="2115" y="1173"/>
                  <a:pt x="2113" y="1173"/>
                </a:cubicBezTo>
                <a:cubicBezTo>
                  <a:pt x="2111" y="1174"/>
                  <a:pt x="2109" y="1174"/>
                  <a:pt x="2106" y="1174"/>
                </a:cubicBezTo>
                <a:cubicBezTo>
                  <a:pt x="2105" y="1174"/>
                  <a:pt x="2104" y="1175"/>
                  <a:pt x="2102" y="1175"/>
                </a:cubicBezTo>
                <a:cubicBezTo>
                  <a:pt x="2100" y="1175"/>
                  <a:pt x="2098" y="1175"/>
                  <a:pt x="2096" y="1176"/>
                </a:cubicBezTo>
                <a:cubicBezTo>
                  <a:pt x="2095" y="1176"/>
                  <a:pt x="2093" y="1177"/>
                  <a:pt x="2092" y="1177"/>
                </a:cubicBezTo>
                <a:cubicBezTo>
                  <a:pt x="2090" y="1178"/>
                  <a:pt x="2089" y="1179"/>
                  <a:pt x="2087" y="1180"/>
                </a:cubicBezTo>
                <a:cubicBezTo>
                  <a:pt x="2084" y="1182"/>
                  <a:pt x="2081" y="1182"/>
                  <a:pt x="2077" y="1183"/>
                </a:cubicBezTo>
                <a:cubicBezTo>
                  <a:pt x="2074" y="1183"/>
                  <a:pt x="2072" y="1186"/>
                  <a:pt x="2069" y="1187"/>
                </a:cubicBezTo>
                <a:cubicBezTo>
                  <a:pt x="2067" y="1188"/>
                  <a:pt x="2066" y="1188"/>
                  <a:pt x="2064" y="1188"/>
                </a:cubicBezTo>
                <a:cubicBezTo>
                  <a:pt x="2062" y="1188"/>
                  <a:pt x="2061" y="1190"/>
                  <a:pt x="2059" y="1191"/>
                </a:cubicBezTo>
                <a:cubicBezTo>
                  <a:pt x="2057" y="1192"/>
                  <a:pt x="2055" y="1193"/>
                  <a:pt x="2053" y="1194"/>
                </a:cubicBezTo>
                <a:cubicBezTo>
                  <a:pt x="2052" y="1195"/>
                  <a:pt x="2050" y="1196"/>
                  <a:pt x="2048" y="1197"/>
                </a:cubicBezTo>
                <a:cubicBezTo>
                  <a:pt x="2048" y="1198"/>
                  <a:pt x="2047" y="1198"/>
                  <a:pt x="2046" y="1199"/>
                </a:cubicBezTo>
                <a:cubicBezTo>
                  <a:pt x="2045" y="1200"/>
                  <a:pt x="2044" y="1202"/>
                  <a:pt x="2042" y="1203"/>
                </a:cubicBezTo>
                <a:cubicBezTo>
                  <a:pt x="2041" y="1204"/>
                  <a:pt x="2041" y="1204"/>
                  <a:pt x="2040" y="1205"/>
                </a:cubicBezTo>
                <a:cubicBezTo>
                  <a:pt x="2039" y="1206"/>
                  <a:pt x="2038" y="1207"/>
                  <a:pt x="2037" y="1209"/>
                </a:cubicBezTo>
                <a:cubicBezTo>
                  <a:pt x="2035" y="1210"/>
                  <a:pt x="2035" y="1211"/>
                  <a:pt x="2033" y="1212"/>
                </a:cubicBezTo>
                <a:cubicBezTo>
                  <a:pt x="2032" y="1213"/>
                  <a:pt x="2031" y="1214"/>
                  <a:pt x="2030" y="1215"/>
                </a:cubicBezTo>
                <a:cubicBezTo>
                  <a:pt x="2029" y="1216"/>
                  <a:pt x="2028" y="1217"/>
                  <a:pt x="2027" y="1218"/>
                </a:cubicBezTo>
                <a:cubicBezTo>
                  <a:pt x="2026" y="1219"/>
                  <a:pt x="2025" y="1219"/>
                  <a:pt x="2024" y="1220"/>
                </a:cubicBezTo>
                <a:cubicBezTo>
                  <a:pt x="2024" y="1220"/>
                  <a:pt x="2024" y="1221"/>
                  <a:pt x="2023" y="1222"/>
                </a:cubicBezTo>
                <a:cubicBezTo>
                  <a:pt x="2023" y="1223"/>
                  <a:pt x="2022" y="1224"/>
                  <a:pt x="2021" y="1225"/>
                </a:cubicBezTo>
                <a:cubicBezTo>
                  <a:pt x="2018" y="1226"/>
                  <a:pt x="2017" y="1229"/>
                  <a:pt x="2014" y="1231"/>
                </a:cubicBezTo>
                <a:cubicBezTo>
                  <a:pt x="2013" y="1232"/>
                  <a:pt x="2012" y="1233"/>
                  <a:pt x="2010" y="1233"/>
                </a:cubicBezTo>
                <a:cubicBezTo>
                  <a:pt x="2009" y="1234"/>
                  <a:pt x="2008" y="1235"/>
                  <a:pt x="2006" y="1236"/>
                </a:cubicBezTo>
                <a:cubicBezTo>
                  <a:pt x="2005" y="1236"/>
                  <a:pt x="2004" y="1237"/>
                  <a:pt x="2002" y="1237"/>
                </a:cubicBezTo>
                <a:cubicBezTo>
                  <a:pt x="2001" y="1238"/>
                  <a:pt x="2000" y="1238"/>
                  <a:pt x="1999" y="1239"/>
                </a:cubicBezTo>
                <a:cubicBezTo>
                  <a:pt x="1999" y="1239"/>
                  <a:pt x="1999" y="1239"/>
                  <a:pt x="1999" y="1239"/>
                </a:cubicBezTo>
                <a:cubicBezTo>
                  <a:pt x="2000" y="1237"/>
                  <a:pt x="2001" y="1236"/>
                  <a:pt x="2002" y="1235"/>
                </a:cubicBezTo>
                <a:cubicBezTo>
                  <a:pt x="2003" y="1235"/>
                  <a:pt x="2003" y="1234"/>
                  <a:pt x="2004" y="1234"/>
                </a:cubicBezTo>
                <a:cubicBezTo>
                  <a:pt x="2004" y="1234"/>
                  <a:pt x="2005" y="1233"/>
                  <a:pt x="2006" y="1232"/>
                </a:cubicBezTo>
                <a:cubicBezTo>
                  <a:pt x="2007" y="1231"/>
                  <a:pt x="2008" y="1231"/>
                  <a:pt x="2009" y="1230"/>
                </a:cubicBezTo>
                <a:cubicBezTo>
                  <a:pt x="2010" y="1229"/>
                  <a:pt x="2010" y="1228"/>
                  <a:pt x="2011" y="1227"/>
                </a:cubicBezTo>
                <a:cubicBezTo>
                  <a:pt x="2012" y="1226"/>
                  <a:pt x="2012" y="1225"/>
                  <a:pt x="2013" y="1224"/>
                </a:cubicBezTo>
                <a:cubicBezTo>
                  <a:pt x="2013" y="1223"/>
                  <a:pt x="2014" y="1221"/>
                  <a:pt x="2015" y="1221"/>
                </a:cubicBezTo>
                <a:cubicBezTo>
                  <a:pt x="2016" y="1220"/>
                  <a:pt x="2018" y="1220"/>
                  <a:pt x="2019" y="1219"/>
                </a:cubicBezTo>
                <a:cubicBezTo>
                  <a:pt x="2020" y="1218"/>
                  <a:pt x="2020" y="1217"/>
                  <a:pt x="2021" y="1216"/>
                </a:cubicBezTo>
                <a:cubicBezTo>
                  <a:pt x="2022" y="1215"/>
                  <a:pt x="2023" y="1215"/>
                  <a:pt x="2024" y="1214"/>
                </a:cubicBezTo>
                <a:cubicBezTo>
                  <a:pt x="2025" y="1212"/>
                  <a:pt x="2026" y="1211"/>
                  <a:pt x="2026" y="1210"/>
                </a:cubicBezTo>
                <a:cubicBezTo>
                  <a:pt x="2027" y="1209"/>
                  <a:pt x="2028" y="1208"/>
                  <a:pt x="2028" y="1206"/>
                </a:cubicBezTo>
                <a:cubicBezTo>
                  <a:pt x="2029" y="1205"/>
                  <a:pt x="2029" y="1203"/>
                  <a:pt x="2031" y="1203"/>
                </a:cubicBezTo>
                <a:cubicBezTo>
                  <a:pt x="2033" y="1202"/>
                  <a:pt x="2034" y="1201"/>
                  <a:pt x="2035" y="1200"/>
                </a:cubicBezTo>
                <a:cubicBezTo>
                  <a:pt x="2035" y="1199"/>
                  <a:pt x="2035" y="1198"/>
                  <a:pt x="2036" y="1198"/>
                </a:cubicBezTo>
                <a:cubicBezTo>
                  <a:pt x="2036" y="1197"/>
                  <a:pt x="2037" y="1197"/>
                  <a:pt x="2038" y="1196"/>
                </a:cubicBezTo>
                <a:cubicBezTo>
                  <a:pt x="2039" y="1195"/>
                  <a:pt x="2039" y="1194"/>
                  <a:pt x="2039" y="1192"/>
                </a:cubicBezTo>
                <a:cubicBezTo>
                  <a:pt x="2040" y="1191"/>
                  <a:pt x="2042" y="1191"/>
                  <a:pt x="2043" y="1190"/>
                </a:cubicBezTo>
                <a:cubicBezTo>
                  <a:pt x="2044" y="1189"/>
                  <a:pt x="2044" y="1187"/>
                  <a:pt x="2045" y="1186"/>
                </a:cubicBezTo>
                <a:cubicBezTo>
                  <a:pt x="2046" y="1186"/>
                  <a:pt x="2046" y="1185"/>
                  <a:pt x="2047" y="1185"/>
                </a:cubicBezTo>
                <a:cubicBezTo>
                  <a:pt x="2048" y="1184"/>
                  <a:pt x="2048" y="1184"/>
                  <a:pt x="2049" y="1183"/>
                </a:cubicBezTo>
                <a:cubicBezTo>
                  <a:pt x="2050" y="1182"/>
                  <a:pt x="2051" y="1182"/>
                  <a:pt x="2052" y="1181"/>
                </a:cubicBezTo>
                <a:cubicBezTo>
                  <a:pt x="2053" y="1180"/>
                  <a:pt x="2054" y="1178"/>
                  <a:pt x="2055" y="1178"/>
                </a:cubicBezTo>
                <a:cubicBezTo>
                  <a:pt x="2056" y="1178"/>
                  <a:pt x="2056" y="1179"/>
                  <a:pt x="2057" y="1178"/>
                </a:cubicBezTo>
                <a:cubicBezTo>
                  <a:pt x="2058" y="1178"/>
                  <a:pt x="2058" y="1177"/>
                  <a:pt x="2058" y="1177"/>
                </a:cubicBezTo>
                <a:cubicBezTo>
                  <a:pt x="2059" y="1176"/>
                  <a:pt x="2060" y="1175"/>
                  <a:pt x="2061" y="1174"/>
                </a:cubicBezTo>
                <a:cubicBezTo>
                  <a:pt x="2063" y="1173"/>
                  <a:pt x="2065" y="1172"/>
                  <a:pt x="2068" y="1171"/>
                </a:cubicBezTo>
                <a:cubicBezTo>
                  <a:pt x="2070" y="1171"/>
                  <a:pt x="2071" y="1171"/>
                  <a:pt x="2072" y="1170"/>
                </a:cubicBezTo>
                <a:cubicBezTo>
                  <a:pt x="2074" y="1170"/>
                  <a:pt x="2075" y="1169"/>
                  <a:pt x="2076" y="1169"/>
                </a:cubicBezTo>
                <a:cubicBezTo>
                  <a:pt x="2076" y="1169"/>
                  <a:pt x="2077" y="1169"/>
                  <a:pt x="2077" y="1169"/>
                </a:cubicBezTo>
                <a:cubicBezTo>
                  <a:pt x="2078" y="1169"/>
                  <a:pt x="2078" y="1168"/>
                  <a:pt x="2079" y="1168"/>
                </a:cubicBezTo>
                <a:cubicBezTo>
                  <a:pt x="2080" y="1168"/>
                  <a:pt x="2081" y="1168"/>
                  <a:pt x="2082" y="1166"/>
                </a:cubicBezTo>
                <a:cubicBezTo>
                  <a:pt x="2082" y="1164"/>
                  <a:pt x="2082" y="1162"/>
                  <a:pt x="2083" y="1159"/>
                </a:cubicBezTo>
                <a:cubicBezTo>
                  <a:pt x="2083" y="1159"/>
                  <a:pt x="2084" y="1158"/>
                  <a:pt x="2084" y="1158"/>
                </a:cubicBezTo>
                <a:cubicBezTo>
                  <a:pt x="2085" y="1157"/>
                  <a:pt x="2086" y="1157"/>
                  <a:pt x="2086" y="1157"/>
                </a:cubicBezTo>
                <a:cubicBezTo>
                  <a:pt x="2087" y="1155"/>
                  <a:pt x="2087" y="1154"/>
                  <a:pt x="2088" y="1153"/>
                </a:cubicBezTo>
                <a:cubicBezTo>
                  <a:pt x="2089" y="1152"/>
                  <a:pt x="2091" y="1152"/>
                  <a:pt x="2092" y="1151"/>
                </a:cubicBezTo>
                <a:cubicBezTo>
                  <a:pt x="2093" y="1150"/>
                  <a:pt x="2094" y="1148"/>
                  <a:pt x="2095" y="1147"/>
                </a:cubicBezTo>
                <a:cubicBezTo>
                  <a:pt x="2097" y="1146"/>
                  <a:pt x="2101" y="1148"/>
                  <a:pt x="2103" y="1148"/>
                </a:cubicBezTo>
                <a:cubicBezTo>
                  <a:pt x="2105" y="1148"/>
                  <a:pt x="2107" y="1148"/>
                  <a:pt x="2108" y="1148"/>
                </a:cubicBezTo>
                <a:cubicBezTo>
                  <a:pt x="2109" y="1148"/>
                  <a:pt x="2110" y="1148"/>
                  <a:pt x="2110" y="1148"/>
                </a:cubicBezTo>
                <a:cubicBezTo>
                  <a:pt x="2112" y="1147"/>
                  <a:pt x="2113" y="1147"/>
                  <a:pt x="2115" y="1147"/>
                </a:cubicBezTo>
                <a:cubicBezTo>
                  <a:pt x="2117" y="1146"/>
                  <a:pt x="2119" y="1146"/>
                  <a:pt x="2122" y="1146"/>
                </a:cubicBezTo>
                <a:cubicBezTo>
                  <a:pt x="2124" y="1146"/>
                  <a:pt x="2126" y="1145"/>
                  <a:pt x="2128" y="1145"/>
                </a:cubicBezTo>
                <a:cubicBezTo>
                  <a:pt x="2132" y="1145"/>
                  <a:pt x="2135" y="1146"/>
                  <a:pt x="2139" y="1146"/>
                </a:cubicBezTo>
                <a:cubicBezTo>
                  <a:pt x="2142" y="1145"/>
                  <a:pt x="2146" y="1145"/>
                  <a:pt x="2149" y="1146"/>
                </a:cubicBezTo>
                <a:cubicBezTo>
                  <a:pt x="2151" y="1146"/>
                  <a:pt x="2152" y="1146"/>
                  <a:pt x="2154" y="1146"/>
                </a:cubicBezTo>
                <a:cubicBezTo>
                  <a:pt x="2155" y="1147"/>
                  <a:pt x="2155" y="1147"/>
                  <a:pt x="2156" y="1147"/>
                </a:cubicBezTo>
                <a:cubicBezTo>
                  <a:pt x="2158" y="1147"/>
                  <a:pt x="2160" y="1147"/>
                  <a:pt x="2162" y="1147"/>
                </a:cubicBezTo>
                <a:cubicBezTo>
                  <a:pt x="2165" y="1147"/>
                  <a:pt x="2168" y="1146"/>
                  <a:pt x="2171" y="1146"/>
                </a:cubicBezTo>
                <a:cubicBezTo>
                  <a:pt x="2172" y="1146"/>
                  <a:pt x="2174" y="1146"/>
                  <a:pt x="2175" y="1146"/>
                </a:cubicBezTo>
                <a:cubicBezTo>
                  <a:pt x="2177" y="1146"/>
                  <a:pt x="2178" y="1146"/>
                  <a:pt x="2180" y="1147"/>
                </a:cubicBezTo>
                <a:cubicBezTo>
                  <a:pt x="2181" y="1147"/>
                  <a:pt x="2183" y="1147"/>
                  <a:pt x="2184" y="1147"/>
                </a:cubicBezTo>
                <a:cubicBezTo>
                  <a:pt x="2186" y="1147"/>
                  <a:pt x="2187" y="1147"/>
                  <a:pt x="2189" y="1147"/>
                </a:cubicBezTo>
                <a:cubicBezTo>
                  <a:pt x="2190" y="1147"/>
                  <a:pt x="2192" y="1148"/>
                  <a:pt x="2193" y="1149"/>
                </a:cubicBezTo>
                <a:cubicBezTo>
                  <a:pt x="2195" y="1149"/>
                  <a:pt x="2194" y="1151"/>
                  <a:pt x="2196" y="1151"/>
                </a:cubicBezTo>
                <a:cubicBezTo>
                  <a:pt x="2197" y="1151"/>
                  <a:pt x="2199" y="1150"/>
                  <a:pt x="2200" y="1150"/>
                </a:cubicBezTo>
                <a:cubicBezTo>
                  <a:pt x="2202" y="1150"/>
                  <a:pt x="2203" y="1149"/>
                  <a:pt x="2204" y="1149"/>
                </a:cubicBezTo>
                <a:cubicBezTo>
                  <a:pt x="2208" y="1148"/>
                  <a:pt x="2211" y="1148"/>
                  <a:pt x="2214" y="1148"/>
                </a:cubicBezTo>
                <a:cubicBezTo>
                  <a:pt x="2217" y="1147"/>
                  <a:pt x="2220" y="1147"/>
                  <a:pt x="2224" y="1147"/>
                </a:cubicBezTo>
                <a:cubicBezTo>
                  <a:pt x="2225" y="1147"/>
                  <a:pt x="2227" y="1148"/>
                  <a:pt x="2228" y="1147"/>
                </a:cubicBezTo>
                <a:cubicBezTo>
                  <a:pt x="2229" y="1147"/>
                  <a:pt x="2230" y="1146"/>
                  <a:pt x="2231" y="1145"/>
                </a:cubicBezTo>
                <a:cubicBezTo>
                  <a:pt x="2232" y="1145"/>
                  <a:pt x="2233" y="1144"/>
                  <a:pt x="2234" y="1143"/>
                </a:cubicBezTo>
                <a:cubicBezTo>
                  <a:pt x="2235" y="1142"/>
                  <a:pt x="2236" y="1141"/>
                  <a:pt x="2237" y="1140"/>
                </a:cubicBezTo>
                <a:cubicBezTo>
                  <a:pt x="2238" y="1139"/>
                  <a:pt x="2241" y="1137"/>
                  <a:pt x="2243" y="1136"/>
                </a:cubicBezTo>
                <a:cubicBezTo>
                  <a:pt x="2244" y="1136"/>
                  <a:pt x="2245" y="1135"/>
                  <a:pt x="2245" y="1134"/>
                </a:cubicBezTo>
                <a:cubicBezTo>
                  <a:pt x="2246" y="1133"/>
                  <a:pt x="2247" y="1133"/>
                  <a:pt x="2248" y="1132"/>
                </a:cubicBezTo>
                <a:cubicBezTo>
                  <a:pt x="2248" y="1131"/>
                  <a:pt x="2249" y="1131"/>
                  <a:pt x="2249" y="1131"/>
                </a:cubicBezTo>
                <a:cubicBezTo>
                  <a:pt x="2250" y="1131"/>
                  <a:pt x="2249" y="1132"/>
                  <a:pt x="2250" y="1133"/>
                </a:cubicBezTo>
                <a:cubicBezTo>
                  <a:pt x="2250" y="1134"/>
                  <a:pt x="2251" y="1133"/>
                  <a:pt x="2251" y="1132"/>
                </a:cubicBezTo>
                <a:cubicBezTo>
                  <a:pt x="2252" y="1132"/>
                  <a:pt x="2252" y="1131"/>
                  <a:pt x="2252" y="1130"/>
                </a:cubicBezTo>
                <a:cubicBezTo>
                  <a:pt x="2252" y="1129"/>
                  <a:pt x="2253" y="1129"/>
                  <a:pt x="2252" y="1128"/>
                </a:cubicBezTo>
                <a:cubicBezTo>
                  <a:pt x="2252" y="1127"/>
                  <a:pt x="2251" y="1127"/>
                  <a:pt x="2252" y="1126"/>
                </a:cubicBezTo>
                <a:cubicBezTo>
                  <a:pt x="2252" y="1125"/>
                  <a:pt x="2254" y="1124"/>
                  <a:pt x="2255" y="1124"/>
                </a:cubicBezTo>
                <a:cubicBezTo>
                  <a:pt x="2256" y="1123"/>
                  <a:pt x="2257" y="1122"/>
                  <a:pt x="2259" y="1122"/>
                </a:cubicBezTo>
                <a:cubicBezTo>
                  <a:pt x="2260" y="1122"/>
                  <a:pt x="2260" y="1122"/>
                  <a:pt x="2259" y="1121"/>
                </a:cubicBezTo>
                <a:cubicBezTo>
                  <a:pt x="2258" y="1120"/>
                  <a:pt x="2258" y="1120"/>
                  <a:pt x="2259" y="1119"/>
                </a:cubicBezTo>
                <a:cubicBezTo>
                  <a:pt x="2260" y="1118"/>
                  <a:pt x="2263" y="1117"/>
                  <a:pt x="2265" y="1117"/>
                </a:cubicBezTo>
                <a:cubicBezTo>
                  <a:pt x="2266" y="1117"/>
                  <a:pt x="2267" y="1117"/>
                  <a:pt x="2269" y="1116"/>
                </a:cubicBezTo>
                <a:cubicBezTo>
                  <a:pt x="2270" y="1116"/>
                  <a:pt x="2272" y="1115"/>
                  <a:pt x="2273" y="1115"/>
                </a:cubicBezTo>
                <a:cubicBezTo>
                  <a:pt x="2275" y="1114"/>
                  <a:pt x="2276" y="1114"/>
                  <a:pt x="2277" y="1114"/>
                </a:cubicBezTo>
                <a:cubicBezTo>
                  <a:pt x="2279" y="1114"/>
                  <a:pt x="2281" y="1114"/>
                  <a:pt x="2282" y="1114"/>
                </a:cubicBezTo>
                <a:cubicBezTo>
                  <a:pt x="2284" y="1114"/>
                  <a:pt x="2285" y="1115"/>
                  <a:pt x="2286" y="1115"/>
                </a:cubicBezTo>
                <a:cubicBezTo>
                  <a:pt x="2288" y="1115"/>
                  <a:pt x="2289" y="1115"/>
                  <a:pt x="2291" y="1115"/>
                </a:cubicBezTo>
                <a:cubicBezTo>
                  <a:pt x="2292" y="1115"/>
                  <a:pt x="2294" y="1114"/>
                  <a:pt x="2295" y="1113"/>
                </a:cubicBezTo>
                <a:cubicBezTo>
                  <a:pt x="2297" y="1112"/>
                  <a:pt x="2298" y="1110"/>
                  <a:pt x="2300" y="1109"/>
                </a:cubicBezTo>
                <a:cubicBezTo>
                  <a:pt x="2301" y="1109"/>
                  <a:pt x="2301" y="1109"/>
                  <a:pt x="2302" y="1109"/>
                </a:cubicBezTo>
                <a:cubicBezTo>
                  <a:pt x="2303" y="1108"/>
                  <a:pt x="2305" y="1107"/>
                  <a:pt x="2306" y="1106"/>
                </a:cubicBezTo>
                <a:cubicBezTo>
                  <a:pt x="2307" y="1105"/>
                  <a:pt x="2309" y="1104"/>
                  <a:pt x="2310" y="1104"/>
                </a:cubicBezTo>
                <a:cubicBezTo>
                  <a:pt x="2311" y="1103"/>
                  <a:pt x="2312" y="1102"/>
                  <a:pt x="2313" y="1101"/>
                </a:cubicBezTo>
                <a:cubicBezTo>
                  <a:pt x="2314" y="1100"/>
                  <a:pt x="2314" y="1100"/>
                  <a:pt x="2315" y="1099"/>
                </a:cubicBezTo>
                <a:cubicBezTo>
                  <a:pt x="2316" y="1099"/>
                  <a:pt x="2316" y="1098"/>
                  <a:pt x="2316" y="1097"/>
                </a:cubicBezTo>
                <a:cubicBezTo>
                  <a:pt x="2317" y="1095"/>
                  <a:pt x="2317" y="1094"/>
                  <a:pt x="2318" y="1093"/>
                </a:cubicBezTo>
                <a:cubicBezTo>
                  <a:pt x="2319" y="1093"/>
                  <a:pt x="2320" y="1094"/>
                  <a:pt x="2320" y="1093"/>
                </a:cubicBezTo>
                <a:cubicBezTo>
                  <a:pt x="2321" y="1092"/>
                  <a:pt x="2319" y="1092"/>
                  <a:pt x="2319" y="1092"/>
                </a:cubicBezTo>
                <a:cubicBezTo>
                  <a:pt x="2318" y="1091"/>
                  <a:pt x="2318" y="1091"/>
                  <a:pt x="2318" y="1091"/>
                </a:cubicBezTo>
                <a:cubicBezTo>
                  <a:pt x="2317" y="1091"/>
                  <a:pt x="2316" y="1091"/>
                  <a:pt x="2316" y="1090"/>
                </a:cubicBezTo>
                <a:cubicBezTo>
                  <a:pt x="2315" y="1090"/>
                  <a:pt x="2315" y="1088"/>
                  <a:pt x="2316" y="1088"/>
                </a:cubicBezTo>
                <a:cubicBezTo>
                  <a:pt x="2317" y="1089"/>
                  <a:pt x="2316" y="1090"/>
                  <a:pt x="2317" y="1090"/>
                </a:cubicBezTo>
                <a:cubicBezTo>
                  <a:pt x="2318" y="1090"/>
                  <a:pt x="2318" y="1089"/>
                  <a:pt x="2318" y="1089"/>
                </a:cubicBezTo>
                <a:cubicBezTo>
                  <a:pt x="2319" y="1088"/>
                  <a:pt x="2319" y="1089"/>
                  <a:pt x="2319" y="1089"/>
                </a:cubicBezTo>
                <a:cubicBezTo>
                  <a:pt x="2321" y="1089"/>
                  <a:pt x="2320" y="1086"/>
                  <a:pt x="2318" y="1085"/>
                </a:cubicBezTo>
                <a:cubicBezTo>
                  <a:pt x="2317" y="1085"/>
                  <a:pt x="2316" y="1086"/>
                  <a:pt x="2315" y="1085"/>
                </a:cubicBezTo>
                <a:cubicBezTo>
                  <a:pt x="2314" y="1085"/>
                  <a:pt x="2314" y="1084"/>
                  <a:pt x="2313" y="1084"/>
                </a:cubicBezTo>
                <a:cubicBezTo>
                  <a:pt x="2313" y="1084"/>
                  <a:pt x="2311" y="1084"/>
                  <a:pt x="2311" y="1083"/>
                </a:cubicBezTo>
                <a:cubicBezTo>
                  <a:pt x="2311" y="1083"/>
                  <a:pt x="2312" y="1083"/>
                  <a:pt x="2313" y="1083"/>
                </a:cubicBezTo>
                <a:cubicBezTo>
                  <a:pt x="2313" y="1082"/>
                  <a:pt x="2313" y="1081"/>
                  <a:pt x="2314" y="1081"/>
                </a:cubicBezTo>
                <a:cubicBezTo>
                  <a:pt x="2315" y="1081"/>
                  <a:pt x="2316" y="1082"/>
                  <a:pt x="2316" y="1082"/>
                </a:cubicBezTo>
                <a:cubicBezTo>
                  <a:pt x="2317" y="1082"/>
                  <a:pt x="2318" y="1081"/>
                  <a:pt x="2317" y="1080"/>
                </a:cubicBezTo>
                <a:cubicBezTo>
                  <a:pt x="2317" y="1080"/>
                  <a:pt x="2315" y="1080"/>
                  <a:pt x="2315" y="1080"/>
                </a:cubicBezTo>
                <a:cubicBezTo>
                  <a:pt x="2314" y="1080"/>
                  <a:pt x="2314" y="1079"/>
                  <a:pt x="2314" y="1079"/>
                </a:cubicBezTo>
                <a:cubicBezTo>
                  <a:pt x="2314" y="1079"/>
                  <a:pt x="2313" y="1079"/>
                  <a:pt x="2313" y="1079"/>
                </a:cubicBezTo>
                <a:cubicBezTo>
                  <a:pt x="2312" y="1078"/>
                  <a:pt x="2312" y="1078"/>
                  <a:pt x="2313" y="1078"/>
                </a:cubicBezTo>
                <a:cubicBezTo>
                  <a:pt x="2314" y="1077"/>
                  <a:pt x="2314" y="1078"/>
                  <a:pt x="2315" y="1077"/>
                </a:cubicBezTo>
                <a:cubicBezTo>
                  <a:pt x="2315" y="1076"/>
                  <a:pt x="2315" y="1076"/>
                  <a:pt x="2316" y="1075"/>
                </a:cubicBezTo>
                <a:cubicBezTo>
                  <a:pt x="2317" y="1075"/>
                  <a:pt x="2318" y="1075"/>
                  <a:pt x="2317" y="1074"/>
                </a:cubicBezTo>
                <a:cubicBezTo>
                  <a:pt x="2317" y="1074"/>
                  <a:pt x="2316" y="1074"/>
                  <a:pt x="2316" y="1073"/>
                </a:cubicBezTo>
                <a:cubicBezTo>
                  <a:pt x="2315" y="1073"/>
                  <a:pt x="2315" y="1072"/>
                  <a:pt x="2315" y="1072"/>
                </a:cubicBezTo>
                <a:cubicBezTo>
                  <a:pt x="2314" y="1072"/>
                  <a:pt x="2313" y="1072"/>
                  <a:pt x="2312" y="1072"/>
                </a:cubicBezTo>
                <a:cubicBezTo>
                  <a:pt x="2312" y="1071"/>
                  <a:pt x="2312" y="1070"/>
                  <a:pt x="2313" y="1070"/>
                </a:cubicBezTo>
                <a:cubicBezTo>
                  <a:pt x="2314" y="1070"/>
                  <a:pt x="2314" y="1071"/>
                  <a:pt x="2315" y="1070"/>
                </a:cubicBezTo>
                <a:cubicBezTo>
                  <a:pt x="2316" y="1070"/>
                  <a:pt x="2316" y="1070"/>
                  <a:pt x="2316" y="1069"/>
                </a:cubicBezTo>
                <a:cubicBezTo>
                  <a:pt x="2317" y="1068"/>
                  <a:pt x="2317" y="1068"/>
                  <a:pt x="2318" y="1068"/>
                </a:cubicBezTo>
                <a:cubicBezTo>
                  <a:pt x="2319" y="1067"/>
                  <a:pt x="2319" y="1065"/>
                  <a:pt x="2318" y="1064"/>
                </a:cubicBezTo>
                <a:cubicBezTo>
                  <a:pt x="2318" y="1063"/>
                  <a:pt x="2318" y="1061"/>
                  <a:pt x="2316" y="1061"/>
                </a:cubicBezTo>
                <a:cubicBezTo>
                  <a:pt x="2315" y="1060"/>
                  <a:pt x="2313" y="1061"/>
                  <a:pt x="2312" y="1060"/>
                </a:cubicBezTo>
                <a:cubicBezTo>
                  <a:pt x="2312" y="1060"/>
                  <a:pt x="2312" y="1059"/>
                  <a:pt x="2312" y="1058"/>
                </a:cubicBezTo>
                <a:cubicBezTo>
                  <a:pt x="2311" y="1058"/>
                  <a:pt x="2311" y="1058"/>
                  <a:pt x="2310" y="1058"/>
                </a:cubicBezTo>
                <a:cubicBezTo>
                  <a:pt x="2309" y="1057"/>
                  <a:pt x="2309" y="1056"/>
                  <a:pt x="2311" y="1056"/>
                </a:cubicBezTo>
                <a:cubicBezTo>
                  <a:pt x="2312" y="1056"/>
                  <a:pt x="2312" y="1057"/>
                  <a:pt x="2313" y="1057"/>
                </a:cubicBezTo>
                <a:cubicBezTo>
                  <a:pt x="2314" y="1057"/>
                  <a:pt x="2314" y="1057"/>
                  <a:pt x="2314" y="1056"/>
                </a:cubicBezTo>
                <a:cubicBezTo>
                  <a:pt x="2313" y="1055"/>
                  <a:pt x="2311" y="1055"/>
                  <a:pt x="2310" y="1055"/>
                </a:cubicBezTo>
                <a:cubicBezTo>
                  <a:pt x="2309" y="1054"/>
                  <a:pt x="2307" y="1054"/>
                  <a:pt x="2306" y="1054"/>
                </a:cubicBezTo>
                <a:cubicBezTo>
                  <a:pt x="2305" y="1053"/>
                  <a:pt x="2305" y="1053"/>
                  <a:pt x="2304" y="1053"/>
                </a:cubicBezTo>
                <a:cubicBezTo>
                  <a:pt x="2303" y="1053"/>
                  <a:pt x="2302" y="1054"/>
                  <a:pt x="2301" y="1053"/>
                </a:cubicBezTo>
                <a:cubicBezTo>
                  <a:pt x="2300" y="1052"/>
                  <a:pt x="2304" y="1052"/>
                  <a:pt x="2305" y="1051"/>
                </a:cubicBezTo>
                <a:cubicBezTo>
                  <a:pt x="2305" y="1049"/>
                  <a:pt x="2304" y="1050"/>
                  <a:pt x="2302" y="1050"/>
                </a:cubicBezTo>
                <a:cubicBezTo>
                  <a:pt x="2302" y="1049"/>
                  <a:pt x="2302" y="1049"/>
                  <a:pt x="2301" y="1049"/>
                </a:cubicBezTo>
                <a:cubicBezTo>
                  <a:pt x="2301" y="1049"/>
                  <a:pt x="2300" y="1050"/>
                  <a:pt x="2300" y="1050"/>
                </a:cubicBezTo>
                <a:cubicBezTo>
                  <a:pt x="2298" y="1053"/>
                  <a:pt x="2294" y="1049"/>
                  <a:pt x="2292" y="1051"/>
                </a:cubicBezTo>
                <a:cubicBezTo>
                  <a:pt x="2292" y="1052"/>
                  <a:pt x="2292" y="1053"/>
                  <a:pt x="2291" y="1053"/>
                </a:cubicBezTo>
                <a:cubicBezTo>
                  <a:pt x="2291" y="1054"/>
                  <a:pt x="2290" y="1054"/>
                  <a:pt x="2290" y="1054"/>
                </a:cubicBezTo>
                <a:cubicBezTo>
                  <a:pt x="2289" y="1055"/>
                  <a:pt x="2289" y="1055"/>
                  <a:pt x="2288" y="1057"/>
                </a:cubicBezTo>
                <a:cubicBezTo>
                  <a:pt x="2288" y="1057"/>
                  <a:pt x="2288" y="1059"/>
                  <a:pt x="2286" y="1058"/>
                </a:cubicBezTo>
                <a:cubicBezTo>
                  <a:pt x="2285" y="1058"/>
                  <a:pt x="2287" y="1055"/>
                  <a:pt x="2286" y="1054"/>
                </a:cubicBezTo>
                <a:cubicBezTo>
                  <a:pt x="2286" y="1054"/>
                  <a:pt x="2282" y="1054"/>
                  <a:pt x="2284" y="1053"/>
                </a:cubicBezTo>
                <a:cubicBezTo>
                  <a:pt x="2286" y="1052"/>
                  <a:pt x="2287" y="1051"/>
                  <a:pt x="2288" y="1051"/>
                </a:cubicBezTo>
                <a:cubicBezTo>
                  <a:pt x="2289" y="1050"/>
                  <a:pt x="2289" y="1050"/>
                  <a:pt x="2289" y="1049"/>
                </a:cubicBezTo>
                <a:cubicBezTo>
                  <a:pt x="2290" y="1049"/>
                  <a:pt x="2291" y="1049"/>
                  <a:pt x="2291" y="1048"/>
                </a:cubicBezTo>
                <a:cubicBezTo>
                  <a:pt x="2292" y="1047"/>
                  <a:pt x="2290" y="1046"/>
                  <a:pt x="2290" y="1045"/>
                </a:cubicBezTo>
                <a:cubicBezTo>
                  <a:pt x="2289" y="1044"/>
                  <a:pt x="2289" y="1043"/>
                  <a:pt x="2287" y="1042"/>
                </a:cubicBezTo>
                <a:cubicBezTo>
                  <a:pt x="2286" y="1041"/>
                  <a:pt x="2285" y="1041"/>
                  <a:pt x="2284" y="1041"/>
                </a:cubicBezTo>
                <a:cubicBezTo>
                  <a:pt x="2284" y="1040"/>
                  <a:pt x="2284" y="1039"/>
                  <a:pt x="2283" y="1039"/>
                </a:cubicBezTo>
                <a:cubicBezTo>
                  <a:pt x="2282" y="1039"/>
                  <a:pt x="2282" y="1038"/>
                  <a:pt x="2281" y="1038"/>
                </a:cubicBezTo>
                <a:cubicBezTo>
                  <a:pt x="2281" y="1038"/>
                  <a:pt x="2280" y="1038"/>
                  <a:pt x="2279" y="1038"/>
                </a:cubicBezTo>
                <a:cubicBezTo>
                  <a:pt x="2278" y="1037"/>
                  <a:pt x="2276" y="1038"/>
                  <a:pt x="2275" y="1037"/>
                </a:cubicBezTo>
                <a:cubicBezTo>
                  <a:pt x="2273" y="1037"/>
                  <a:pt x="2272" y="1036"/>
                  <a:pt x="2270" y="1036"/>
                </a:cubicBezTo>
                <a:cubicBezTo>
                  <a:pt x="2269" y="1036"/>
                  <a:pt x="2267" y="1036"/>
                  <a:pt x="2266" y="1036"/>
                </a:cubicBezTo>
                <a:cubicBezTo>
                  <a:pt x="2266" y="1035"/>
                  <a:pt x="2268" y="1035"/>
                  <a:pt x="2268" y="1034"/>
                </a:cubicBezTo>
                <a:cubicBezTo>
                  <a:pt x="2269" y="1034"/>
                  <a:pt x="2269" y="1033"/>
                  <a:pt x="2270" y="1032"/>
                </a:cubicBezTo>
                <a:cubicBezTo>
                  <a:pt x="2271" y="1032"/>
                  <a:pt x="2272" y="1032"/>
                  <a:pt x="2273" y="1032"/>
                </a:cubicBezTo>
                <a:cubicBezTo>
                  <a:pt x="2274" y="1032"/>
                  <a:pt x="2277" y="1033"/>
                  <a:pt x="2279" y="1032"/>
                </a:cubicBezTo>
                <a:cubicBezTo>
                  <a:pt x="2279" y="1032"/>
                  <a:pt x="2279" y="1032"/>
                  <a:pt x="2280" y="1031"/>
                </a:cubicBezTo>
                <a:cubicBezTo>
                  <a:pt x="2281" y="1031"/>
                  <a:pt x="2282" y="1031"/>
                  <a:pt x="2282" y="1031"/>
                </a:cubicBezTo>
                <a:cubicBezTo>
                  <a:pt x="2283" y="1031"/>
                  <a:pt x="2283" y="1030"/>
                  <a:pt x="2283" y="1029"/>
                </a:cubicBezTo>
                <a:cubicBezTo>
                  <a:pt x="2282" y="1029"/>
                  <a:pt x="2281" y="1029"/>
                  <a:pt x="2282" y="1028"/>
                </a:cubicBezTo>
                <a:cubicBezTo>
                  <a:pt x="2282" y="1028"/>
                  <a:pt x="2283" y="1028"/>
                  <a:pt x="2284" y="1028"/>
                </a:cubicBezTo>
                <a:cubicBezTo>
                  <a:pt x="2285" y="1028"/>
                  <a:pt x="2286" y="1028"/>
                  <a:pt x="2286" y="1027"/>
                </a:cubicBezTo>
                <a:cubicBezTo>
                  <a:pt x="2285" y="1026"/>
                  <a:pt x="2284" y="1026"/>
                  <a:pt x="2284" y="1026"/>
                </a:cubicBezTo>
                <a:cubicBezTo>
                  <a:pt x="2282" y="1025"/>
                  <a:pt x="2280" y="1026"/>
                  <a:pt x="2278" y="1025"/>
                </a:cubicBezTo>
                <a:cubicBezTo>
                  <a:pt x="2277" y="1024"/>
                  <a:pt x="2277" y="1022"/>
                  <a:pt x="2275" y="1022"/>
                </a:cubicBezTo>
                <a:cubicBezTo>
                  <a:pt x="2274" y="1022"/>
                  <a:pt x="2274" y="1022"/>
                  <a:pt x="2274" y="1021"/>
                </a:cubicBezTo>
                <a:cubicBezTo>
                  <a:pt x="2274" y="1020"/>
                  <a:pt x="2274" y="1019"/>
                  <a:pt x="2274" y="1019"/>
                </a:cubicBezTo>
                <a:cubicBezTo>
                  <a:pt x="2274" y="1018"/>
                  <a:pt x="2274" y="1017"/>
                  <a:pt x="2274" y="1017"/>
                </a:cubicBezTo>
                <a:cubicBezTo>
                  <a:pt x="2273" y="1016"/>
                  <a:pt x="2272" y="1017"/>
                  <a:pt x="2272" y="1017"/>
                </a:cubicBezTo>
                <a:cubicBezTo>
                  <a:pt x="2271" y="1018"/>
                  <a:pt x="2269" y="1017"/>
                  <a:pt x="2268" y="1018"/>
                </a:cubicBezTo>
                <a:cubicBezTo>
                  <a:pt x="2267" y="1018"/>
                  <a:pt x="2266" y="1018"/>
                  <a:pt x="2267" y="1019"/>
                </a:cubicBezTo>
                <a:cubicBezTo>
                  <a:pt x="2267" y="1020"/>
                  <a:pt x="2269" y="1020"/>
                  <a:pt x="2268" y="1020"/>
                </a:cubicBezTo>
                <a:cubicBezTo>
                  <a:pt x="2268" y="1021"/>
                  <a:pt x="2267" y="1020"/>
                  <a:pt x="2266" y="1020"/>
                </a:cubicBezTo>
                <a:cubicBezTo>
                  <a:pt x="2265" y="1020"/>
                  <a:pt x="2265" y="1020"/>
                  <a:pt x="2264" y="1021"/>
                </a:cubicBezTo>
                <a:cubicBezTo>
                  <a:pt x="2263" y="1022"/>
                  <a:pt x="2262" y="1022"/>
                  <a:pt x="2261" y="1021"/>
                </a:cubicBezTo>
                <a:cubicBezTo>
                  <a:pt x="2260" y="1021"/>
                  <a:pt x="2260" y="1020"/>
                  <a:pt x="2259" y="1020"/>
                </a:cubicBezTo>
                <a:cubicBezTo>
                  <a:pt x="2258" y="1020"/>
                  <a:pt x="2256" y="1020"/>
                  <a:pt x="2255" y="1020"/>
                </a:cubicBezTo>
                <a:cubicBezTo>
                  <a:pt x="2254" y="1019"/>
                  <a:pt x="2253" y="1019"/>
                  <a:pt x="2253" y="1018"/>
                </a:cubicBezTo>
                <a:cubicBezTo>
                  <a:pt x="2253" y="1017"/>
                  <a:pt x="2253" y="1017"/>
                  <a:pt x="2253" y="1016"/>
                </a:cubicBezTo>
                <a:cubicBezTo>
                  <a:pt x="2253" y="1015"/>
                  <a:pt x="2252" y="1015"/>
                  <a:pt x="2252" y="1014"/>
                </a:cubicBezTo>
                <a:cubicBezTo>
                  <a:pt x="2252" y="1013"/>
                  <a:pt x="2253" y="1012"/>
                  <a:pt x="2253" y="1011"/>
                </a:cubicBezTo>
                <a:cubicBezTo>
                  <a:pt x="2252" y="1009"/>
                  <a:pt x="2251" y="1011"/>
                  <a:pt x="2250" y="1011"/>
                </a:cubicBezTo>
                <a:cubicBezTo>
                  <a:pt x="2249" y="1011"/>
                  <a:pt x="2249" y="1011"/>
                  <a:pt x="2248" y="1012"/>
                </a:cubicBezTo>
                <a:cubicBezTo>
                  <a:pt x="2248" y="1013"/>
                  <a:pt x="2247" y="1014"/>
                  <a:pt x="2246" y="1013"/>
                </a:cubicBezTo>
                <a:cubicBezTo>
                  <a:pt x="2246" y="1012"/>
                  <a:pt x="2246" y="1011"/>
                  <a:pt x="2247" y="1010"/>
                </a:cubicBezTo>
                <a:cubicBezTo>
                  <a:pt x="2248" y="1010"/>
                  <a:pt x="2250" y="1010"/>
                  <a:pt x="2249" y="1008"/>
                </a:cubicBezTo>
                <a:cubicBezTo>
                  <a:pt x="2249" y="1007"/>
                  <a:pt x="2248" y="1008"/>
                  <a:pt x="2247" y="1008"/>
                </a:cubicBezTo>
                <a:cubicBezTo>
                  <a:pt x="2246" y="1009"/>
                  <a:pt x="2245" y="1009"/>
                  <a:pt x="2245" y="1010"/>
                </a:cubicBezTo>
                <a:cubicBezTo>
                  <a:pt x="2244" y="1011"/>
                  <a:pt x="2245" y="1012"/>
                  <a:pt x="2244" y="1012"/>
                </a:cubicBezTo>
                <a:cubicBezTo>
                  <a:pt x="2243" y="1013"/>
                  <a:pt x="2243" y="1013"/>
                  <a:pt x="2242" y="1013"/>
                </a:cubicBezTo>
                <a:cubicBezTo>
                  <a:pt x="2241" y="1013"/>
                  <a:pt x="2240" y="1014"/>
                  <a:pt x="2240" y="1014"/>
                </a:cubicBezTo>
                <a:cubicBezTo>
                  <a:pt x="2239" y="1015"/>
                  <a:pt x="2239" y="1015"/>
                  <a:pt x="2238" y="1015"/>
                </a:cubicBezTo>
                <a:cubicBezTo>
                  <a:pt x="2237" y="1016"/>
                  <a:pt x="2237" y="1016"/>
                  <a:pt x="2237" y="1017"/>
                </a:cubicBezTo>
                <a:cubicBezTo>
                  <a:pt x="2236" y="1018"/>
                  <a:pt x="2236" y="1018"/>
                  <a:pt x="2235" y="1018"/>
                </a:cubicBezTo>
                <a:cubicBezTo>
                  <a:pt x="2235" y="1019"/>
                  <a:pt x="2234" y="1022"/>
                  <a:pt x="2233" y="1022"/>
                </a:cubicBezTo>
                <a:cubicBezTo>
                  <a:pt x="2233" y="1020"/>
                  <a:pt x="2234" y="1019"/>
                  <a:pt x="2235" y="1018"/>
                </a:cubicBezTo>
                <a:cubicBezTo>
                  <a:pt x="2236" y="1017"/>
                  <a:pt x="2236" y="1016"/>
                  <a:pt x="2237" y="1015"/>
                </a:cubicBezTo>
                <a:cubicBezTo>
                  <a:pt x="2238" y="1015"/>
                  <a:pt x="2238" y="1015"/>
                  <a:pt x="2239" y="1014"/>
                </a:cubicBezTo>
                <a:cubicBezTo>
                  <a:pt x="2239" y="1013"/>
                  <a:pt x="2239" y="1013"/>
                  <a:pt x="2240" y="1012"/>
                </a:cubicBezTo>
                <a:cubicBezTo>
                  <a:pt x="2241" y="1012"/>
                  <a:pt x="2241" y="1012"/>
                  <a:pt x="2242" y="1011"/>
                </a:cubicBezTo>
                <a:cubicBezTo>
                  <a:pt x="2243" y="1010"/>
                  <a:pt x="2241" y="1009"/>
                  <a:pt x="2240" y="1010"/>
                </a:cubicBezTo>
                <a:cubicBezTo>
                  <a:pt x="2239" y="1010"/>
                  <a:pt x="2239" y="1011"/>
                  <a:pt x="2238" y="1011"/>
                </a:cubicBezTo>
                <a:cubicBezTo>
                  <a:pt x="2237" y="1011"/>
                  <a:pt x="2236" y="1011"/>
                  <a:pt x="2235" y="1010"/>
                </a:cubicBezTo>
                <a:cubicBezTo>
                  <a:pt x="2235" y="1009"/>
                  <a:pt x="2236" y="1009"/>
                  <a:pt x="2237" y="1008"/>
                </a:cubicBezTo>
                <a:cubicBezTo>
                  <a:pt x="2238" y="1006"/>
                  <a:pt x="2235" y="1005"/>
                  <a:pt x="2234" y="1006"/>
                </a:cubicBezTo>
                <a:cubicBezTo>
                  <a:pt x="2234" y="1006"/>
                  <a:pt x="2234" y="1007"/>
                  <a:pt x="2233" y="1007"/>
                </a:cubicBezTo>
                <a:cubicBezTo>
                  <a:pt x="2232" y="1008"/>
                  <a:pt x="2232" y="1007"/>
                  <a:pt x="2231" y="1007"/>
                </a:cubicBezTo>
                <a:cubicBezTo>
                  <a:pt x="2230" y="1006"/>
                  <a:pt x="2230" y="1007"/>
                  <a:pt x="2229" y="1007"/>
                </a:cubicBezTo>
                <a:cubicBezTo>
                  <a:pt x="2229" y="1008"/>
                  <a:pt x="2228" y="1007"/>
                  <a:pt x="2228" y="1008"/>
                </a:cubicBezTo>
                <a:cubicBezTo>
                  <a:pt x="2228" y="1009"/>
                  <a:pt x="2229" y="1009"/>
                  <a:pt x="2229" y="1009"/>
                </a:cubicBezTo>
                <a:cubicBezTo>
                  <a:pt x="2229" y="1010"/>
                  <a:pt x="2228" y="1011"/>
                  <a:pt x="2228" y="1011"/>
                </a:cubicBezTo>
                <a:cubicBezTo>
                  <a:pt x="2228" y="1010"/>
                  <a:pt x="2228" y="1010"/>
                  <a:pt x="2228" y="1009"/>
                </a:cubicBezTo>
                <a:cubicBezTo>
                  <a:pt x="2228" y="1009"/>
                  <a:pt x="2227" y="1009"/>
                  <a:pt x="2227" y="1008"/>
                </a:cubicBezTo>
                <a:cubicBezTo>
                  <a:pt x="2227" y="1008"/>
                  <a:pt x="2226" y="1007"/>
                  <a:pt x="2225" y="1008"/>
                </a:cubicBezTo>
                <a:cubicBezTo>
                  <a:pt x="2224" y="1008"/>
                  <a:pt x="2224" y="1009"/>
                  <a:pt x="2223" y="1009"/>
                </a:cubicBezTo>
                <a:cubicBezTo>
                  <a:pt x="2222" y="1010"/>
                  <a:pt x="2222" y="1009"/>
                  <a:pt x="2222" y="1008"/>
                </a:cubicBezTo>
                <a:cubicBezTo>
                  <a:pt x="2223" y="1008"/>
                  <a:pt x="2223" y="1007"/>
                  <a:pt x="2222" y="1007"/>
                </a:cubicBezTo>
                <a:cubicBezTo>
                  <a:pt x="2222" y="1007"/>
                  <a:pt x="2220" y="1007"/>
                  <a:pt x="2221" y="1006"/>
                </a:cubicBezTo>
                <a:cubicBezTo>
                  <a:pt x="2221" y="1006"/>
                  <a:pt x="2222" y="1006"/>
                  <a:pt x="2223" y="1005"/>
                </a:cubicBezTo>
                <a:cubicBezTo>
                  <a:pt x="2224" y="1004"/>
                  <a:pt x="2223" y="1003"/>
                  <a:pt x="2225" y="1002"/>
                </a:cubicBezTo>
                <a:cubicBezTo>
                  <a:pt x="2225" y="1002"/>
                  <a:pt x="2226" y="1002"/>
                  <a:pt x="2227" y="1002"/>
                </a:cubicBezTo>
                <a:cubicBezTo>
                  <a:pt x="2227" y="1001"/>
                  <a:pt x="2227" y="1000"/>
                  <a:pt x="2227" y="1000"/>
                </a:cubicBezTo>
                <a:cubicBezTo>
                  <a:pt x="2226" y="1000"/>
                  <a:pt x="2225" y="1001"/>
                  <a:pt x="2225" y="1001"/>
                </a:cubicBezTo>
                <a:cubicBezTo>
                  <a:pt x="2224" y="1001"/>
                  <a:pt x="2223" y="1001"/>
                  <a:pt x="2224" y="1000"/>
                </a:cubicBezTo>
                <a:cubicBezTo>
                  <a:pt x="2224" y="999"/>
                  <a:pt x="2225" y="1000"/>
                  <a:pt x="2225" y="998"/>
                </a:cubicBezTo>
                <a:cubicBezTo>
                  <a:pt x="2225" y="997"/>
                  <a:pt x="2224" y="998"/>
                  <a:pt x="2224" y="998"/>
                </a:cubicBezTo>
                <a:cubicBezTo>
                  <a:pt x="2223" y="999"/>
                  <a:pt x="2223" y="998"/>
                  <a:pt x="2222" y="998"/>
                </a:cubicBezTo>
                <a:cubicBezTo>
                  <a:pt x="2221" y="997"/>
                  <a:pt x="2221" y="998"/>
                  <a:pt x="2221" y="997"/>
                </a:cubicBezTo>
                <a:cubicBezTo>
                  <a:pt x="2220" y="995"/>
                  <a:pt x="2222" y="995"/>
                  <a:pt x="2223" y="994"/>
                </a:cubicBezTo>
                <a:cubicBezTo>
                  <a:pt x="2224" y="993"/>
                  <a:pt x="2224" y="991"/>
                  <a:pt x="2222" y="991"/>
                </a:cubicBezTo>
                <a:cubicBezTo>
                  <a:pt x="2221" y="991"/>
                  <a:pt x="2221" y="992"/>
                  <a:pt x="2221" y="993"/>
                </a:cubicBezTo>
                <a:cubicBezTo>
                  <a:pt x="2220" y="993"/>
                  <a:pt x="2219" y="993"/>
                  <a:pt x="2219" y="993"/>
                </a:cubicBezTo>
                <a:cubicBezTo>
                  <a:pt x="2218" y="992"/>
                  <a:pt x="2219" y="991"/>
                  <a:pt x="2218" y="991"/>
                </a:cubicBezTo>
                <a:cubicBezTo>
                  <a:pt x="2218" y="991"/>
                  <a:pt x="2217" y="992"/>
                  <a:pt x="2217" y="992"/>
                </a:cubicBezTo>
                <a:cubicBezTo>
                  <a:pt x="2216" y="993"/>
                  <a:pt x="2214" y="993"/>
                  <a:pt x="2213" y="992"/>
                </a:cubicBezTo>
                <a:cubicBezTo>
                  <a:pt x="2213" y="992"/>
                  <a:pt x="2213" y="992"/>
                  <a:pt x="2213" y="992"/>
                </a:cubicBezTo>
                <a:cubicBezTo>
                  <a:pt x="2214" y="992"/>
                  <a:pt x="2215" y="992"/>
                  <a:pt x="2215" y="991"/>
                </a:cubicBezTo>
                <a:cubicBezTo>
                  <a:pt x="2215" y="991"/>
                  <a:pt x="2215" y="990"/>
                  <a:pt x="2214" y="990"/>
                </a:cubicBezTo>
                <a:cubicBezTo>
                  <a:pt x="2213" y="989"/>
                  <a:pt x="2212" y="990"/>
                  <a:pt x="2210" y="990"/>
                </a:cubicBezTo>
                <a:cubicBezTo>
                  <a:pt x="2210" y="989"/>
                  <a:pt x="2209" y="989"/>
                  <a:pt x="2209" y="989"/>
                </a:cubicBezTo>
                <a:cubicBezTo>
                  <a:pt x="2208" y="988"/>
                  <a:pt x="2208" y="988"/>
                  <a:pt x="2208" y="987"/>
                </a:cubicBezTo>
                <a:cubicBezTo>
                  <a:pt x="2207" y="987"/>
                  <a:pt x="2206" y="988"/>
                  <a:pt x="2205" y="987"/>
                </a:cubicBezTo>
                <a:cubicBezTo>
                  <a:pt x="2205" y="987"/>
                  <a:pt x="2205" y="987"/>
                  <a:pt x="2204" y="986"/>
                </a:cubicBezTo>
                <a:cubicBezTo>
                  <a:pt x="2204" y="986"/>
                  <a:pt x="2203" y="986"/>
                  <a:pt x="2203" y="986"/>
                </a:cubicBezTo>
                <a:cubicBezTo>
                  <a:pt x="2202" y="986"/>
                  <a:pt x="2201" y="986"/>
                  <a:pt x="2202" y="985"/>
                </a:cubicBezTo>
                <a:cubicBezTo>
                  <a:pt x="2203" y="984"/>
                  <a:pt x="2203" y="985"/>
                  <a:pt x="2204" y="985"/>
                </a:cubicBezTo>
                <a:cubicBezTo>
                  <a:pt x="2205" y="985"/>
                  <a:pt x="2205" y="984"/>
                  <a:pt x="2204" y="984"/>
                </a:cubicBezTo>
                <a:cubicBezTo>
                  <a:pt x="2204" y="984"/>
                  <a:pt x="2203" y="984"/>
                  <a:pt x="2203" y="983"/>
                </a:cubicBezTo>
                <a:cubicBezTo>
                  <a:pt x="2203" y="982"/>
                  <a:pt x="2204" y="982"/>
                  <a:pt x="2204" y="981"/>
                </a:cubicBezTo>
                <a:cubicBezTo>
                  <a:pt x="2204" y="979"/>
                  <a:pt x="2201" y="980"/>
                  <a:pt x="2200" y="980"/>
                </a:cubicBezTo>
                <a:cubicBezTo>
                  <a:pt x="2199" y="979"/>
                  <a:pt x="2198" y="978"/>
                  <a:pt x="2197" y="978"/>
                </a:cubicBezTo>
                <a:cubicBezTo>
                  <a:pt x="2195" y="978"/>
                  <a:pt x="2194" y="979"/>
                  <a:pt x="2192" y="978"/>
                </a:cubicBezTo>
                <a:cubicBezTo>
                  <a:pt x="2191" y="978"/>
                  <a:pt x="2188" y="978"/>
                  <a:pt x="2190" y="977"/>
                </a:cubicBezTo>
                <a:cubicBezTo>
                  <a:pt x="2190" y="977"/>
                  <a:pt x="2191" y="976"/>
                  <a:pt x="2191" y="976"/>
                </a:cubicBezTo>
                <a:cubicBezTo>
                  <a:pt x="2192" y="976"/>
                  <a:pt x="2192" y="977"/>
                  <a:pt x="2193" y="977"/>
                </a:cubicBezTo>
                <a:cubicBezTo>
                  <a:pt x="2194" y="977"/>
                  <a:pt x="2194" y="977"/>
                  <a:pt x="2195" y="977"/>
                </a:cubicBezTo>
                <a:cubicBezTo>
                  <a:pt x="2196" y="977"/>
                  <a:pt x="2197" y="978"/>
                  <a:pt x="2198" y="977"/>
                </a:cubicBezTo>
                <a:cubicBezTo>
                  <a:pt x="2199" y="977"/>
                  <a:pt x="2197" y="976"/>
                  <a:pt x="2197" y="976"/>
                </a:cubicBezTo>
                <a:cubicBezTo>
                  <a:pt x="2196" y="976"/>
                  <a:pt x="2196" y="976"/>
                  <a:pt x="2195" y="975"/>
                </a:cubicBezTo>
                <a:cubicBezTo>
                  <a:pt x="2194" y="975"/>
                  <a:pt x="2194" y="975"/>
                  <a:pt x="2194" y="974"/>
                </a:cubicBezTo>
                <a:cubicBezTo>
                  <a:pt x="2193" y="974"/>
                  <a:pt x="2193" y="974"/>
                  <a:pt x="2192" y="973"/>
                </a:cubicBezTo>
                <a:cubicBezTo>
                  <a:pt x="2191" y="973"/>
                  <a:pt x="2190" y="972"/>
                  <a:pt x="2191" y="971"/>
                </a:cubicBezTo>
                <a:cubicBezTo>
                  <a:pt x="2191" y="971"/>
                  <a:pt x="2192" y="971"/>
                  <a:pt x="2193" y="971"/>
                </a:cubicBezTo>
                <a:cubicBezTo>
                  <a:pt x="2194" y="971"/>
                  <a:pt x="2194" y="970"/>
                  <a:pt x="2195" y="970"/>
                </a:cubicBezTo>
                <a:cubicBezTo>
                  <a:pt x="2196" y="970"/>
                  <a:pt x="2196" y="971"/>
                  <a:pt x="2197" y="971"/>
                </a:cubicBezTo>
                <a:cubicBezTo>
                  <a:pt x="2197" y="970"/>
                  <a:pt x="2195" y="969"/>
                  <a:pt x="2194" y="969"/>
                </a:cubicBezTo>
                <a:cubicBezTo>
                  <a:pt x="2194" y="969"/>
                  <a:pt x="2193" y="969"/>
                  <a:pt x="2193" y="969"/>
                </a:cubicBezTo>
                <a:cubicBezTo>
                  <a:pt x="2192" y="968"/>
                  <a:pt x="2192" y="968"/>
                  <a:pt x="2192" y="968"/>
                </a:cubicBezTo>
                <a:cubicBezTo>
                  <a:pt x="2191" y="967"/>
                  <a:pt x="2191" y="968"/>
                  <a:pt x="2190" y="969"/>
                </a:cubicBezTo>
                <a:cubicBezTo>
                  <a:pt x="2189" y="969"/>
                  <a:pt x="2188" y="969"/>
                  <a:pt x="2187" y="968"/>
                </a:cubicBezTo>
                <a:cubicBezTo>
                  <a:pt x="2187" y="968"/>
                  <a:pt x="2188" y="968"/>
                  <a:pt x="2189" y="967"/>
                </a:cubicBezTo>
                <a:cubicBezTo>
                  <a:pt x="2189" y="967"/>
                  <a:pt x="2189" y="967"/>
                  <a:pt x="2189" y="967"/>
                </a:cubicBezTo>
                <a:cubicBezTo>
                  <a:pt x="2190" y="967"/>
                  <a:pt x="2190" y="967"/>
                  <a:pt x="2190" y="966"/>
                </a:cubicBezTo>
                <a:cubicBezTo>
                  <a:pt x="2191" y="966"/>
                  <a:pt x="2191" y="965"/>
                  <a:pt x="2192" y="965"/>
                </a:cubicBezTo>
                <a:cubicBezTo>
                  <a:pt x="2192" y="966"/>
                  <a:pt x="2192" y="966"/>
                  <a:pt x="2193" y="967"/>
                </a:cubicBezTo>
                <a:cubicBezTo>
                  <a:pt x="2194" y="967"/>
                  <a:pt x="2194" y="967"/>
                  <a:pt x="2195" y="967"/>
                </a:cubicBezTo>
                <a:cubicBezTo>
                  <a:pt x="2195" y="967"/>
                  <a:pt x="2196" y="968"/>
                  <a:pt x="2197" y="967"/>
                </a:cubicBezTo>
                <a:cubicBezTo>
                  <a:pt x="2197" y="966"/>
                  <a:pt x="2196" y="966"/>
                  <a:pt x="2196" y="966"/>
                </a:cubicBezTo>
                <a:cubicBezTo>
                  <a:pt x="2195" y="965"/>
                  <a:pt x="2195" y="965"/>
                  <a:pt x="2194" y="964"/>
                </a:cubicBezTo>
                <a:cubicBezTo>
                  <a:pt x="2194" y="964"/>
                  <a:pt x="2193" y="964"/>
                  <a:pt x="2193" y="963"/>
                </a:cubicBezTo>
                <a:cubicBezTo>
                  <a:pt x="2194" y="962"/>
                  <a:pt x="2194" y="962"/>
                  <a:pt x="2195" y="962"/>
                </a:cubicBezTo>
                <a:cubicBezTo>
                  <a:pt x="2195" y="962"/>
                  <a:pt x="2196" y="962"/>
                  <a:pt x="2196" y="962"/>
                </a:cubicBezTo>
                <a:cubicBezTo>
                  <a:pt x="2196" y="962"/>
                  <a:pt x="2196" y="961"/>
                  <a:pt x="2196" y="961"/>
                </a:cubicBezTo>
                <a:cubicBezTo>
                  <a:pt x="2197" y="961"/>
                  <a:pt x="2197" y="961"/>
                  <a:pt x="2197" y="962"/>
                </a:cubicBezTo>
                <a:cubicBezTo>
                  <a:pt x="2197" y="962"/>
                  <a:pt x="2196" y="962"/>
                  <a:pt x="2196" y="963"/>
                </a:cubicBezTo>
                <a:cubicBezTo>
                  <a:pt x="2196" y="965"/>
                  <a:pt x="2198" y="964"/>
                  <a:pt x="2199" y="965"/>
                </a:cubicBezTo>
                <a:cubicBezTo>
                  <a:pt x="2199" y="966"/>
                  <a:pt x="2198" y="966"/>
                  <a:pt x="2199" y="966"/>
                </a:cubicBezTo>
                <a:cubicBezTo>
                  <a:pt x="2199" y="967"/>
                  <a:pt x="2200" y="966"/>
                  <a:pt x="2200" y="966"/>
                </a:cubicBezTo>
                <a:cubicBezTo>
                  <a:pt x="2201" y="967"/>
                  <a:pt x="2201" y="967"/>
                  <a:pt x="2201" y="968"/>
                </a:cubicBezTo>
                <a:cubicBezTo>
                  <a:pt x="2203" y="968"/>
                  <a:pt x="2203" y="964"/>
                  <a:pt x="2202" y="963"/>
                </a:cubicBezTo>
                <a:cubicBezTo>
                  <a:pt x="2201" y="963"/>
                  <a:pt x="2199" y="963"/>
                  <a:pt x="2199" y="962"/>
                </a:cubicBezTo>
                <a:cubicBezTo>
                  <a:pt x="2199" y="961"/>
                  <a:pt x="2200" y="960"/>
                  <a:pt x="2200" y="961"/>
                </a:cubicBezTo>
                <a:cubicBezTo>
                  <a:pt x="2200" y="961"/>
                  <a:pt x="2200" y="962"/>
                  <a:pt x="2200" y="962"/>
                </a:cubicBezTo>
                <a:cubicBezTo>
                  <a:pt x="2201" y="962"/>
                  <a:pt x="2201" y="962"/>
                  <a:pt x="2201" y="961"/>
                </a:cubicBezTo>
                <a:cubicBezTo>
                  <a:pt x="2202" y="961"/>
                  <a:pt x="2202" y="961"/>
                  <a:pt x="2202" y="960"/>
                </a:cubicBezTo>
                <a:cubicBezTo>
                  <a:pt x="2203" y="958"/>
                  <a:pt x="2201" y="959"/>
                  <a:pt x="2200" y="959"/>
                </a:cubicBezTo>
                <a:cubicBezTo>
                  <a:pt x="2200" y="959"/>
                  <a:pt x="2199" y="959"/>
                  <a:pt x="2199" y="959"/>
                </a:cubicBezTo>
                <a:cubicBezTo>
                  <a:pt x="2198" y="958"/>
                  <a:pt x="2200" y="958"/>
                  <a:pt x="2200" y="958"/>
                </a:cubicBezTo>
                <a:cubicBezTo>
                  <a:pt x="2201" y="957"/>
                  <a:pt x="2200" y="957"/>
                  <a:pt x="2201" y="956"/>
                </a:cubicBezTo>
                <a:cubicBezTo>
                  <a:pt x="2202" y="956"/>
                  <a:pt x="2202" y="957"/>
                  <a:pt x="2202" y="958"/>
                </a:cubicBezTo>
                <a:cubicBezTo>
                  <a:pt x="2203" y="958"/>
                  <a:pt x="2203" y="957"/>
                  <a:pt x="2203" y="956"/>
                </a:cubicBezTo>
                <a:cubicBezTo>
                  <a:pt x="2202" y="955"/>
                  <a:pt x="2203" y="953"/>
                  <a:pt x="2202" y="953"/>
                </a:cubicBezTo>
                <a:cubicBezTo>
                  <a:pt x="2201" y="952"/>
                  <a:pt x="2199" y="952"/>
                  <a:pt x="2198" y="952"/>
                </a:cubicBezTo>
                <a:cubicBezTo>
                  <a:pt x="2197" y="951"/>
                  <a:pt x="2197" y="950"/>
                  <a:pt x="2196" y="950"/>
                </a:cubicBezTo>
                <a:cubicBezTo>
                  <a:pt x="2195" y="950"/>
                  <a:pt x="2195" y="950"/>
                  <a:pt x="2194" y="950"/>
                </a:cubicBezTo>
                <a:cubicBezTo>
                  <a:pt x="2194" y="951"/>
                  <a:pt x="2192" y="950"/>
                  <a:pt x="2191" y="950"/>
                </a:cubicBezTo>
                <a:cubicBezTo>
                  <a:pt x="2191" y="950"/>
                  <a:pt x="2190" y="949"/>
                  <a:pt x="2190" y="949"/>
                </a:cubicBezTo>
                <a:cubicBezTo>
                  <a:pt x="2191" y="948"/>
                  <a:pt x="2191" y="949"/>
                  <a:pt x="2191" y="948"/>
                </a:cubicBezTo>
                <a:cubicBezTo>
                  <a:pt x="2192" y="948"/>
                  <a:pt x="2192" y="947"/>
                  <a:pt x="2192" y="947"/>
                </a:cubicBezTo>
                <a:cubicBezTo>
                  <a:pt x="2192" y="946"/>
                  <a:pt x="2193" y="946"/>
                  <a:pt x="2193" y="945"/>
                </a:cubicBezTo>
                <a:cubicBezTo>
                  <a:pt x="2193" y="944"/>
                  <a:pt x="2192" y="944"/>
                  <a:pt x="2192" y="944"/>
                </a:cubicBezTo>
                <a:cubicBezTo>
                  <a:pt x="2191" y="943"/>
                  <a:pt x="2189" y="943"/>
                  <a:pt x="2188" y="943"/>
                </a:cubicBezTo>
                <a:cubicBezTo>
                  <a:pt x="2187" y="942"/>
                  <a:pt x="2187" y="942"/>
                  <a:pt x="2186" y="942"/>
                </a:cubicBezTo>
                <a:cubicBezTo>
                  <a:pt x="2185" y="943"/>
                  <a:pt x="2185" y="943"/>
                  <a:pt x="2184" y="943"/>
                </a:cubicBezTo>
                <a:cubicBezTo>
                  <a:pt x="2182" y="942"/>
                  <a:pt x="2184" y="941"/>
                  <a:pt x="2185" y="940"/>
                </a:cubicBezTo>
                <a:cubicBezTo>
                  <a:pt x="2186" y="940"/>
                  <a:pt x="2187" y="940"/>
                  <a:pt x="2187" y="940"/>
                </a:cubicBezTo>
                <a:cubicBezTo>
                  <a:pt x="2188" y="940"/>
                  <a:pt x="2189" y="939"/>
                  <a:pt x="2189" y="939"/>
                </a:cubicBezTo>
                <a:cubicBezTo>
                  <a:pt x="2191" y="938"/>
                  <a:pt x="2192" y="937"/>
                  <a:pt x="2191" y="936"/>
                </a:cubicBezTo>
                <a:cubicBezTo>
                  <a:pt x="2191" y="935"/>
                  <a:pt x="2191" y="934"/>
                  <a:pt x="2190" y="934"/>
                </a:cubicBezTo>
                <a:cubicBezTo>
                  <a:pt x="2190" y="933"/>
                  <a:pt x="2189" y="933"/>
                  <a:pt x="2189" y="933"/>
                </a:cubicBezTo>
                <a:cubicBezTo>
                  <a:pt x="2188" y="932"/>
                  <a:pt x="2188" y="932"/>
                  <a:pt x="2187" y="931"/>
                </a:cubicBezTo>
                <a:cubicBezTo>
                  <a:pt x="2186" y="931"/>
                  <a:pt x="2185" y="931"/>
                  <a:pt x="2185" y="930"/>
                </a:cubicBezTo>
                <a:cubicBezTo>
                  <a:pt x="2184" y="930"/>
                  <a:pt x="2184" y="929"/>
                  <a:pt x="2183" y="929"/>
                </a:cubicBezTo>
                <a:cubicBezTo>
                  <a:pt x="2183" y="928"/>
                  <a:pt x="2182" y="929"/>
                  <a:pt x="2182" y="930"/>
                </a:cubicBezTo>
                <a:cubicBezTo>
                  <a:pt x="2181" y="930"/>
                  <a:pt x="2181" y="930"/>
                  <a:pt x="2180" y="929"/>
                </a:cubicBezTo>
                <a:cubicBezTo>
                  <a:pt x="2180" y="928"/>
                  <a:pt x="2180" y="928"/>
                  <a:pt x="2179" y="928"/>
                </a:cubicBezTo>
                <a:cubicBezTo>
                  <a:pt x="2179" y="927"/>
                  <a:pt x="2178" y="926"/>
                  <a:pt x="2179" y="926"/>
                </a:cubicBezTo>
                <a:cubicBezTo>
                  <a:pt x="2180" y="926"/>
                  <a:pt x="2181" y="926"/>
                  <a:pt x="2181" y="926"/>
                </a:cubicBezTo>
                <a:cubicBezTo>
                  <a:pt x="2182" y="926"/>
                  <a:pt x="2183" y="926"/>
                  <a:pt x="2183" y="925"/>
                </a:cubicBezTo>
                <a:cubicBezTo>
                  <a:pt x="2182" y="923"/>
                  <a:pt x="2179" y="925"/>
                  <a:pt x="2180" y="923"/>
                </a:cubicBezTo>
                <a:cubicBezTo>
                  <a:pt x="2180" y="923"/>
                  <a:pt x="2180" y="923"/>
                  <a:pt x="2181" y="922"/>
                </a:cubicBezTo>
                <a:cubicBezTo>
                  <a:pt x="2181" y="922"/>
                  <a:pt x="2181" y="921"/>
                  <a:pt x="2180" y="921"/>
                </a:cubicBezTo>
                <a:cubicBezTo>
                  <a:pt x="2180" y="921"/>
                  <a:pt x="2180" y="922"/>
                  <a:pt x="2179" y="922"/>
                </a:cubicBezTo>
                <a:cubicBezTo>
                  <a:pt x="2179" y="922"/>
                  <a:pt x="2179" y="922"/>
                  <a:pt x="2178" y="922"/>
                </a:cubicBezTo>
                <a:cubicBezTo>
                  <a:pt x="2178" y="922"/>
                  <a:pt x="2177" y="923"/>
                  <a:pt x="2177" y="923"/>
                </a:cubicBezTo>
                <a:cubicBezTo>
                  <a:pt x="2176" y="923"/>
                  <a:pt x="2176" y="922"/>
                  <a:pt x="2175" y="922"/>
                </a:cubicBezTo>
                <a:cubicBezTo>
                  <a:pt x="2175" y="922"/>
                  <a:pt x="2174" y="922"/>
                  <a:pt x="2173" y="922"/>
                </a:cubicBezTo>
                <a:cubicBezTo>
                  <a:pt x="2170" y="922"/>
                  <a:pt x="2168" y="924"/>
                  <a:pt x="2166" y="926"/>
                </a:cubicBezTo>
                <a:cubicBezTo>
                  <a:pt x="2167" y="924"/>
                  <a:pt x="2167" y="923"/>
                  <a:pt x="2169" y="922"/>
                </a:cubicBezTo>
                <a:cubicBezTo>
                  <a:pt x="2170" y="922"/>
                  <a:pt x="2170" y="921"/>
                  <a:pt x="2171" y="921"/>
                </a:cubicBezTo>
                <a:cubicBezTo>
                  <a:pt x="2172" y="920"/>
                  <a:pt x="2173" y="920"/>
                  <a:pt x="2174" y="921"/>
                </a:cubicBezTo>
                <a:cubicBezTo>
                  <a:pt x="2175" y="921"/>
                  <a:pt x="2176" y="921"/>
                  <a:pt x="2177" y="921"/>
                </a:cubicBezTo>
                <a:cubicBezTo>
                  <a:pt x="2177" y="919"/>
                  <a:pt x="2176" y="919"/>
                  <a:pt x="2176" y="918"/>
                </a:cubicBezTo>
                <a:cubicBezTo>
                  <a:pt x="2176" y="918"/>
                  <a:pt x="2177" y="917"/>
                  <a:pt x="2177" y="917"/>
                </a:cubicBezTo>
                <a:cubicBezTo>
                  <a:pt x="2177" y="916"/>
                  <a:pt x="2177" y="916"/>
                  <a:pt x="2177" y="915"/>
                </a:cubicBezTo>
                <a:cubicBezTo>
                  <a:pt x="2177" y="914"/>
                  <a:pt x="2178" y="914"/>
                  <a:pt x="2178" y="913"/>
                </a:cubicBezTo>
                <a:cubicBezTo>
                  <a:pt x="2178" y="912"/>
                  <a:pt x="2176" y="911"/>
                  <a:pt x="2176" y="911"/>
                </a:cubicBezTo>
                <a:cubicBezTo>
                  <a:pt x="2174" y="912"/>
                  <a:pt x="2174" y="914"/>
                  <a:pt x="2172" y="913"/>
                </a:cubicBezTo>
                <a:cubicBezTo>
                  <a:pt x="2171" y="912"/>
                  <a:pt x="2170" y="912"/>
                  <a:pt x="2168" y="913"/>
                </a:cubicBezTo>
                <a:cubicBezTo>
                  <a:pt x="2168" y="914"/>
                  <a:pt x="2167" y="914"/>
                  <a:pt x="2167" y="913"/>
                </a:cubicBezTo>
                <a:cubicBezTo>
                  <a:pt x="2166" y="913"/>
                  <a:pt x="2166" y="913"/>
                  <a:pt x="2166" y="913"/>
                </a:cubicBezTo>
                <a:cubicBezTo>
                  <a:pt x="2166" y="913"/>
                  <a:pt x="2165" y="913"/>
                  <a:pt x="2165" y="913"/>
                </a:cubicBezTo>
                <a:cubicBezTo>
                  <a:pt x="2164" y="913"/>
                  <a:pt x="2164" y="912"/>
                  <a:pt x="2163" y="913"/>
                </a:cubicBezTo>
                <a:cubicBezTo>
                  <a:pt x="2162" y="913"/>
                  <a:pt x="2162" y="914"/>
                  <a:pt x="2161" y="914"/>
                </a:cubicBezTo>
                <a:cubicBezTo>
                  <a:pt x="2161" y="913"/>
                  <a:pt x="2161" y="913"/>
                  <a:pt x="2161" y="912"/>
                </a:cubicBezTo>
                <a:cubicBezTo>
                  <a:pt x="2160" y="912"/>
                  <a:pt x="2159" y="912"/>
                  <a:pt x="2160" y="911"/>
                </a:cubicBezTo>
                <a:cubicBezTo>
                  <a:pt x="2160" y="910"/>
                  <a:pt x="2162" y="911"/>
                  <a:pt x="2163" y="911"/>
                </a:cubicBezTo>
                <a:cubicBezTo>
                  <a:pt x="2164" y="911"/>
                  <a:pt x="2164" y="911"/>
                  <a:pt x="2166" y="910"/>
                </a:cubicBezTo>
                <a:cubicBezTo>
                  <a:pt x="2167" y="910"/>
                  <a:pt x="2168" y="910"/>
                  <a:pt x="2168" y="909"/>
                </a:cubicBezTo>
                <a:cubicBezTo>
                  <a:pt x="2169" y="908"/>
                  <a:pt x="2170" y="908"/>
                  <a:pt x="2171" y="908"/>
                </a:cubicBezTo>
                <a:cubicBezTo>
                  <a:pt x="2172" y="907"/>
                  <a:pt x="2171" y="906"/>
                  <a:pt x="2170" y="905"/>
                </a:cubicBezTo>
                <a:cubicBezTo>
                  <a:pt x="2169" y="905"/>
                  <a:pt x="2169" y="904"/>
                  <a:pt x="2170" y="903"/>
                </a:cubicBezTo>
                <a:cubicBezTo>
                  <a:pt x="2170" y="902"/>
                  <a:pt x="2170" y="902"/>
                  <a:pt x="2168" y="901"/>
                </a:cubicBezTo>
                <a:cubicBezTo>
                  <a:pt x="2168" y="901"/>
                  <a:pt x="2167" y="900"/>
                  <a:pt x="2166" y="900"/>
                </a:cubicBezTo>
                <a:cubicBezTo>
                  <a:pt x="2165" y="900"/>
                  <a:pt x="2165" y="901"/>
                  <a:pt x="2164" y="900"/>
                </a:cubicBezTo>
                <a:cubicBezTo>
                  <a:pt x="2164" y="900"/>
                  <a:pt x="2165" y="899"/>
                  <a:pt x="2165" y="899"/>
                </a:cubicBezTo>
                <a:cubicBezTo>
                  <a:pt x="2166" y="898"/>
                  <a:pt x="2165" y="898"/>
                  <a:pt x="2165" y="897"/>
                </a:cubicBezTo>
                <a:cubicBezTo>
                  <a:pt x="2163" y="895"/>
                  <a:pt x="2167" y="896"/>
                  <a:pt x="2166" y="894"/>
                </a:cubicBezTo>
                <a:cubicBezTo>
                  <a:pt x="2166" y="894"/>
                  <a:pt x="2165" y="894"/>
                  <a:pt x="2164" y="894"/>
                </a:cubicBezTo>
                <a:cubicBezTo>
                  <a:pt x="2163" y="894"/>
                  <a:pt x="2163" y="893"/>
                  <a:pt x="2163" y="893"/>
                </a:cubicBezTo>
                <a:cubicBezTo>
                  <a:pt x="2162" y="893"/>
                  <a:pt x="2162" y="894"/>
                  <a:pt x="2161" y="894"/>
                </a:cubicBezTo>
                <a:cubicBezTo>
                  <a:pt x="2160" y="894"/>
                  <a:pt x="2160" y="894"/>
                  <a:pt x="2159" y="894"/>
                </a:cubicBezTo>
                <a:cubicBezTo>
                  <a:pt x="2158" y="894"/>
                  <a:pt x="2158" y="895"/>
                  <a:pt x="2157" y="895"/>
                </a:cubicBezTo>
                <a:cubicBezTo>
                  <a:pt x="2157" y="895"/>
                  <a:pt x="2156" y="895"/>
                  <a:pt x="2155" y="895"/>
                </a:cubicBezTo>
                <a:cubicBezTo>
                  <a:pt x="2154" y="895"/>
                  <a:pt x="2153" y="894"/>
                  <a:pt x="2151" y="895"/>
                </a:cubicBezTo>
                <a:cubicBezTo>
                  <a:pt x="2151" y="896"/>
                  <a:pt x="2150" y="899"/>
                  <a:pt x="2149" y="896"/>
                </a:cubicBezTo>
                <a:cubicBezTo>
                  <a:pt x="2149" y="896"/>
                  <a:pt x="2149" y="895"/>
                  <a:pt x="2149" y="895"/>
                </a:cubicBezTo>
                <a:cubicBezTo>
                  <a:pt x="2149" y="895"/>
                  <a:pt x="2148" y="895"/>
                  <a:pt x="2148" y="894"/>
                </a:cubicBezTo>
                <a:cubicBezTo>
                  <a:pt x="2148" y="894"/>
                  <a:pt x="2150" y="894"/>
                  <a:pt x="2150" y="894"/>
                </a:cubicBezTo>
                <a:cubicBezTo>
                  <a:pt x="2151" y="894"/>
                  <a:pt x="2152" y="894"/>
                  <a:pt x="2152" y="894"/>
                </a:cubicBezTo>
                <a:cubicBezTo>
                  <a:pt x="2153" y="894"/>
                  <a:pt x="2154" y="894"/>
                  <a:pt x="2154" y="894"/>
                </a:cubicBezTo>
                <a:cubicBezTo>
                  <a:pt x="2156" y="894"/>
                  <a:pt x="2157" y="894"/>
                  <a:pt x="2158" y="893"/>
                </a:cubicBezTo>
                <a:cubicBezTo>
                  <a:pt x="2159" y="893"/>
                  <a:pt x="2159" y="892"/>
                  <a:pt x="2160" y="892"/>
                </a:cubicBezTo>
                <a:cubicBezTo>
                  <a:pt x="2160" y="892"/>
                  <a:pt x="2161" y="892"/>
                  <a:pt x="2161" y="891"/>
                </a:cubicBezTo>
                <a:cubicBezTo>
                  <a:pt x="2162" y="889"/>
                  <a:pt x="2158" y="890"/>
                  <a:pt x="2157" y="889"/>
                </a:cubicBezTo>
                <a:cubicBezTo>
                  <a:pt x="2157" y="888"/>
                  <a:pt x="2158" y="887"/>
                  <a:pt x="2158" y="886"/>
                </a:cubicBezTo>
                <a:cubicBezTo>
                  <a:pt x="2157" y="885"/>
                  <a:pt x="2156" y="885"/>
                  <a:pt x="2156" y="886"/>
                </a:cubicBezTo>
                <a:cubicBezTo>
                  <a:pt x="2156" y="887"/>
                  <a:pt x="2155" y="887"/>
                  <a:pt x="2155" y="887"/>
                </a:cubicBezTo>
                <a:cubicBezTo>
                  <a:pt x="2154" y="886"/>
                  <a:pt x="2154" y="886"/>
                  <a:pt x="2154" y="885"/>
                </a:cubicBezTo>
                <a:cubicBezTo>
                  <a:pt x="2154" y="885"/>
                  <a:pt x="2153" y="885"/>
                  <a:pt x="2153" y="885"/>
                </a:cubicBezTo>
                <a:cubicBezTo>
                  <a:pt x="2152" y="885"/>
                  <a:pt x="2153" y="885"/>
                  <a:pt x="2152" y="885"/>
                </a:cubicBezTo>
                <a:cubicBezTo>
                  <a:pt x="2151" y="884"/>
                  <a:pt x="2151" y="884"/>
                  <a:pt x="2150" y="884"/>
                </a:cubicBezTo>
                <a:cubicBezTo>
                  <a:pt x="2149" y="884"/>
                  <a:pt x="2149" y="883"/>
                  <a:pt x="2150" y="883"/>
                </a:cubicBezTo>
                <a:cubicBezTo>
                  <a:pt x="2151" y="882"/>
                  <a:pt x="2151" y="883"/>
                  <a:pt x="2152" y="883"/>
                </a:cubicBezTo>
                <a:cubicBezTo>
                  <a:pt x="2153" y="883"/>
                  <a:pt x="2153" y="883"/>
                  <a:pt x="2153" y="882"/>
                </a:cubicBezTo>
                <a:cubicBezTo>
                  <a:pt x="2153" y="882"/>
                  <a:pt x="2153" y="881"/>
                  <a:pt x="2153" y="880"/>
                </a:cubicBezTo>
                <a:cubicBezTo>
                  <a:pt x="2153" y="880"/>
                  <a:pt x="2152" y="880"/>
                  <a:pt x="2151" y="879"/>
                </a:cubicBezTo>
                <a:cubicBezTo>
                  <a:pt x="2151" y="879"/>
                  <a:pt x="2150" y="878"/>
                  <a:pt x="2150" y="878"/>
                </a:cubicBezTo>
                <a:cubicBezTo>
                  <a:pt x="2149" y="876"/>
                  <a:pt x="2148" y="876"/>
                  <a:pt x="2147" y="876"/>
                </a:cubicBezTo>
                <a:cubicBezTo>
                  <a:pt x="2146" y="875"/>
                  <a:pt x="2145" y="875"/>
                  <a:pt x="2144" y="875"/>
                </a:cubicBezTo>
                <a:cubicBezTo>
                  <a:pt x="2144" y="874"/>
                  <a:pt x="2144" y="873"/>
                  <a:pt x="2144" y="872"/>
                </a:cubicBezTo>
                <a:cubicBezTo>
                  <a:pt x="2144" y="871"/>
                  <a:pt x="2144" y="871"/>
                  <a:pt x="2145" y="870"/>
                </a:cubicBezTo>
                <a:cubicBezTo>
                  <a:pt x="2145" y="870"/>
                  <a:pt x="2146" y="870"/>
                  <a:pt x="2145" y="869"/>
                </a:cubicBezTo>
                <a:cubicBezTo>
                  <a:pt x="2145" y="869"/>
                  <a:pt x="2145" y="869"/>
                  <a:pt x="2145" y="869"/>
                </a:cubicBezTo>
                <a:cubicBezTo>
                  <a:pt x="2144" y="868"/>
                  <a:pt x="2144" y="869"/>
                  <a:pt x="2144" y="867"/>
                </a:cubicBezTo>
                <a:cubicBezTo>
                  <a:pt x="2145" y="867"/>
                  <a:pt x="2145" y="866"/>
                  <a:pt x="2144" y="866"/>
                </a:cubicBezTo>
                <a:cubicBezTo>
                  <a:pt x="2143" y="865"/>
                  <a:pt x="2142" y="865"/>
                  <a:pt x="2141" y="866"/>
                </a:cubicBezTo>
                <a:cubicBezTo>
                  <a:pt x="2140" y="867"/>
                  <a:pt x="2140" y="868"/>
                  <a:pt x="2139" y="868"/>
                </a:cubicBezTo>
                <a:cubicBezTo>
                  <a:pt x="2139" y="868"/>
                  <a:pt x="2139" y="868"/>
                  <a:pt x="2138" y="868"/>
                </a:cubicBezTo>
                <a:cubicBezTo>
                  <a:pt x="2138" y="868"/>
                  <a:pt x="2138" y="868"/>
                  <a:pt x="2138" y="868"/>
                </a:cubicBezTo>
                <a:cubicBezTo>
                  <a:pt x="2137" y="867"/>
                  <a:pt x="2137" y="866"/>
                  <a:pt x="2137" y="866"/>
                </a:cubicBezTo>
                <a:cubicBezTo>
                  <a:pt x="2138" y="865"/>
                  <a:pt x="2138" y="866"/>
                  <a:pt x="2138" y="866"/>
                </a:cubicBezTo>
                <a:cubicBezTo>
                  <a:pt x="2139" y="867"/>
                  <a:pt x="2140" y="865"/>
                  <a:pt x="2140" y="864"/>
                </a:cubicBezTo>
                <a:cubicBezTo>
                  <a:pt x="2140" y="864"/>
                  <a:pt x="2138" y="864"/>
                  <a:pt x="2137" y="864"/>
                </a:cubicBezTo>
                <a:cubicBezTo>
                  <a:pt x="2137" y="864"/>
                  <a:pt x="2136" y="863"/>
                  <a:pt x="2135" y="864"/>
                </a:cubicBezTo>
                <a:cubicBezTo>
                  <a:pt x="2134" y="864"/>
                  <a:pt x="2134" y="865"/>
                  <a:pt x="2134" y="865"/>
                </a:cubicBezTo>
                <a:cubicBezTo>
                  <a:pt x="2132" y="866"/>
                  <a:pt x="2133" y="863"/>
                  <a:pt x="2133" y="862"/>
                </a:cubicBezTo>
                <a:cubicBezTo>
                  <a:pt x="2134" y="862"/>
                  <a:pt x="2134" y="861"/>
                  <a:pt x="2135" y="861"/>
                </a:cubicBezTo>
                <a:cubicBezTo>
                  <a:pt x="2135" y="860"/>
                  <a:pt x="2135" y="860"/>
                  <a:pt x="2136" y="859"/>
                </a:cubicBezTo>
                <a:cubicBezTo>
                  <a:pt x="2136" y="858"/>
                  <a:pt x="2136" y="858"/>
                  <a:pt x="2137" y="858"/>
                </a:cubicBezTo>
                <a:cubicBezTo>
                  <a:pt x="2138" y="857"/>
                  <a:pt x="2138" y="858"/>
                  <a:pt x="2139" y="858"/>
                </a:cubicBezTo>
                <a:cubicBezTo>
                  <a:pt x="2140" y="857"/>
                  <a:pt x="2139" y="857"/>
                  <a:pt x="2138" y="856"/>
                </a:cubicBezTo>
                <a:cubicBezTo>
                  <a:pt x="2138" y="856"/>
                  <a:pt x="2137" y="856"/>
                  <a:pt x="2138" y="855"/>
                </a:cubicBezTo>
                <a:cubicBezTo>
                  <a:pt x="2138" y="855"/>
                  <a:pt x="2139" y="855"/>
                  <a:pt x="2139" y="854"/>
                </a:cubicBezTo>
                <a:cubicBezTo>
                  <a:pt x="2138" y="853"/>
                  <a:pt x="2137" y="853"/>
                  <a:pt x="2137" y="853"/>
                </a:cubicBezTo>
                <a:cubicBezTo>
                  <a:pt x="2136" y="853"/>
                  <a:pt x="2136" y="852"/>
                  <a:pt x="2135" y="852"/>
                </a:cubicBezTo>
                <a:cubicBezTo>
                  <a:pt x="2134" y="852"/>
                  <a:pt x="2133" y="852"/>
                  <a:pt x="2133" y="852"/>
                </a:cubicBezTo>
                <a:cubicBezTo>
                  <a:pt x="2132" y="852"/>
                  <a:pt x="2132" y="852"/>
                  <a:pt x="2131" y="851"/>
                </a:cubicBezTo>
                <a:cubicBezTo>
                  <a:pt x="2131" y="851"/>
                  <a:pt x="2131" y="850"/>
                  <a:pt x="2130" y="851"/>
                </a:cubicBezTo>
                <a:cubicBezTo>
                  <a:pt x="2130" y="851"/>
                  <a:pt x="2130" y="851"/>
                  <a:pt x="2130" y="851"/>
                </a:cubicBezTo>
                <a:cubicBezTo>
                  <a:pt x="2130" y="852"/>
                  <a:pt x="2131" y="852"/>
                  <a:pt x="2131" y="853"/>
                </a:cubicBezTo>
                <a:cubicBezTo>
                  <a:pt x="2132" y="854"/>
                  <a:pt x="2131" y="854"/>
                  <a:pt x="2131" y="854"/>
                </a:cubicBezTo>
                <a:cubicBezTo>
                  <a:pt x="2130" y="856"/>
                  <a:pt x="2130" y="857"/>
                  <a:pt x="2130" y="859"/>
                </a:cubicBezTo>
                <a:cubicBezTo>
                  <a:pt x="2130" y="860"/>
                  <a:pt x="2129" y="861"/>
                  <a:pt x="2128" y="862"/>
                </a:cubicBezTo>
                <a:cubicBezTo>
                  <a:pt x="2127" y="863"/>
                  <a:pt x="2126" y="864"/>
                  <a:pt x="2126" y="866"/>
                </a:cubicBezTo>
                <a:cubicBezTo>
                  <a:pt x="2126" y="866"/>
                  <a:pt x="2126" y="867"/>
                  <a:pt x="2126" y="868"/>
                </a:cubicBezTo>
                <a:cubicBezTo>
                  <a:pt x="2125" y="868"/>
                  <a:pt x="2124" y="868"/>
                  <a:pt x="2124" y="869"/>
                </a:cubicBezTo>
                <a:cubicBezTo>
                  <a:pt x="2124" y="870"/>
                  <a:pt x="2124" y="870"/>
                  <a:pt x="2123" y="871"/>
                </a:cubicBezTo>
                <a:cubicBezTo>
                  <a:pt x="2122" y="871"/>
                  <a:pt x="2122" y="871"/>
                  <a:pt x="2121" y="870"/>
                </a:cubicBezTo>
                <a:cubicBezTo>
                  <a:pt x="2120" y="870"/>
                  <a:pt x="2118" y="871"/>
                  <a:pt x="2118" y="872"/>
                </a:cubicBezTo>
                <a:cubicBezTo>
                  <a:pt x="2118" y="873"/>
                  <a:pt x="2118" y="873"/>
                  <a:pt x="2117" y="874"/>
                </a:cubicBezTo>
                <a:cubicBezTo>
                  <a:pt x="2117" y="875"/>
                  <a:pt x="2117" y="876"/>
                  <a:pt x="2117" y="878"/>
                </a:cubicBezTo>
                <a:cubicBezTo>
                  <a:pt x="2118" y="878"/>
                  <a:pt x="2118" y="878"/>
                  <a:pt x="2118" y="879"/>
                </a:cubicBezTo>
                <a:cubicBezTo>
                  <a:pt x="2118" y="879"/>
                  <a:pt x="2118" y="880"/>
                  <a:pt x="2118" y="881"/>
                </a:cubicBezTo>
                <a:cubicBezTo>
                  <a:pt x="2119" y="881"/>
                  <a:pt x="2120" y="881"/>
                  <a:pt x="2120" y="882"/>
                </a:cubicBezTo>
                <a:cubicBezTo>
                  <a:pt x="2119" y="882"/>
                  <a:pt x="2119" y="882"/>
                  <a:pt x="2118" y="882"/>
                </a:cubicBezTo>
                <a:cubicBezTo>
                  <a:pt x="2118" y="882"/>
                  <a:pt x="2118" y="882"/>
                  <a:pt x="2117" y="881"/>
                </a:cubicBezTo>
                <a:cubicBezTo>
                  <a:pt x="2117" y="881"/>
                  <a:pt x="2117" y="881"/>
                  <a:pt x="2116" y="881"/>
                </a:cubicBezTo>
                <a:cubicBezTo>
                  <a:pt x="2116" y="882"/>
                  <a:pt x="2116" y="882"/>
                  <a:pt x="2116" y="882"/>
                </a:cubicBezTo>
                <a:cubicBezTo>
                  <a:pt x="2117" y="883"/>
                  <a:pt x="2118" y="883"/>
                  <a:pt x="2119" y="883"/>
                </a:cubicBezTo>
                <a:cubicBezTo>
                  <a:pt x="2119" y="884"/>
                  <a:pt x="2118" y="884"/>
                  <a:pt x="2118" y="884"/>
                </a:cubicBezTo>
                <a:cubicBezTo>
                  <a:pt x="2118" y="884"/>
                  <a:pt x="2118" y="885"/>
                  <a:pt x="2118" y="885"/>
                </a:cubicBezTo>
                <a:cubicBezTo>
                  <a:pt x="2118" y="886"/>
                  <a:pt x="2118" y="887"/>
                  <a:pt x="2117" y="886"/>
                </a:cubicBezTo>
                <a:cubicBezTo>
                  <a:pt x="2117" y="885"/>
                  <a:pt x="2117" y="884"/>
                  <a:pt x="2116" y="885"/>
                </a:cubicBezTo>
                <a:cubicBezTo>
                  <a:pt x="2115" y="886"/>
                  <a:pt x="2116" y="886"/>
                  <a:pt x="2116" y="887"/>
                </a:cubicBezTo>
                <a:cubicBezTo>
                  <a:pt x="2117" y="887"/>
                  <a:pt x="2117" y="887"/>
                  <a:pt x="2117" y="887"/>
                </a:cubicBezTo>
                <a:cubicBezTo>
                  <a:pt x="2117" y="888"/>
                  <a:pt x="2117" y="888"/>
                  <a:pt x="2117" y="888"/>
                </a:cubicBezTo>
                <a:cubicBezTo>
                  <a:pt x="2117" y="889"/>
                  <a:pt x="2117" y="890"/>
                  <a:pt x="2116" y="890"/>
                </a:cubicBezTo>
                <a:cubicBezTo>
                  <a:pt x="2116" y="891"/>
                  <a:pt x="2115" y="890"/>
                  <a:pt x="2115" y="890"/>
                </a:cubicBezTo>
                <a:cubicBezTo>
                  <a:pt x="2114" y="889"/>
                  <a:pt x="2114" y="889"/>
                  <a:pt x="2114" y="888"/>
                </a:cubicBezTo>
                <a:cubicBezTo>
                  <a:pt x="2113" y="888"/>
                  <a:pt x="2113" y="887"/>
                  <a:pt x="2112" y="888"/>
                </a:cubicBezTo>
                <a:cubicBezTo>
                  <a:pt x="2112" y="888"/>
                  <a:pt x="2112" y="889"/>
                  <a:pt x="2112" y="890"/>
                </a:cubicBezTo>
                <a:cubicBezTo>
                  <a:pt x="2112" y="891"/>
                  <a:pt x="2112" y="892"/>
                  <a:pt x="2112" y="892"/>
                </a:cubicBezTo>
                <a:cubicBezTo>
                  <a:pt x="2113" y="892"/>
                  <a:pt x="2114" y="892"/>
                  <a:pt x="2114" y="893"/>
                </a:cubicBezTo>
                <a:cubicBezTo>
                  <a:pt x="2114" y="893"/>
                  <a:pt x="2113" y="894"/>
                  <a:pt x="2113" y="894"/>
                </a:cubicBezTo>
                <a:cubicBezTo>
                  <a:pt x="2114" y="895"/>
                  <a:pt x="2115" y="894"/>
                  <a:pt x="2115" y="894"/>
                </a:cubicBezTo>
                <a:cubicBezTo>
                  <a:pt x="2116" y="894"/>
                  <a:pt x="2117" y="893"/>
                  <a:pt x="2118" y="894"/>
                </a:cubicBezTo>
                <a:cubicBezTo>
                  <a:pt x="2118" y="894"/>
                  <a:pt x="2118" y="895"/>
                  <a:pt x="2118" y="895"/>
                </a:cubicBezTo>
                <a:cubicBezTo>
                  <a:pt x="2117" y="896"/>
                  <a:pt x="2115" y="895"/>
                  <a:pt x="2114" y="895"/>
                </a:cubicBezTo>
                <a:cubicBezTo>
                  <a:pt x="2113" y="895"/>
                  <a:pt x="2110" y="895"/>
                  <a:pt x="2112" y="896"/>
                </a:cubicBezTo>
                <a:cubicBezTo>
                  <a:pt x="2112" y="896"/>
                  <a:pt x="2113" y="896"/>
                  <a:pt x="2113" y="897"/>
                </a:cubicBezTo>
                <a:cubicBezTo>
                  <a:pt x="2113" y="899"/>
                  <a:pt x="2112" y="897"/>
                  <a:pt x="2112" y="897"/>
                </a:cubicBezTo>
                <a:cubicBezTo>
                  <a:pt x="2111" y="897"/>
                  <a:pt x="2110" y="897"/>
                  <a:pt x="2110" y="896"/>
                </a:cubicBezTo>
                <a:cubicBezTo>
                  <a:pt x="2109" y="896"/>
                  <a:pt x="2109" y="895"/>
                  <a:pt x="2109" y="896"/>
                </a:cubicBezTo>
                <a:cubicBezTo>
                  <a:pt x="2109" y="896"/>
                  <a:pt x="2109" y="897"/>
                  <a:pt x="2108" y="898"/>
                </a:cubicBezTo>
                <a:cubicBezTo>
                  <a:pt x="2108" y="898"/>
                  <a:pt x="2108" y="899"/>
                  <a:pt x="2108" y="900"/>
                </a:cubicBezTo>
                <a:cubicBezTo>
                  <a:pt x="2108" y="901"/>
                  <a:pt x="2109" y="900"/>
                  <a:pt x="2110" y="901"/>
                </a:cubicBezTo>
                <a:cubicBezTo>
                  <a:pt x="2111" y="902"/>
                  <a:pt x="2109" y="902"/>
                  <a:pt x="2109" y="902"/>
                </a:cubicBezTo>
                <a:cubicBezTo>
                  <a:pt x="2108" y="903"/>
                  <a:pt x="2108" y="903"/>
                  <a:pt x="2107" y="903"/>
                </a:cubicBezTo>
                <a:cubicBezTo>
                  <a:pt x="2106" y="903"/>
                  <a:pt x="2106" y="904"/>
                  <a:pt x="2106" y="905"/>
                </a:cubicBezTo>
                <a:cubicBezTo>
                  <a:pt x="2107" y="905"/>
                  <a:pt x="2107" y="905"/>
                  <a:pt x="2107" y="905"/>
                </a:cubicBezTo>
                <a:cubicBezTo>
                  <a:pt x="2107" y="905"/>
                  <a:pt x="2107" y="906"/>
                  <a:pt x="2107" y="906"/>
                </a:cubicBezTo>
                <a:cubicBezTo>
                  <a:pt x="2108" y="907"/>
                  <a:pt x="2108" y="907"/>
                  <a:pt x="2109" y="907"/>
                </a:cubicBezTo>
                <a:cubicBezTo>
                  <a:pt x="2111" y="908"/>
                  <a:pt x="2108" y="909"/>
                  <a:pt x="2108" y="911"/>
                </a:cubicBezTo>
                <a:cubicBezTo>
                  <a:pt x="2108" y="912"/>
                  <a:pt x="2110" y="914"/>
                  <a:pt x="2109" y="915"/>
                </a:cubicBezTo>
                <a:cubicBezTo>
                  <a:pt x="2108" y="915"/>
                  <a:pt x="2108" y="914"/>
                  <a:pt x="2108" y="913"/>
                </a:cubicBezTo>
                <a:cubicBezTo>
                  <a:pt x="2108" y="912"/>
                  <a:pt x="2107" y="912"/>
                  <a:pt x="2107" y="911"/>
                </a:cubicBezTo>
                <a:cubicBezTo>
                  <a:pt x="2106" y="911"/>
                  <a:pt x="2107" y="910"/>
                  <a:pt x="2108" y="910"/>
                </a:cubicBezTo>
                <a:cubicBezTo>
                  <a:pt x="2108" y="909"/>
                  <a:pt x="2108" y="908"/>
                  <a:pt x="2107" y="908"/>
                </a:cubicBezTo>
                <a:cubicBezTo>
                  <a:pt x="2107" y="907"/>
                  <a:pt x="2107" y="907"/>
                  <a:pt x="2106" y="906"/>
                </a:cubicBezTo>
                <a:cubicBezTo>
                  <a:pt x="2105" y="906"/>
                  <a:pt x="2105" y="905"/>
                  <a:pt x="2104" y="904"/>
                </a:cubicBezTo>
                <a:cubicBezTo>
                  <a:pt x="2103" y="903"/>
                  <a:pt x="2102" y="903"/>
                  <a:pt x="2101" y="903"/>
                </a:cubicBezTo>
                <a:cubicBezTo>
                  <a:pt x="2101" y="902"/>
                  <a:pt x="2100" y="902"/>
                  <a:pt x="2100" y="901"/>
                </a:cubicBezTo>
                <a:cubicBezTo>
                  <a:pt x="2098" y="900"/>
                  <a:pt x="2098" y="901"/>
                  <a:pt x="2098" y="902"/>
                </a:cubicBezTo>
                <a:cubicBezTo>
                  <a:pt x="2097" y="903"/>
                  <a:pt x="2096" y="904"/>
                  <a:pt x="2095" y="905"/>
                </a:cubicBezTo>
                <a:cubicBezTo>
                  <a:pt x="2094" y="907"/>
                  <a:pt x="2094" y="908"/>
                  <a:pt x="2094" y="909"/>
                </a:cubicBezTo>
                <a:cubicBezTo>
                  <a:pt x="2093" y="911"/>
                  <a:pt x="2092" y="912"/>
                  <a:pt x="2091" y="913"/>
                </a:cubicBezTo>
                <a:cubicBezTo>
                  <a:pt x="2089" y="913"/>
                  <a:pt x="2088" y="914"/>
                  <a:pt x="2086" y="915"/>
                </a:cubicBezTo>
                <a:cubicBezTo>
                  <a:pt x="2086" y="915"/>
                  <a:pt x="2085" y="915"/>
                  <a:pt x="2084" y="915"/>
                </a:cubicBezTo>
                <a:cubicBezTo>
                  <a:pt x="2082" y="916"/>
                  <a:pt x="2081" y="916"/>
                  <a:pt x="2079" y="917"/>
                </a:cubicBezTo>
                <a:cubicBezTo>
                  <a:pt x="2078" y="918"/>
                  <a:pt x="2077" y="918"/>
                  <a:pt x="2076" y="919"/>
                </a:cubicBezTo>
                <a:cubicBezTo>
                  <a:pt x="2075" y="919"/>
                  <a:pt x="2074" y="919"/>
                  <a:pt x="2073" y="920"/>
                </a:cubicBezTo>
                <a:cubicBezTo>
                  <a:pt x="2073" y="922"/>
                  <a:pt x="2073" y="923"/>
                  <a:pt x="2072" y="924"/>
                </a:cubicBezTo>
                <a:cubicBezTo>
                  <a:pt x="2071" y="924"/>
                  <a:pt x="2072" y="922"/>
                  <a:pt x="2072" y="921"/>
                </a:cubicBezTo>
                <a:cubicBezTo>
                  <a:pt x="2072" y="920"/>
                  <a:pt x="2073" y="920"/>
                  <a:pt x="2073" y="919"/>
                </a:cubicBezTo>
                <a:cubicBezTo>
                  <a:pt x="2073" y="918"/>
                  <a:pt x="2072" y="918"/>
                  <a:pt x="2072" y="918"/>
                </a:cubicBezTo>
                <a:cubicBezTo>
                  <a:pt x="2071" y="917"/>
                  <a:pt x="2071" y="916"/>
                  <a:pt x="2071" y="915"/>
                </a:cubicBezTo>
                <a:cubicBezTo>
                  <a:pt x="2072" y="915"/>
                  <a:pt x="2073" y="914"/>
                  <a:pt x="2072" y="914"/>
                </a:cubicBezTo>
                <a:cubicBezTo>
                  <a:pt x="2072" y="913"/>
                  <a:pt x="2071" y="913"/>
                  <a:pt x="2070" y="913"/>
                </a:cubicBezTo>
                <a:cubicBezTo>
                  <a:pt x="2070" y="914"/>
                  <a:pt x="2070" y="915"/>
                  <a:pt x="2070" y="915"/>
                </a:cubicBezTo>
                <a:cubicBezTo>
                  <a:pt x="2070" y="916"/>
                  <a:pt x="2070" y="917"/>
                  <a:pt x="2069" y="917"/>
                </a:cubicBezTo>
                <a:cubicBezTo>
                  <a:pt x="2068" y="917"/>
                  <a:pt x="2068" y="916"/>
                  <a:pt x="2068" y="916"/>
                </a:cubicBezTo>
                <a:cubicBezTo>
                  <a:pt x="2067" y="915"/>
                  <a:pt x="2067" y="915"/>
                  <a:pt x="2067" y="914"/>
                </a:cubicBezTo>
                <a:cubicBezTo>
                  <a:pt x="2067" y="913"/>
                  <a:pt x="2067" y="913"/>
                  <a:pt x="2068" y="912"/>
                </a:cubicBezTo>
                <a:cubicBezTo>
                  <a:pt x="2068" y="911"/>
                  <a:pt x="2068" y="911"/>
                  <a:pt x="2067" y="910"/>
                </a:cubicBezTo>
                <a:cubicBezTo>
                  <a:pt x="2067" y="909"/>
                  <a:pt x="2067" y="909"/>
                  <a:pt x="2066" y="910"/>
                </a:cubicBezTo>
                <a:cubicBezTo>
                  <a:pt x="2065" y="910"/>
                  <a:pt x="2064" y="910"/>
                  <a:pt x="2064" y="910"/>
                </a:cubicBezTo>
                <a:cubicBezTo>
                  <a:pt x="2063" y="911"/>
                  <a:pt x="2063" y="911"/>
                  <a:pt x="2063" y="912"/>
                </a:cubicBezTo>
                <a:cubicBezTo>
                  <a:pt x="2062" y="913"/>
                  <a:pt x="2061" y="912"/>
                  <a:pt x="2061" y="911"/>
                </a:cubicBezTo>
                <a:cubicBezTo>
                  <a:pt x="2061" y="910"/>
                  <a:pt x="2062" y="909"/>
                  <a:pt x="2061" y="908"/>
                </a:cubicBezTo>
                <a:cubicBezTo>
                  <a:pt x="2060" y="907"/>
                  <a:pt x="2059" y="906"/>
                  <a:pt x="2059" y="905"/>
                </a:cubicBezTo>
                <a:cubicBezTo>
                  <a:pt x="2058" y="904"/>
                  <a:pt x="2059" y="903"/>
                  <a:pt x="2058" y="903"/>
                </a:cubicBezTo>
                <a:cubicBezTo>
                  <a:pt x="2058" y="902"/>
                  <a:pt x="2057" y="902"/>
                  <a:pt x="2057" y="901"/>
                </a:cubicBezTo>
                <a:cubicBezTo>
                  <a:pt x="2056" y="901"/>
                  <a:pt x="2055" y="901"/>
                  <a:pt x="2054" y="901"/>
                </a:cubicBezTo>
                <a:cubicBezTo>
                  <a:pt x="2053" y="900"/>
                  <a:pt x="2053" y="899"/>
                  <a:pt x="2051" y="899"/>
                </a:cubicBezTo>
                <a:cubicBezTo>
                  <a:pt x="2050" y="899"/>
                  <a:pt x="2048" y="900"/>
                  <a:pt x="2047" y="900"/>
                </a:cubicBezTo>
                <a:cubicBezTo>
                  <a:pt x="2045" y="899"/>
                  <a:pt x="2044" y="899"/>
                  <a:pt x="2042" y="899"/>
                </a:cubicBezTo>
                <a:cubicBezTo>
                  <a:pt x="2041" y="899"/>
                  <a:pt x="2040" y="899"/>
                  <a:pt x="2038" y="899"/>
                </a:cubicBezTo>
                <a:cubicBezTo>
                  <a:pt x="2037" y="900"/>
                  <a:pt x="2037" y="900"/>
                  <a:pt x="2036" y="901"/>
                </a:cubicBezTo>
                <a:cubicBezTo>
                  <a:pt x="2035" y="902"/>
                  <a:pt x="2033" y="902"/>
                  <a:pt x="2033" y="903"/>
                </a:cubicBezTo>
                <a:cubicBezTo>
                  <a:pt x="2032" y="904"/>
                  <a:pt x="2032" y="904"/>
                  <a:pt x="2031" y="905"/>
                </a:cubicBezTo>
                <a:cubicBezTo>
                  <a:pt x="2031" y="905"/>
                  <a:pt x="2030" y="905"/>
                  <a:pt x="2030" y="906"/>
                </a:cubicBezTo>
                <a:cubicBezTo>
                  <a:pt x="2029" y="907"/>
                  <a:pt x="2029" y="910"/>
                  <a:pt x="2027" y="908"/>
                </a:cubicBezTo>
                <a:cubicBezTo>
                  <a:pt x="2026" y="908"/>
                  <a:pt x="2026" y="907"/>
                  <a:pt x="2026" y="906"/>
                </a:cubicBezTo>
                <a:cubicBezTo>
                  <a:pt x="2026" y="906"/>
                  <a:pt x="2025" y="905"/>
                  <a:pt x="2025" y="904"/>
                </a:cubicBezTo>
                <a:cubicBezTo>
                  <a:pt x="2025" y="904"/>
                  <a:pt x="2022" y="902"/>
                  <a:pt x="2023" y="902"/>
                </a:cubicBezTo>
                <a:cubicBezTo>
                  <a:pt x="2024" y="902"/>
                  <a:pt x="2025" y="902"/>
                  <a:pt x="2025" y="902"/>
                </a:cubicBezTo>
                <a:cubicBezTo>
                  <a:pt x="2026" y="902"/>
                  <a:pt x="2026" y="901"/>
                  <a:pt x="2027" y="901"/>
                </a:cubicBezTo>
                <a:cubicBezTo>
                  <a:pt x="2028" y="901"/>
                  <a:pt x="2027" y="902"/>
                  <a:pt x="2028" y="903"/>
                </a:cubicBezTo>
                <a:cubicBezTo>
                  <a:pt x="2029" y="903"/>
                  <a:pt x="2029" y="901"/>
                  <a:pt x="2028" y="901"/>
                </a:cubicBezTo>
                <a:cubicBezTo>
                  <a:pt x="2028" y="900"/>
                  <a:pt x="2029" y="899"/>
                  <a:pt x="2029" y="899"/>
                </a:cubicBezTo>
                <a:cubicBezTo>
                  <a:pt x="2028" y="898"/>
                  <a:pt x="2028" y="897"/>
                  <a:pt x="2029" y="896"/>
                </a:cubicBezTo>
                <a:cubicBezTo>
                  <a:pt x="2030" y="896"/>
                  <a:pt x="2030" y="897"/>
                  <a:pt x="2030" y="898"/>
                </a:cubicBezTo>
                <a:cubicBezTo>
                  <a:pt x="2031" y="899"/>
                  <a:pt x="2031" y="898"/>
                  <a:pt x="2031" y="899"/>
                </a:cubicBezTo>
                <a:cubicBezTo>
                  <a:pt x="2032" y="900"/>
                  <a:pt x="2031" y="900"/>
                  <a:pt x="2032" y="901"/>
                </a:cubicBezTo>
                <a:cubicBezTo>
                  <a:pt x="2032" y="902"/>
                  <a:pt x="2033" y="902"/>
                  <a:pt x="2033" y="902"/>
                </a:cubicBezTo>
                <a:cubicBezTo>
                  <a:pt x="2033" y="901"/>
                  <a:pt x="2034" y="901"/>
                  <a:pt x="2034" y="900"/>
                </a:cubicBezTo>
                <a:cubicBezTo>
                  <a:pt x="2035" y="900"/>
                  <a:pt x="2035" y="899"/>
                  <a:pt x="2035" y="898"/>
                </a:cubicBezTo>
                <a:cubicBezTo>
                  <a:pt x="2035" y="897"/>
                  <a:pt x="2035" y="896"/>
                  <a:pt x="2035" y="896"/>
                </a:cubicBezTo>
                <a:cubicBezTo>
                  <a:pt x="2036" y="895"/>
                  <a:pt x="2036" y="895"/>
                  <a:pt x="2037" y="895"/>
                </a:cubicBezTo>
                <a:cubicBezTo>
                  <a:pt x="2038" y="894"/>
                  <a:pt x="2037" y="892"/>
                  <a:pt x="2037" y="891"/>
                </a:cubicBezTo>
                <a:cubicBezTo>
                  <a:pt x="2037" y="890"/>
                  <a:pt x="2037" y="889"/>
                  <a:pt x="2038" y="889"/>
                </a:cubicBezTo>
                <a:cubicBezTo>
                  <a:pt x="2039" y="889"/>
                  <a:pt x="2039" y="890"/>
                  <a:pt x="2040" y="889"/>
                </a:cubicBezTo>
                <a:cubicBezTo>
                  <a:pt x="2040" y="889"/>
                  <a:pt x="2040" y="887"/>
                  <a:pt x="2040" y="887"/>
                </a:cubicBezTo>
                <a:cubicBezTo>
                  <a:pt x="2040" y="886"/>
                  <a:pt x="2039" y="886"/>
                  <a:pt x="2038" y="886"/>
                </a:cubicBezTo>
                <a:cubicBezTo>
                  <a:pt x="2037" y="886"/>
                  <a:pt x="2036" y="886"/>
                  <a:pt x="2035" y="886"/>
                </a:cubicBezTo>
                <a:cubicBezTo>
                  <a:pt x="2034" y="886"/>
                  <a:pt x="2033" y="886"/>
                  <a:pt x="2032" y="886"/>
                </a:cubicBezTo>
                <a:cubicBezTo>
                  <a:pt x="2031" y="886"/>
                  <a:pt x="2032" y="884"/>
                  <a:pt x="2032" y="883"/>
                </a:cubicBezTo>
                <a:cubicBezTo>
                  <a:pt x="2032" y="882"/>
                  <a:pt x="2031" y="882"/>
                  <a:pt x="2031" y="881"/>
                </a:cubicBezTo>
                <a:cubicBezTo>
                  <a:pt x="2031" y="880"/>
                  <a:pt x="2031" y="879"/>
                  <a:pt x="2031" y="879"/>
                </a:cubicBezTo>
                <a:cubicBezTo>
                  <a:pt x="2032" y="878"/>
                  <a:pt x="2034" y="879"/>
                  <a:pt x="2034" y="877"/>
                </a:cubicBezTo>
                <a:cubicBezTo>
                  <a:pt x="2035" y="875"/>
                  <a:pt x="2034" y="876"/>
                  <a:pt x="2033" y="875"/>
                </a:cubicBezTo>
                <a:cubicBezTo>
                  <a:pt x="2033" y="875"/>
                  <a:pt x="2033" y="874"/>
                  <a:pt x="2033" y="873"/>
                </a:cubicBezTo>
                <a:cubicBezTo>
                  <a:pt x="2033" y="871"/>
                  <a:pt x="2034" y="870"/>
                  <a:pt x="2032" y="869"/>
                </a:cubicBezTo>
                <a:cubicBezTo>
                  <a:pt x="2032" y="869"/>
                  <a:pt x="2032" y="869"/>
                  <a:pt x="2031" y="868"/>
                </a:cubicBezTo>
                <a:cubicBezTo>
                  <a:pt x="2031" y="867"/>
                  <a:pt x="2030" y="867"/>
                  <a:pt x="2030" y="867"/>
                </a:cubicBezTo>
                <a:cubicBezTo>
                  <a:pt x="2029" y="866"/>
                  <a:pt x="2029" y="866"/>
                  <a:pt x="2029" y="865"/>
                </a:cubicBezTo>
                <a:cubicBezTo>
                  <a:pt x="2028" y="865"/>
                  <a:pt x="2028" y="864"/>
                  <a:pt x="2029" y="863"/>
                </a:cubicBezTo>
                <a:cubicBezTo>
                  <a:pt x="2029" y="863"/>
                  <a:pt x="2030" y="863"/>
                  <a:pt x="2031" y="863"/>
                </a:cubicBezTo>
                <a:cubicBezTo>
                  <a:pt x="2031" y="864"/>
                  <a:pt x="2031" y="865"/>
                  <a:pt x="2032" y="864"/>
                </a:cubicBezTo>
                <a:cubicBezTo>
                  <a:pt x="2032" y="863"/>
                  <a:pt x="2032" y="861"/>
                  <a:pt x="2032" y="860"/>
                </a:cubicBezTo>
                <a:cubicBezTo>
                  <a:pt x="2032" y="859"/>
                  <a:pt x="2032" y="858"/>
                  <a:pt x="2032" y="858"/>
                </a:cubicBezTo>
                <a:cubicBezTo>
                  <a:pt x="2031" y="857"/>
                  <a:pt x="2030" y="857"/>
                  <a:pt x="2030" y="856"/>
                </a:cubicBezTo>
                <a:cubicBezTo>
                  <a:pt x="2030" y="855"/>
                  <a:pt x="2030" y="854"/>
                  <a:pt x="2030" y="854"/>
                </a:cubicBezTo>
                <a:cubicBezTo>
                  <a:pt x="2030" y="853"/>
                  <a:pt x="2030" y="852"/>
                  <a:pt x="2030" y="852"/>
                </a:cubicBezTo>
                <a:cubicBezTo>
                  <a:pt x="2030" y="851"/>
                  <a:pt x="2029" y="851"/>
                  <a:pt x="2029" y="850"/>
                </a:cubicBezTo>
                <a:cubicBezTo>
                  <a:pt x="2029" y="850"/>
                  <a:pt x="2029" y="849"/>
                  <a:pt x="2029" y="849"/>
                </a:cubicBezTo>
                <a:cubicBezTo>
                  <a:pt x="2030" y="848"/>
                  <a:pt x="2030" y="849"/>
                  <a:pt x="2031" y="849"/>
                </a:cubicBezTo>
                <a:cubicBezTo>
                  <a:pt x="2032" y="849"/>
                  <a:pt x="2031" y="847"/>
                  <a:pt x="2031" y="846"/>
                </a:cubicBezTo>
                <a:cubicBezTo>
                  <a:pt x="2031" y="844"/>
                  <a:pt x="2032" y="844"/>
                  <a:pt x="2033" y="843"/>
                </a:cubicBezTo>
                <a:cubicBezTo>
                  <a:pt x="2034" y="841"/>
                  <a:pt x="2035" y="842"/>
                  <a:pt x="2037" y="842"/>
                </a:cubicBezTo>
                <a:cubicBezTo>
                  <a:pt x="2038" y="842"/>
                  <a:pt x="2038" y="839"/>
                  <a:pt x="2037" y="838"/>
                </a:cubicBezTo>
                <a:cubicBezTo>
                  <a:pt x="2037" y="837"/>
                  <a:pt x="2035" y="836"/>
                  <a:pt x="2035" y="835"/>
                </a:cubicBezTo>
                <a:cubicBezTo>
                  <a:pt x="2035" y="834"/>
                  <a:pt x="2035" y="832"/>
                  <a:pt x="2033" y="832"/>
                </a:cubicBezTo>
                <a:cubicBezTo>
                  <a:pt x="2032" y="832"/>
                  <a:pt x="2031" y="834"/>
                  <a:pt x="2031" y="835"/>
                </a:cubicBezTo>
                <a:cubicBezTo>
                  <a:pt x="2031" y="836"/>
                  <a:pt x="2032" y="836"/>
                  <a:pt x="2031" y="837"/>
                </a:cubicBezTo>
                <a:cubicBezTo>
                  <a:pt x="2031" y="837"/>
                  <a:pt x="2031" y="838"/>
                  <a:pt x="2030" y="838"/>
                </a:cubicBezTo>
                <a:cubicBezTo>
                  <a:pt x="2030" y="839"/>
                  <a:pt x="2029" y="838"/>
                  <a:pt x="2029" y="838"/>
                </a:cubicBezTo>
                <a:cubicBezTo>
                  <a:pt x="2028" y="838"/>
                  <a:pt x="2027" y="838"/>
                  <a:pt x="2027" y="839"/>
                </a:cubicBezTo>
                <a:cubicBezTo>
                  <a:pt x="2027" y="839"/>
                  <a:pt x="2026" y="840"/>
                  <a:pt x="2026" y="840"/>
                </a:cubicBezTo>
                <a:cubicBezTo>
                  <a:pt x="2025" y="840"/>
                  <a:pt x="2024" y="839"/>
                  <a:pt x="2024" y="839"/>
                </a:cubicBezTo>
                <a:cubicBezTo>
                  <a:pt x="2024" y="838"/>
                  <a:pt x="2024" y="837"/>
                  <a:pt x="2023" y="836"/>
                </a:cubicBezTo>
                <a:cubicBezTo>
                  <a:pt x="2023" y="836"/>
                  <a:pt x="2022" y="836"/>
                  <a:pt x="2022" y="835"/>
                </a:cubicBezTo>
                <a:cubicBezTo>
                  <a:pt x="2022" y="833"/>
                  <a:pt x="2023" y="832"/>
                  <a:pt x="2020" y="832"/>
                </a:cubicBezTo>
                <a:cubicBezTo>
                  <a:pt x="2019" y="832"/>
                  <a:pt x="2019" y="832"/>
                  <a:pt x="2018" y="832"/>
                </a:cubicBezTo>
                <a:cubicBezTo>
                  <a:pt x="2016" y="833"/>
                  <a:pt x="2015" y="834"/>
                  <a:pt x="2013" y="834"/>
                </a:cubicBezTo>
                <a:cubicBezTo>
                  <a:pt x="2010" y="835"/>
                  <a:pt x="2007" y="833"/>
                  <a:pt x="2005" y="833"/>
                </a:cubicBezTo>
                <a:cubicBezTo>
                  <a:pt x="2002" y="832"/>
                  <a:pt x="1999" y="831"/>
                  <a:pt x="1996" y="830"/>
                </a:cubicBezTo>
                <a:cubicBezTo>
                  <a:pt x="1995" y="829"/>
                  <a:pt x="1994" y="828"/>
                  <a:pt x="1993" y="828"/>
                </a:cubicBezTo>
                <a:cubicBezTo>
                  <a:pt x="1992" y="827"/>
                  <a:pt x="1990" y="827"/>
                  <a:pt x="1990" y="826"/>
                </a:cubicBezTo>
                <a:cubicBezTo>
                  <a:pt x="1990" y="825"/>
                  <a:pt x="1989" y="825"/>
                  <a:pt x="1989" y="824"/>
                </a:cubicBezTo>
                <a:cubicBezTo>
                  <a:pt x="1989" y="824"/>
                  <a:pt x="1989" y="824"/>
                  <a:pt x="1989" y="823"/>
                </a:cubicBezTo>
                <a:cubicBezTo>
                  <a:pt x="1990" y="822"/>
                  <a:pt x="1991" y="823"/>
                  <a:pt x="1991" y="822"/>
                </a:cubicBezTo>
                <a:cubicBezTo>
                  <a:pt x="1992" y="821"/>
                  <a:pt x="1991" y="821"/>
                  <a:pt x="1990" y="821"/>
                </a:cubicBezTo>
                <a:cubicBezTo>
                  <a:pt x="1989" y="821"/>
                  <a:pt x="1988" y="820"/>
                  <a:pt x="1988" y="819"/>
                </a:cubicBezTo>
                <a:cubicBezTo>
                  <a:pt x="1987" y="817"/>
                  <a:pt x="1989" y="817"/>
                  <a:pt x="1990" y="817"/>
                </a:cubicBezTo>
                <a:cubicBezTo>
                  <a:pt x="1991" y="817"/>
                  <a:pt x="1992" y="817"/>
                  <a:pt x="1992" y="817"/>
                </a:cubicBezTo>
                <a:cubicBezTo>
                  <a:pt x="1992" y="816"/>
                  <a:pt x="1992" y="815"/>
                  <a:pt x="1991" y="815"/>
                </a:cubicBezTo>
                <a:cubicBezTo>
                  <a:pt x="1990" y="814"/>
                  <a:pt x="1989" y="813"/>
                  <a:pt x="1988" y="813"/>
                </a:cubicBezTo>
                <a:cubicBezTo>
                  <a:pt x="1987" y="813"/>
                  <a:pt x="1986" y="814"/>
                  <a:pt x="1986" y="814"/>
                </a:cubicBezTo>
                <a:cubicBezTo>
                  <a:pt x="1985" y="814"/>
                  <a:pt x="1984" y="814"/>
                  <a:pt x="1984" y="815"/>
                </a:cubicBezTo>
                <a:cubicBezTo>
                  <a:pt x="1983" y="815"/>
                  <a:pt x="1982" y="818"/>
                  <a:pt x="1981" y="816"/>
                </a:cubicBezTo>
                <a:cubicBezTo>
                  <a:pt x="1981" y="816"/>
                  <a:pt x="1981" y="815"/>
                  <a:pt x="1982" y="814"/>
                </a:cubicBezTo>
                <a:cubicBezTo>
                  <a:pt x="1982" y="814"/>
                  <a:pt x="1983" y="814"/>
                  <a:pt x="1983" y="813"/>
                </a:cubicBezTo>
                <a:cubicBezTo>
                  <a:pt x="1984" y="811"/>
                  <a:pt x="1981" y="812"/>
                  <a:pt x="1980" y="811"/>
                </a:cubicBezTo>
                <a:cubicBezTo>
                  <a:pt x="1979" y="810"/>
                  <a:pt x="1980" y="810"/>
                  <a:pt x="1980" y="809"/>
                </a:cubicBezTo>
                <a:cubicBezTo>
                  <a:pt x="1980" y="809"/>
                  <a:pt x="1979" y="808"/>
                  <a:pt x="1978" y="808"/>
                </a:cubicBezTo>
                <a:cubicBezTo>
                  <a:pt x="1977" y="806"/>
                  <a:pt x="1975" y="805"/>
                  <a:pt x="1973" y="805"/>
                </a:cubicBezTo>
                <a:cubicBezTo>
                  <a:pt x="1972" y="805"/>
                  <a:pt x="1971" y="805"/>
                  <a:pt x="1971" y="806"/>
                </a:cubicBezTo>
                <a:cubicBezTo>
                  <a:pt x="1970" y="806"/>
                  <a:pt x="1971" y="807"/>
                  <a:pt x="1971" y="808"/>
                </a:cubicBezTo>
                <a:cubicBezTo>
                  <a:pt x="1970" y="809"/>
                  <a:pt x="1970" y="808"/>
                  <a:pt x="1969" y="807"/>
                </a:cubicBezTo>
                <a:cubicBezTo>
                  <a:pt x="1969" y="806"/>
                  <a:pt x="1969" y="806"/>
                  <a:pt x="1969" y="805"/>
                </a:cubicBezTo>
                <a:cubicBezTo>
                  <a:pt x="1968" y="804"/>
                  <a:pt x="1969" y="805"/>
                  <a:pt x="1970" y="804"/>
                </a:cubicBezTo>
                <a:cubicBezTo>
                  <a:pt x="1970" y="804"/>
                  <a:pt x="1970" y="803"/>
                  <a:pt x="1970" y="802"/>
                </a:cubicBezTo>
                <a:cubicBezTo>
                  <a:pt x="1970" y="801"/>
                  <a:pt x="1970" y="799"/>
                  <a:pt x="1969" y="799"/>
                </a:cubicBezTo>
                <a:cubicBezTo>
                  <a:pt x="1966" y="797"/>
                  <a:pt x="1963" y="797"/>
                  <a:pt x="1961" y="796"/>
                </a:cubicBezTo>
                <a:cubicBezTo>
                  <a:pt x="1959" y="795"/>
                  <a:pt x="1959" y="794"/>
                  <a:pt x="1958" y="793"/>
                </a:cubicBezTo>
                <a:cubicBezTo>
                  <a:pt x="1957" y="792"/>
                  <a:pt x="1956" y="792"/>
                  <a:pt x="1956" y="792"/>
                </a:cubicBezTo>
                <a:cubicBezTo>
                  <a:pt x="1955" y="791"/>
                  <a:pt x="1954" y="790"/>
                  <a:pt x="1953" y="790"/>
                </a:cubicBezTo>
                <a:cubicBezTo>
                  <a:pt x="1952" y="789"/>
                  <a:pt x="1951" y="789"/>
                  <a:pt x="1950" y="788"/>
                </a:cubicBezTo>
                <a:cubicBezTo>
                  <a:pt x="1949" y="788"/>
                  <a:pt x="1947" y="788"/>
                  <a:pt x="1946" y="788"/>
                </a:cubicBezTo>
                <a:cubicBezTo>
                  <a:pt x="1944" y="789"/>
                  <a:pt x="1944" y="790"/>
                  <a:pt x="1943" y="791"/>
                </a:cubicBezTo>
                <a:cubicBezTo>
                  <a:pt x="1941" y="792"/>
                  <a:pt x="1940" y="792"/>
                  <a:pt x="1938" y="792"/>
                </a:cubicBezTo>
                <a:cubicBezTo>
                  <a:pt x="1937" y="792"/>
                  <a:pt x="1935" y="793"/>
                  <a:pt x="1934" y="794"/>
                </a:cubicBezTo>
                <a:cubicBezTo>
                  <a:pt x="1933" y="794"/>
                  <a:pt x="1932" y="795"/>
                  <a:pt x="1930" y="795"/>
                </a:cubicBezTo>
                <a:cubicBezTo>
                  <a:pt x="1929" y="795"/>
                  <a:pt x="1928" y="795"/>
                  <a:pt x="1927" y="795"/>
                </a:cubicBezTo>
                <a:cubicBezTo>
                  <a:pt x="1926" y="796"/>
                  <a:pt x="1926" y="797"/>
                  <a:pt x="1925" y="797"/>
                </a:cubicBezTo>
                <a:cubicBezTo>
                  <a:pt x="1924" y="798"/>
                  <a:pt x="1924" y="797"/>
                  <a:pt x="1923" y="796"/>
                </a:cubicBezTo>
                <a:cubicBezTo>
                  <a:pt x="1922" y="795"/>
                  <a:pt x="1921" y="795"/>
                  <a:pt x="1920" y="794"/>
                </a:cubicBezTo>
                <a:cubicBezTo>
                  <a:pt x="1919" y="794"/>
                  <a:pt x="1917" y="793"/>
                  <a:pt x="1916" y="793"/>
                </a:cubicBezTo>
                <a:cubicBezTo>
                  <a:pt x="1914" y="793"/>
                  <a:pt x="1913" y="793"/>
                  <a:pt x="1911" y="794"/>
                </a:cubicBezTo>
                <a:cubicBezTo>
                  <a:pt x="1910" y="795"/>
                  <a:pt x="1909" y="796"/>
                  <a:pt x="1908" y="794"/>
                </a:cubicBezTo>
                <a:cubicBezTo>
                  <a:pt x="1907" y="793"/>
                  <a:pt x="1907" y="793"/>
                  <a:pt x="1907" y="793"/>
                </a:cubicBezTo>
                <a:cubicBezTo>
                  <a:pt x="1906" y="792"/>
                  <a:pt x="1905" y="792"/>
                  <a:pt x="1904" y="792"/>
                </a:cubicBezTo>
                <a:cubicBezTo>
                  <a:pt x="1901" y="791"/>
                  <a:pt x="1898" y="790"/>
                  <a:pt x="1895" y="790"/>
                </a:cubicBezTo>
                <a:cubicBezTo>
                  <a:pt x="1892" y="789"/>
                  <a:pt x="1889" y="788"/>
                  <a:pt x="1887" y="787"/>
                </a:cubicBezTo>
                <a:cubicBezTo>
                  <a:pt x="1884" y="786"/>
                  <a:pt x="1881" y="785"/>
                  <a:pt x="1878" y="785"/>
                </a:cubicBezTo>
                <a:cubicBezTo>
                  <a:pt x="1877" y="785"/>
                  <a:pt x="1875" y="784"/>
                  <a:pt x="1874" y="784"/>
                </a:cubicBezTo>
                <a:cubicBezTo>
                  <a:pt x="1873" y="784"/>
                  <a:pt x="1873" y="784"/>
                  <a:pt x="1872" y="784"/>
                </a:cubicBezTo>
                <a:cubicBezTo>
                  <a:pt x="1870" y="784"/>
                  <a:pt x="1868" y="784"/>
                  <a:pt x="1867" y="785"/>
                </a:cubicBezTo>
                <a:cubicBezTo>
                  <a:pt x="1867" y="786"/>
                  <a:pt x="1866" y="786"/>
                  <a:pt x="1865" y="787"/>
                </a:cubicBezTo>
                <a:cubicBezTo>
                  <a:pt x="1865" y="787"/>
                  <a:pt x="1864" y="787"/>
                  <a:pt x="1863" y="788"/>
                </a:cubicBezTo>
                <a:cubicBezTo>
                  <a:pt x="1863" y="788"/>
                  <a:pt x="1862" y="789"/>
                  <a:pt x="1862" y="790"/>
                </a:cubicBezTo>
                <a:cubicBezTo>
                  <a:pt x="1861" y="790"/>
                  <a:pt x="1861" y="791"/>
                  <a:pt x="1860" y="791"/>
                </a:cubicBezTo>
                <a:cubicBezTo>
                  <a:pt x="1859" y="792"/>
                  <a:pt x="1856" y="792"/>
                  <a:pt x="1856" y="793"/>
                </a:cubicBezTo>
                <a:cubicBezTo>
                  <a:pt x="1856" y="794"/>
                  <a:pt x="1856" y="795"/>
                  <a:pt x="1856" y="795"/>
                </a:cubicBezTo>
                <a:cubicBezTo>
                  <a:pt x="1857" y="796"/>
                  <a:pt x="1856" y="797"/>
                  <a:pt x="1857" y="797"/>
                </a:cubicBezTo>
                <a:cubicBezTo>
                  <a:pt x="1857" y="798"/>
                  <a:pt x="1857" y="799"/>
                  <a:pt x="1858" y="799"/>
                </a:cubicBezTo>
                <a:cubicBezTo>
                  <a:pt x="1858" y="800"/>
                  <a:pt x="1858" y="801"/>
                  <a:pt x="1858" y="801"/>
                </a:cubicBezTo>
                <a:cubicBezTo>
                  <a:pt x="1858" y="802"/>
                  <a:pt x="1858" y="803"/>
                  <a:pt x="1859" y="804"/>
                </a:cubicBezTo>
                <a:cubicBezTo>
                  <a:pt x="1859" y="804"/>
                  <a:pt x="1860" y="805"/>
                  <a:pt x="1860" y="805"/>
                </a:cubicBezTo>
                <a:cubicBezTo>
                  <a:pt x="1860" y="806"/>
                  <a:pt x="1860" y="807"/>
                  <a:pt x="1860" y="808"/>
                </a:cubicBezTo>
                <a:cubicBezTo>
                  <a:pt x="1861" y="808"/>
                  <a:pt x="1861" y="809"/>
                  <a:pt x="1862" y="810"/>
                </a:cubicBezTo>
                <a:cubicBezTo>
                  <a:pt x="1862" y="810"/>
                  <a:pt x="1863" y="811"/>
                  <a:pt x="1863" y="811"/>
                </a:cubicBezTo>
                <a:cubicBezTo>
                  <a:pt x="1863" y="812"/>
                  <a:pt x="1863" y="815"/>
                  <a:pt x="1865" y="815"/>
                </a:cubicBezTo>
                <a:cubicBezTo>
                  <a:pt x="1865" y="815"/>
                  <a:pt x="1866" y="815"/>
                  <a:pt x="1867" y="815"/>
                </a:cubicBezTo>
                <a:cubicBezTo>
                  <a:pt x="1867" y="817"/>
                  <a:pt x="1865" y="816"/>
                  <a:pt x="1866" y="818"/>
                </a:cubicBezTo>
                <a:cubicBezTo>
                  <a:pt x="1866" y="819"/>
                  <a:pt x="1868" y="819"/>
                  <a:pt x="1867" y="820"/>
                </a:cubicBezTo>
                <a:cubicBezTo>
                  <a:pt x="1865" y="822"/>
                  <a:pt x="1864" y="819"/>
                  <a:pt x="1863" y="820"/>
                </a:cubicBezTo>
                <a:cubicBezTo>
                  <a:pt x="1863" y="820"/>
                  <a:pt x="1863" y="821"/>
                  <a:pt x="1863" y="822"/>
                </a:cubicBezTo>
                <a:cubicBezTo>
                  <a:pt x="1863" y="823"/>
                  <a:pt x="1863" y="824"/>
                  <a:pt x="1863" y="824"/>
                </a:cubicBezTo>
                <a:cubicBezTo>
                  <a:pt x="1863" y="826"/>
                  <a:pt x="1864" y="827"/>
                  <a:pt x="1863" y="829"/>
                </a:cubicBezTo>
                <a:cubicBezTo>
                  <a:pt x="1863" y="831"/>
                  <a:pt x="1862" y="832"/>
                  <a:pt x="1860" y="833"/>
                </a:cubicBezTo>
                <a:cubicBezTo>
                  <a:pt x="1859" y="834"/>
                  <a:pt x="1859" y="835"/>
                  <a:pt x="1858" y="835"/>
                </a:cubicBezTo>
                <a:cubicBezTo>
                  <a:pt x="1857" y="836"/>
                  <a:pt x="1856" y="837"/>
                  <a:pt x="1856" y="838"/>
                </a:cubicBezTo>
                <a:cubicBezTo>
                  <a:pt x="1856" y="839"/>
                  <a:pt x="1854" y="839"/>
                  <a:pt x="1854" y="840"/>
                </a:cubicBezTo>
                <a:cubicBezTo>
                  <a:pt x="1855" y="840"/>
                  <a:pt x="1856" y="840"/>
                  <a:pt x="1856" y="841"/>
                </a:cubicBezTo>
                <a:cubicBezTo>
                  <a:pt x="1857" y="841"/>
                  <a:pt x="1858" y="841"/>
                  <a:pt x="1859" y="840"/>
                </a:cubicBezTo>
                <a:cubicBezTo>
                  <a:pt x="1859" y="840"/>
                  <a:pt x="1859" y="839"/>
                  <a:pt x="1860" y="840"/>
                </a:cubicBezTo>
                <a:cubicBezTo>
                  <a:pt x="1861" y="840"/>
                  <a:pt x="1861" y="840"/>
                  <a:pt x="1861" y="841"/>
                </a:cubicBezTo>
                <a:cubicBezTo>
                  <a:pt x="1861" y="841"/>
                  <a:pt x="1862" y="841"/>
                  <a:pt x="1862" y="841"/>
                </a:cubicBezTo>
                <a:cubicBezTo>
                  <a:pt x="1863" y="841"/>
                  <a:pt x="1863" y="841"/>
                  <a:pt x="1864" y="842"/>
                </a:cubicBezTo>
                <a:cubicBezTo>
                  <a:pt x="1864" y="842"/>
                  <a:pt x="1866" y="842"/>
                  <a:pt x="1866" y="842"/>
                </a:cubicBezTo>
                <a:cubicBezTo>
                  <a:pt x="1865" y="843"/>
                  <a:pt x="1864" y="843"/>
                  <a:pt x="1864" y="844"/>
                </a:cubicBezTo>
                <a:cubicBezTo>
                  <a:pt x="1864" y="844"/>
                  <a:pt x="1864" y="844"/>
                  <a:pt x="1864" y="845"/>
                </a:cubicBezTo>
                <a:cubicBezTo>
                  <a:pt x="1864" y="845"/>
                  <a:pt x="1863" y="845"/>
                  <a:pt x="1863" y="845"/>
                </a:cubicBezTo>
                <a:cubicBezTo>
                  <a:pt x="1861" y="847"/>
                  <a:pt x="1864" y="846"/>
                  <a:pt x="1865" y="847"/>
                </a:cubicBezTo>
                <a:cubicBezTo>
                  <a:pt x="1866" y="847"/>
                  <a:pt x="1866" y="848"/>
                  <a:pt x="1867" y="848"/>
                </a:cubicBezTo>
                <a:cubicBezTo>
                  <a:pt x="1867" y="848"/>
                  <a:pt x="1868" y="847"/>
                  <a:pt x="1869" y="848"/>
                </a:cubicBezTo>
                <a:cubicBezTo>
                  <a:pt x="1869" y="849"/>
                  <a:pt x="1868" y="849"/>
                  <a:pt x="1867" y="849"/>
                </a:cubicBezTo>
                <a:cubicBezTo>
                  <a:pt x="1866" y="850"/>
                  <a:pt x="1864" y="851"/>
                  <a:pt x="1864" y="852"/>
                </a:cubicBezTo>
                <a:cubicBezTo>
                  <a:pt x="1864" y="854"/>
                  <a:pt x="1865" y="855"/>
                  <a:pt x="1865" y="856"/>
                </a:cubicBezTo>
                <a:cubicBezTo>
                  <a:pt x="1865" y="857"/>
                  <a:pt x="1865" y="858"/>
                  <a:pt x="1866" y="858"/>
                </a:cubicBezTo>
                <a:cubicBezTo>
                  <a:pt x="1866" y="859"/>
                  <a:pt x="1867" y="859"/>
                  <a:pt x="1867" y="859"/>
                </a:cubicBezTo>
                <a:cubicBezTo>
                  <a:pt x="1868" y="861"/>
                  <a:pt x="1866" y="862"/>
                  <a:pt x="1867" y="864"/>
                </a:cubicBezTo>
                <a:cubicBezTo>
                  <a:pt x="1867" y="864"/>
                  <a:pt x="1868" y="864"/>
                  <a:pt x="1869" y="864"/>
                </a:cubicBezTo>
                <a:cubicBezTo>
                  <a:pt x="1869" y="864"/>
                  <a:pt x="1869" y="865"/>
                  <a:pt x="1870" y="865"/>
                </a:cubicBezTo>
                <a:cubicBezTo>
                  <a:pt x="1870" y="865"/>
                  <a:pt x="1874" y="865"/>
                  <a:pt x="1873" y="866"/>
                </a:cubicBezTo>
                <a:cubicBezTo>
                  <a:pt x="1873" y="866"/>
                  <a:pt x="1873" y="866"/>
                  <a:pt x="1872" y="866"/>
                </a:cubicBezTo>
                <a:cubicBezTo>
                  <a:pt x="1872" y="866"/>
                  <a:pt x="1872" y="867"/>
                  <a:pt x="1872" y="867"/>
                </a:cubicBezTo>
                <a:cubicBezTo>
                  <a:pt x="1871" y="868"/>
                  <a:pt x="1871" y="868"/>
                  <a:pt x="1871" y="869"/>
                </a:cubicBezTo>
                <a:cubicBezTo>
                  <a:pt x="1871" y="869"/>
                  <a:pt x="1874" y="871"/>
                  <a:pt x="1872" y="872"/>
                </a:cubicBezTo>
                <a:cubicBezTo>
                  <a:pt x="1872" y="872"/>
                  <a:pt x="1871" y="872"/>
                  <a:pt x="1871" y="872"/>
                </a:cubicBezTo>
                <a:cubicBezTo>
                  <a:pt x="1871" y="872"/>
                  <a:pt x="1870" y="872"/>
                  <a:pt x="1870" y="872"/>
                </a:cubicBezTo>
                <a:cubicBezTo>
                  <a:pt x="1869" y="873"/>
                  <a:pt x="1868" y="873"/>
                  <a:pt x="1869" y="874"/>
                </a:cubicBezTo>
                <a:cubicBezTo>
                  <a:pt x="1869" y="875"/>
                  <a:pt x="1870" y="875"/>
                  <a:pt x="1869" y="876"/>
                </a:cubicBezTo>
                <a:cubicBezTo>
                  <a:pt x="1869" y="876"/>
                  <a:pt x="1869" y="876"/>
                  <a:pt x="1868" y="876"/>
                </a:cubicBezTo>
                <a:cubicBezTo>
                  <a:pt x="1868" y="876"/>
                  <a:pt x="1868" y="876"/>
                  <a:pt x="1868" y="876"/>
                </a:cubicBezTo>
                <a:cubicBezTo>
                  <a:pt x="1867" y="875"/>
                  <a:pt x="1867" y="875"/>
                  <a:pt x="1866" y="875"/>
                </a:cubicBezTo>
                <a:cubicBezTo>
                  <a:pt x="1866" y="875"/>
                  <a:pt x="1865" y="875"/>
                  <a:pt x="1865" y="875"/>
                </a:cubicBezTo>
                <a:cubicBezTo>
                  <a:pt x="1864" y="874"/>
                  <a:pt x="1864" y="873"/>
                  <a:pt x="1863" y="874"/>
                </a:cubicBezTo>
                <a:cubicBezTo>
                  <a:pt x="1862" y="875"/>
                  <a:pt x="1864" y="876"/>
                  <a:pt x="1865" y="877"/>
                </a:cubicBezTo>
                <a:cubicBezTo>
                  <a:pt x="1865" y="878"/>
                  <a:pt x="1865" y="879"/>
                  <a:pt x="1864" y="879"/>
                </a:cubicBezTo>
                <a:cubicBezTo>
                  <a:pt x="1864" y="880"/>
                  <a:pt x="1863" y="880"/>
                  <a:pt x="1863" y="880"/>
                </a:cubicBezTo>
                <a:cubicBezTo>
                  <a:pt x="1862" y="880"/>
                  <a:pt x="1862" y="881"/>
                  <a:pt x="1861" y="881"/>
                </a:cubicBezTo>
                <a:cubicBezTo>
                  <a:pt x="1860" y="881"/>
                  <a:pt x="1860" y="882"/>
                  <a:pt x="1861" y="883"/>
                </a:cubicBezTo>
                <a:cubicBezTo>
                  <a:pt x="1862" y="883"/>
                  <a:pt x="1864" y="883"/>
                  <a:pt x="1864" y="885"/>
                </a:cubicBezTo>
                <a:cubicBezTo>
                  <a:pt x="1863" y="886"/>
                  <a:pt x="1862" y="886"/>
                  <a:pt x="1861" y="887"/>
                </a:cubicBezTo>
                <a:cubicBezTo>
                  <a:pt x="1860" y="888"/>
                  <a:pt x="1860" y="888"/>
                  <a:pt x="1859" y="888"/>
                </a:cubicBezTo>
                <a:cubicBezTo>
                  <a:pt x="1858" y="889"/>
                  <a:pt x="1858" y="889"/>
                  <a:pt x="1857" y="889"/>
                </a:cubicBezTo>
                <a:cubicBezTo>
                  <a:pt x="1856" y="890"/>
                  <a:pt x="1856" y="891"/>
                  <a:pt x="1856" y="891"/>
                </a:cubicBezTo>
                <a:cubicBezTo>
                  <a:pt x="1856" y="892"/>
                  <a:pt x="1855" y="892"/>
                  <a:pt x="1854" y="893"/>
                </a:cubicBezTo>
                <a:cubicBezTo>
                  <a:pt x="1854" y="893"/>
                  <a:pt x="1853" y="893"/>
                  <a:pt x="1853" y="894"/>
                </a:cubicBezTo>
                <a:cubicBezTo>
                  <a:pt x="1853" y="895"/>
                  <a:pt x="1853" y="896"/>
                  <a:pt x="1853" y="896"/>
                </a:cubicBezTo>
                <a:cubicBezTo>
                  <a:pt x="1852" y="897"/>
                  <a:pt x="1851" y="897"/>
                  <a:pt x="1851" y="897"/>
                </a:cubicBezTo>
                <a:cubicBezTo>
                  <a:pt x="1850" y="897"/>
                  <a:pt x="1850" y="898"/>
                  <a:pt x="1849" y="898"/>
                </a:cubicBezTo>
                <a:cubicBezTo>
                  <a:pt x="1849" y="897"/>
                  <a:pt x="1848" y="896"/>
                  <a:pt x="1848" y="896"/>
                </a:cubicBezTo>
                <a:cubicBezTo>
                  <a:pt x="1847" y="897"/>
                  <a:pt x="1848" y="898"/>
                  <a:pt x="1848" y="899"/>
                </a:cubicBezTo>
                <a:cubicBezTo>
                  <a:pt x="1848" y="900"/>
                  <a:pt x="1848" y="902"/>
                  <a:pt x="1848" y="903"/>
                </a:cubicBezTo>
                <a:cubicBezTo>
                  <a:pt x="1848" y="904"/>
                  <a:pt x="1849" y="904"/>
                  <a:pt x="1849" y="905"/>
                </a:cubicBezTo>
                <a:cubicBezTo>
                  <a:pt x="1849" y="905"/>
                  <a:pt x="1849" y="906"/>
                  <a:pt x="1849" y="907"/>
                </a:cubicBezTo>
                <a:cubicBezTo>
                  <a:pt x="1849" y="908"/>
                  <a:pt x="1849" y="909"/>
                  <a:pt x="1849" y="909"/>
                </a:cubicBezTo>
                <a:cubicBezTo>
                  <a:pt x="1850" y="910"/>
                  <a:pt x="1850" y="910"/>
                  <a:pt x="1851" y="910"/>
                </a:cubicBezTo>
                <a:cubicBezTo>
                  <a:pt x="1852" y="910"/>
                  <a:pt x="1853" y="911"/>
                  <a:pt x="1854" y="911"/>
                </a:cubicBezTo>
                <a:cubicBezTo>
                  <a:pt x="1855" y="911"/>
                  <a:pt x="1855" y="911"/>
                  <a:pt x="1856" y="912"/>
                </a:cubicBezTo>
                <a:cubicBezTo>
                  <a:pt x="1857" y="912"/>
                  <a:pt x="1857" y="913"/>
                  <a:pt x="1858" y="914"/>
                </a:cubicBezTo>
                <a:cubicBezTo>
                  <a:pt x="1858" y="914"/>
                  <a:pt x="1859" y="915"/>
                  <a:pt x="1860" y="916"/>
                </a:cubicBezTo>
                <a:cubicBezTo>
                  <a:pt x="1861" y="916"/>
                  <a:pt x="1863" y="917"/>
                  <a:pt x="1864" y="917"/>
                </a:cubicBezTo>
                <a:cubicBezTo>
                  <a:pt x="1865" y="917"/>
                  <a:pt x="1867" y="918"/>
                  <a:pt x="1868" y="919"/>
                </a:cubicBezTo>
                <a:cubicBezTo>
                  <a:pt x="1869" y="919"/>
                  <a:pt x="1870" y="921"/>
                  <a:pt x="1871" y="922"/>
                </a:cubicBezTo>
                <a:cubicBezTo>
                  <a:pt x="1872" y="923"/>
                  <a:pt x="1873" y="923"/>
                  <a:pt x="1874" y="924"/>
                </a:cubicBezTo>
                <a:cubicBezTo>
                  <a:pt x="1875" y="925"/>
                  <a:pt x="1877" y="926"/>
                  <a:pt x="1878" y="926"/>
                </a:cubicBezTo>
                <a:cubicBezTo>
                  <a:pt x="1878" y="927"/>
                  <a:pt x="1879" y="928"/>
                  <a:pt x="1879" y="928"/>
                </a:cubicBezTo>
                <a:cubicBezTo>
                  <a:pt x="1879" y="929"/>
                  <a:pt x="1879" y="929"/>
                  <a:pt x="1880" y="930"/>
                </a:cubicBezTo>
                <a:cubicBezTo>
                  <a:pt x="1880" y="930"/>
                  <a:pt x="1880" y="930"/>
                  <a:pt x="1880" y="931"/>
                </a:cubicBezTo>
                <a:cubicBezTo>
                  <a:pt x="1881" y="932"/>
                  <a:pt x="1882" y="933"/>
                  <a:pt x="1882" y="935"/>
                </a:cubicBezTo>
                <a:cubicBezTo>
                  <a:pt x="1883" y="935"/>
                  <a:pt x="1883" y="936"/>
                  <a:pt x="1883" y="937"/>
                </a:cubicBezTo>
                <a:cubicBezTo>
                  <a:pt x="1884" y="939"/>
                  <a:pt x="1885" y="940"/>
                  <a:pt x="1885" y="942"/>
                </a:cubicBezTo>
                <a:cubicBezTo>
                  <a:pt x="1886" y="943"/>
                  <a:pt x="1887" y="945"/>
                  <a:pt x="1887" y="947"/>
                </a:cubicBezTo>
                <a:cubicBezTo>
                  <a:pt x="1888" y="950"/>
                  <a:pt x="1889" y="953"/>
                  <a:pt x="1889" y="957"/>
                </a:cubicBezTo>
                <a:cubicBezTo>
                  <a:pt x="1889" y="960"/>
                  <a:pt x="1890" y="963"/>
                  <a:pt x="1890" y="966"/>
                </a:cubicBezTo>
                <a:cubicBezTo>
                  <a:pt x="1890" y="968"/>
                  <a:pt x="1890" y="970"/>
                  <a:pt x="1890" y="971"/>
                </a:cubicBezTo>
                <a:cubicBezTo>
                  <a:pt x="1890" y="972"/>
                  <a:pt x="1890" y="973"/>
                  <a:pt x="1889" y="974"/>
                </a:cubicBezTo>
                <a:cubicBezTo>
                  <a:pt x="1889" y="976"/>
                  <a:pt x="1888" y="977"/>
                  <a:pt x="1888" y="979"/>
                </a:cubicBezTo>
                <a:cubicBezTo>
                  <a:pt x="1887" y="980"/>
                  <a:pt x="1887" y="982"/>
                  <a:pt x="1886" y="983"/>
                </a:cubicBezTo>
                <a:cubicBezTo>
                  <a:pt x="1886" y="985"/>
                  <a:pt x="1885" y="985"/>
                  <a:pt x="1884" y="987"/>
                </a:cubicBezTo>
                <a:cubicBezTo>
                  <a:pt x="1882" y="988"/>
                  <a:pt x="1881" y="989"/>
                  <a:pt x="1879" y="991"/>
                </a:cubicBezTo>
                <a:cubicBezTo>
                  <a:pt x="1878" y="992"/>
                  <a:pt x="1876" y="993"/>
                  <a:pt x="1876" y="995"/>
                </a:cubicBezTo>
                <a:cubicBezTo>
                  <a:pt x="1875" y="998"/>
                  <a:pt x="1871" y="999"/>
                  <a:pt x="1869" y="1001"/>
                </a:cubicBezTo>
                <a:cubicBezTo>
                  <a:pt x="1867" y="1003"/>
                  <a:pt x="1864" y="1006"/>
                  <a:pt x="1861" y="1007"/>
                </a:cubicBezTo>
                <a:cubicBezTo>
                  <a:pt x="1859" y="1008"/>
                  <a:pt x="1858" y="1008"/>
                  <a:pt x="1856" y="1009"/>
                </a:cubicBezTo>
                <a:cubicBezTo>
                  <a:pt x="1856" y="1009"/>
                  <a:pt x="1855" y="1010"/>
                  <a:pt x="1854" y="1010"/>
                </a:cubicBezTo>
                <a:cubicBezTo>
                  <a:pt x="1853" y="1010"/>
                  <a:pt x="1853" y="1010"/>
                  <a:pt x="1852" y="1011"/>
                </a:cubicBezTo>
                <a:cubicBezTo>
                  <a:pt x="1850" y="1011"/>
                  <a:pt x="1849" y="1012"/>
                  <a:pt x="1848" y="1013"/>
                </a:cubicBezTo>
                <a:cubicBezTo>
                  <a:pt x="1847" y="1013"/>
                  <a:pt x="1846" y="1013"/>
                  <a:pt x="1846" y="1014"/>
                </a:cubicBezTo>
                <a:cubicBezTo>
                  <a:pt x="1844" y="1014"/>
                  <a:pt x="1843" y="1015"/>
                  <a:pt x="1841" y="1016"/>
                </a:cubicBezTo>
                <a:cubicBezTo>
                  <a:pt x="1840" y="1016"/>
                  <a:pt x="1839" y="1016"/>
                  <a:pt x="1839" y="1017"/>
                </a:cubicBezTo>
                <a:cubicBezTo>
                  <a:pt x="1837" y="1018"/>
                  <a:pt x="1835" y="1018"/>
                  <a:pt x="1833" y="1019"/>
                </a:cubicBezTo>
                <a:cubicBezTo>
                  <a:pt x="1831" y="1020"/>
                  <a:pt x="1829" y="1021"/>
                  <a:pt x="1828" y="1021"/>
                </a:cubicBezTo>
                <a:cubicBezTo>
                  <a:pt x="1826" y="1022"/>
                  <a:pt x="1825" y="1023"/>
                  <a:pt x="1824" y="1023"/>
                </a:cubicBezTo>
                <a:cubicBezTo>
                  <a:pt x="1824" y="1023"/>
                  <a:pt x="1822" y="1024"/>
                  <a:pt x="1823" y="1024"/>
                </a:cubicBezTo>
                <a:cubicBezTo>
                  <a:pt x="1824" y="1025"/>
                  <a:pt x="1826" y="1024"/>
                  <a:pt x="1827" y="1026"/>
                </a:cubicBezTo>
                <a:cubicBezTo>
                  <a:pt x="1827" y="1026"/>
                  <a:pt x="1827" y="1027"/>
                  <a:pt x="1827" y="1028"/>
                </a:cubicBezTo>
                <a:cubicBezTo>
                  <a:pt x="1827" y="1029"/>
                  <a:pt x="1827" y="1029"/>
                  <a:pt x="1828" y="1030"/>
                </a:cubicBezTo>
                <a:cubicBezTo>
                  <a:pt x="1828" y="1031"/>
                  <a:pt x="1829" y="1031"/>
                  <a:pt x="1829" y="1032"/>
                </a:cubicBezTo>
                <a:cubicBezTo>
                  <a:pt x="1829" y="1033"/>
                  <a:pt x="1829" y="1035"/>
                  <a:pt x="1831" y="1036"/>
                </a:cubicBezTo>
                <a:cubicBezTo>
                  <a:pt x="1832" y="1036"/>
                  <a:pt x="1832" y="1036"/>
                  <a:pt x="1833" y="1036"/>
                </a:cubicBezTo>
                <a:cubicBezTo>
                  <a:pt x="1833" y="1037"/>
                  <a:pt x="1833" y="1039"/>
                  <a:pt x="1834" y="1038"/>
                </a:cubicBezTo>
                <a:cubicBezTo>
                  <a:pt x="1835" y="1038"/>
                  <a:pt x="1835" y="1037"/>
                  <a:pt x="1836" y="1037"/>
                </a:cubicBezTo>
                <a:cubicBezTo>
                  <a:pt x="1836" y="1038"/>
                  <a:pt x="1836" y="1038"/>
                  <a:pt x="1836" y="1039"/>
                </a:cubicBezTo>
                <a:cubicBezTo>
                  <a:pt x="1835" y="1040"/>
                  <a:pt x="1834" y="1039"/>
                  <a:pt x="1832" y="1040"/>
                </a:cubicBezTo>
                <a:cubicBezTo>
                  <a:pt x="1833" y="1041"/>
                  <a:pt x="1834" y="1040"/>
                  <a:pt x="1834" y="1040"/>
                </a:cubicBezTo>
                <a:cubicBezTo>
                  <a:pt x="1835" y="1041"/>
                  <a:pt x="1835" y="1041"/>
                  <a:pt x="1835" y="1041"/>
                </a:cubicBezTo>
                <a:cubicBezTo>
                  <a:pt x="1836" y="1042"/>
                  <a:pt x="1837" y="1041"/>
                  <a:pt x="1837" y="1042"/>
                </a:cubicBezTo>
                <a:cubicBezTo>
                  <a:pt x="1837" y="1043"/>
                  <a:pt x="1836" y="1043"/>
                  <a:pt x="1836" y="1043"/>
                </a:cubicBezTo>
                <a:cubicBezTo>
                  <a:pt x="1836" y="1043"/>
                  <a:pt x="1836" y="1043"/>
                  <a:pt x="1836" y="1044"/>
                </a:cubicBezTo>
                <a:cubicBezTo>
                  <a:pt x="1837" y="1044"/>
                  <a:pt x="1836" y="1045"/>
                  <a:pt x="1837" y="1045"/>
                </a:cubicBezTo>
                <a:cubicBezTo>
                  <a:pt x="1837" y="1045"/>
                  <a:pt x="1838" y="1046"/>
                  <a:pt x="1838" y="1046"/>
                </a:cubicBezTo>
                <a:cubicBezTo>
                  <a:pt x="1838" y="1047"/>
                  <a:pt x="1837" y="1047"/>
                  <a:pt x="1837" y="1048"/>
                </a:cubicBezTo>
                <a:cubicBezTo>
                  <a:pt x="1836" y="1049"/>
                  <a:pt x="1837" y="1049"/>
                  <a:pt x="1836" y="1050"/>
                </a:cubicBezTo>
                <a:cubicBezTo>
                  <a:pt x="1836" y="1051"/>
                  <a:pt x="1835" y="1051"/>
                  <a:pt x="1836" y="1051"/>
                </a:cubicBezTo>
                <a:cubicBezTo>
                  <a:pt x="1837" y="1052"/>
                  <a:pt x="1837" y="1051"/>
                  <a:pt x="1837" y="1052"/>
                </a:cubicBezTo>
                <a:cubicBezTo>
                  <a:pt x="1838" y="1053"/>
                  <a:pt x="1838" y="1053"/>
                  <a:pt x="1839" y="1054"/>
                </a:cubicBezTo>
                <a:cubicBezTo>
                  <a:pt x="1839" y="1054"/>
                  <a:pt x="1840" y="1054"/>
                  <a:pt x="1839" y="1055"/>
                </a:cubicBezTo>
                <a:cubicBezTo>
                  <a:pt x="1839" y="1055"/>
                  <a:pt x="1837" y="1055"/>
                  <a:pt x="1836" y="1056"/>
                </a:cubicBezTo>
                <a:cubicBezTo>
                  <a:pt x="1836" y="1057"/>
                  <a:pt x="1838" y="1059"/>
                  <a:pt x="1839" y="1060"/>
                </a:cubicBezTo>
                <a:cubicBezTo>
                  <a:pt x="1839" y="1060"/>
                  <a:pt x="1839" y="1061"/>
                  <a:pt x="1839" y="1062"/>
                </a:cubicBezTo>
                <a:cubicBezTo>
                  <a:pt x="1839" y="1062"/>
                  <a:pt x="1840" y="1063"/>
                  <a:pt x="1840" y="1063"/>
                </a:cubicBezTo>
                <a:cubicBezTo>
                  <a:pt x="1841" y="1065"/>
                  <a:pt x="1840" y="1067"/>
                  <a:pt x="1840" y="1069"/>
                </a:cubicBezTo>
                <a:cubicBezTo>
                  <a:pt x="1840" y="1069"/>
                  <a:pt x="1840" y="1070"/>
                  <a:pt x="1840" y="1070"/>
                </a:cubicBezTo>
                <a:cubicBezTo>
                  <a:pt x="1840" y="1071"/>
                  <a:pt x="1840" y="1071"/>
                  <a:pt x="1841" y="1071"/>
                </a:cubicBezTo>
                <a:cubicBezTo>
                  <a:pt x="1842" y="1071"/>
                  <a:pt x="1842" y="1072"/>
                  <a:pt x="1842" y="1073"/>
                </a:cubicBezTo>
                <a:cubicBezTo>
                  <a:pt x="1842" y="1073"/>
                  <a:pt x="1843" y="1073"/>
                  <a:pt x="1843" y="1074"/>
                </a:cubicBezTo>
                <a:cubicBezTo>
                  <a:pt x="1843" y="1074"/>
                  <a:pt x="1844" y="1074"/>
                  <a:pt x="1844" y="1074"/>
                </a:cubicBezTo>
                <a:cubicBezTo>
                  <a:pt x="1845" y="1075"/>
                  <a:pt x="1844" y="1077"/>
                  <a:pt x="1844" y="1079"/>
                </a:cubicBezTo>
                <a:cubicBezTo>
                  <a:pt x="1844" y="1080"/>
                  <a:pt x="1844" y="1082"/>
                  <a:pt x="1844" y="1083"/>
                </a:cubicBezTo>
                <a:cubicBezTo>
                  <a:pt x="1845" y="1085"/>
                  <a:pt x="1846" y="1084"/>
                  <a:pt x="1847" y="1085"/>
                </a:cubicBezTo>
                <a:cubicBezTo>
                  <a:pt x="1849" y="1086"/>
                  <a:pt x="1847" y="1090"/>
                  <a:pt x="1848" y="1091"/>
                </a:cubicBezTo>
                <a:cubicBezTo>
                  <a:pt x="1849" y="1092"/>
                  <a:pt x="1850" y="1091"/>
                  <a:pt x="1850" y="1092"/>
                </a:cubicBezTo>
                <a:cubicBezTo>
                  <a:pt x="1851" y="1093"/>
                  <a:pt x="1848" y="1094"/>
                  <a:pt x="1848" y="1095"/>
                </a:cubicBezTo>
                <a:cubicBezTo>
                  <a:pt x="1847" y="1096"/>
                  <a:pt x="1846" y="1097"/>
                  <a:pt x="1845" y="1098"/>
                </a:cubicBezTo>
                <a:cubicBezTo>
                  <a:pt x="1845" y="1099"/>
                  <a:pt x="1844" y="1099"/>
                  <a:pt x="1844" y="1100"/>
                </a:cubicBezTo>
                <a:cubicBezTo>
                  <a:pt x="1844" y="1101"/>
                  <a:pt x="1843" y="1101"/>
                  <a:pt x="1842" y="1102"/>
                </a:cubicBezTo>
                <a:cubicBezTo>
                  <a:pt x="1841" y="1103"/>
                  <a:pt x="1841" y="1104"/>
                  <a:pt x="1840" y="1105"/>
                </a:cubicBezTo>
                <a:cubicBezTo>
                  <a:pt x="1839" y="1105"/>
                  <a:pt x="1839" y="1106"/>
                  <a:pt x="1839" y="1107"/>
                </a:cubicBezTo>
                <a:cubicBezTo>
                  <a:pt x="1839" y="1107"/>
                  <a:pt x="1840" y="1108"/>
                  <a:pt x="1840" y="1108"/>
                </a:cubicBezTo>
                <a:cubicBezTo>
                  <a:pt x="1841" y="1109"/>
                  <a:pt x="1842" y="1109"/>
                  <a:pt x="1842" y="1109"/>
                </a:cubicBezTo>
                <a:cubicBezTo>
                  <a:pt x="1843" y="1110"/>
                  <a:pt x="1842" y="1110"/>
                  <a:pt x="1842" y="1111"/>
                </a:cubicBezTo>
                <a:cubicBezTo>
                  <a:pt x="1841" y="1113"/>
                  <a:pt x="1845" y="1112"/>
                  <a:pt x="1844" y="1114"/>
                </a:cubicBezTo>
                <a:cubicBezTo>
                  <a:pt x="1843" y="1114"/>
                  <a:pt x="1842" y="1114"/>
                  <a:pt x="1842" y="1115"/>
                </a:cubicBezTo>
                <a:cubicBezTo>
                  <a:pt x="1841" y="1115"/>
                  <a:pt x="1841" y="1115"/>
                  <a:pt x="1841" y="1116"/>
                </a:cubicBezTo>
                <a:cubicBezTo>
                  <a:pt x="1842" y="1117"/>
                  <a:pt x="1841" y="1118"/>
                  <a:pt x="1841" y="1118"/>
                </a:cubicBezTo>
                <a:cubicBezTo>
                  <a:pt x="1840" y="1118"/>
                  <a:pt x="1839" y="1117"/>
                  <a:pt x="1839" y="1116"/>
                </a:cubicBezTo>
                <a:cubicBezTo>
                  <a:pt x="1838" y="1116"/>
                  <a:pt x="1839" y="1115"/>
                  <a:pt x="1839" y="1114"/>
                </a:cubicBezTo>
                <a:cubicBezTo>
                  <a:pt x="1838" y="1112"/>
                  <a:pt x="1837" y="1112"/>
                  <a:pt x="1835" y="1112"/>
                </a:cubicBezTo>
                <a:cubicBezTo>
                  <a:pt x="1834" y="1111"/>
                  <a:pt x="1834" y="1109"/>
                  <a:pt x="1833" y="1109"/>
                </a:cubicBezTo>
                <a:cubicBezTo>
                  <a:pt x="1832" y="1109"/>
                  <a:pt x="1831" y="1110"/>
                  <a:pt x="1830" y="1111"/>
                </a:cubicBezTo>
                <a:cubicBezTo>
                  <a:pt x="1830" y="1111"/>
                  <a:pt x="1829" y="1112"/>
                  <a:pt x="1828" y="1112"/>
                </a:cubicBezTo>
                <a:cubicBezTo>
                  <a:pt x="1828" y="1112"/>
                  <a:pt x="1827" y="1113"/>
                  <a:pt x="1827" y="1113"/>
                </a:cubicBezTo>
                <a:cubicBezTo>
                  <a:pt x="1826" y="1114"/>
                  <a:pt x="1824" y="1115"/>
                  <a:pt x="1824" y="1116"/>
                </a:cubicBezTo>
                <a:cubicBezTo>
                  <a:pt x="1824" y="1117"/>
                  <a:pt x="1824" y="1118"/>
                  <a:pt x="1824" y="1119"/>
                </a:cubicBezTo>
                <a:cubicBezTo>
                  <a:pt x="1824" y="1119"/>
                  <a:pt x="1823" y="1120"/>
                  <a:pt x="1823" y="1120"/>
                </a:cubicBezTo>
                <a:cubicBezTo>
                  <a:pt x="1823" y="1121"/>
                  <a:pt x="1823" y="1122"/>
                  <a:pt x="1823" y="1122"/>
                </a:cubicBezTo>
                <a:cubicBezTo>
                  <a:pt x="1824" y="1123"/>
                  <a:pt x="1824" y="1123"/>
                  <a:pt x="1825" y="1124"/>
                </a:cubicBezTo>
                <a:cubicBezTo>
                  <a:pt x="1825" y="1125"/>
                  <a:pt x="1824" y="1125"/>
                  <a:pt x="1824" y="1124"/>
                </a:cubicBezTo>
                <a:cubicBezTo>
                  <a:pt x="1823" y="1124"/>
                  <a:pt x="1823" y="1123"/>
                  <a:pt x="1823" y="1122"/>
                </a:cubicBezTo>
                <a:cubicBezTo>
                  <a:pt x="1822" y="1121"/>
                  <a:pt x="1820" y="1121"/>
                  <a:pt x="1819" y="1120"/>
                </a:cubicBezTo>
                <a:cubicBezTo>
                  <a:pt x="1818" y="1119"/>
                  <a:pt x="1817" y="1118"/>
                  <a:pt x="1816" y="1118"/>
                </a:cubicBezTo>
                <a:cubicBezTo>
                  <a:pt x="1815" y="1118"/>
                  <a:pt x="1813" y="1118"/>
                  <a:pt x="1812" y="1117"/>
                </a:cubicBezTo>
                <a:cubicBezTo>
                  <a:pt x="1811" y="1117"/>
                  <a:pt x="1810" y="1116"/>
                  <a:pt x="1809" y="1117"/>
                </a:cubicBezTo>
                <a:cubicBezTo>
                  <a:pt x="1809" y="1117"/>
                  <a:pt x="1808" y="1117"/>
                  <a:pt x="1808" y="1118"/>
                </a:cubicBezTo>
                <a:cubicBezTo>
                  <a:pt x="1807" y="1118"/>
                  <a:pt x="1807" y="1118"/>
                  <a:pt x="1806" y="1118"/>
                </a:cubicBezTo>
                <a:cubicBezTo>
                  <a:pt x="1805" y="1119"/>
                  <a:pt x="1804" y="1120"/>
                  <a:pt x="1804" y="1121"/>
                </a:cubicBezTo>
                <a:cubicBezTo>
                  <a:pt x="1803" y="1122"/>
                  <a:pt x="1801" y="1123"/>
                  <a:pt x="1801" y="1124"/>
                </a:cubicBezTo>
                <a:cubicBezTo>
                  <a:pt x="1801" y="1121"/>
                  <a:pt x="1803" y="1121"/>
                  <a:pt x="1804" y="1119"/>
                </a:cubicBezTo>
                <a:cubicBezTo>
                  <a:pt x="1804" y="1119"/>
                  <a:pt x="1805" y="1118"/>
                  <a:pt x="1805" y="1117"/>
                </a:cubicBezTo>
                <a:cubicBezTo>
                  <a:pt x="1806" y="1117"/>
                  <a:pt x="1807" y="1117"/>
                  <a:pt x="1808" y="1117"/>
                </a:cubicBezTo>
                <a:cubicBezTo>
                  <a:pt x="1808" y="1116"/>
                  <a:pt x="1809" y="1115"/>
                  <a:pt x="1808" y="1113"/>
                </a:cubicBezTo>
                <a:cubicBezTo>
                  <a:pt x="1807" y="1112"/>
                  <a:pt x="1807" y="1111"/>
                  <a:pt x="1807" y="1110"/>
                </a:cubicBezTo>
                <a:cubicBezTo>
                  <a:pt x="1806" y="1109"/>
                  <a:pt x="1805" y="1108"/>
                  <a:pt x="1805" y="1107"/>
                </a:cubicBezTo>
                <a:cubicBezTo>
                  <a:pt x="1804" y="1105"/>
                  <a:pt x="1803" y="1104"/>
                  <a:pt x="1802" y="1102"/>
                </a:cubicBezTo>
                <a:cubicBezTo>
                  <a:pt x="1801" y="1102"/>
                  <a:pt x="1799" y="1102"/>
                  <a:pt x="1798" y="1101"/>
                </a:cubicBezTo>
                <a:cubicBezTo>
                  <a:pt x="1798" y="1100"/>
                  <a:pt x="1798" y="1099"/>
                  <a:pt x="1797" y="1098"/>
                </a:cubicBezTo>
                <a:cubicBezTo>
                  <a:pt x="1796" y="1097"/>
                  <a:pt x="1795" y="1098"/>
                  <a:pt x="1794" y="1098"/>
                </a:cubicBezTo>
                <a:cubicBezTo>
                  <a:pt x="1794" y="1098"/>
                  <a:pt x="1793" y="1097"/>
                  <a:pt x="1793" y="1097"/>
                </a:cubicBezTo>
                <a:cubicBezTo>
                  <a:pt x="1791" y="1096"/>
                  <a:pt x="1790" y="1097"/>
                  <a:pt x="1789" y="1095"/>
                </a:cubicBezTo>
                <a:cubicBezTo>
                  <a:pt x="1788" y="1094"/>
                  <a:pt x="1788" y="1093"/>
                  <a:pt x="1787" y="1092"/>
                </a:cubicBezTo>
                <a:cubicBezTo>
                  <a:pt x="1786" y="1091"/>
                  <a:pt x="1784" y="1092"/>
                  <a:pt x="1783" y="1092"/>
                </a:cubicBezTo>
                <a:cubicBezTo>
                  <a:pt x="1781" y="1091"/>
                  <a:pt x="1784" y="1090"/>
                  <a:pt x="1785" y="1090"/>
                </a:cubicBezTo>
                <a:cubicBezTo>
                  <a:pt x="1785" y="1090"/>
                  <a:pt x="1786" y="1091"/>
                  <a:pt x="1787" y="1090"/>
                </a:cubicBezTo>
                <a:cubicBezTo>
                  <a:pt x="1787" y="1090"/>
                  <a:pt x="1786" y="1089"/>
                  <a:pt x="1786" y="1089"/>
                </a:cubicBezTo>
                <a:cubicBezTo>
                  <a:pt x="1785" y="1088"/>
                  <a:pt x="1785" y="1086"/>
                  <a:pt x="1784" y="1085"/>
                </a:cubicBezTo>
                <a:cubicBezTo>
                  <a:pt x="1783" y="1084"/>
                  <a:pt x="1782" y="1083"/>
                  <a:pt x="1781" y="1083"/>
                </a:cubicBezTo>
                <a:cubicBezTo>
                  <a:pt x="1779" y="1081"/>
                  <a:pt x="1778" y="1078"/>
                  <a:pt x="1776" y="1076"/>
                </a:cubicBezTo>
                <a:cubicBezTo>
                  <a:pt x="1776" y="1075"/>
                  <a:pt x="1775" y="1074"/>
                  <a:pt x="1773" y="1074"/>
                </a:cubicBezTo>
                <a:cubicBezTo>
                  <a:pt x="1770" y="1072"/>
                  <a:pt x="1771" y="1068"/>
                  <a:pt x="1773" y="1066"/>
                </a:cubicBezTo>
                <a:cubicBezTo>
                  <a:pt x="1773" y="1064"/>
                  <a:pt x="1774" y="1063"/>
                  <a:pt x="1773" y="1061"/>
                </a:cubicBezTo>
                <a:cubicBezTo>
                  <a:pt x="1773" y="1060"/>
                  <a:pt x="1773" y="1060"/>
                  <a:pt x="1773" y="1059"/>
                </a:cubicBezTo>
                <a:cubicBezTo>
                  <a:pt x="1773" y="1058"/>
                  <a:pt x="1773" y="1057"/>
                  <a:pt x="1773" y="1057"/>
                </a:cubicBezTo>
                <a:cubicBezTo>
                  <a:pt x="1773" y="1055"/>
                  <a:pt x="1772" y="1054"/>
                  <a:pt x="1772" y="1052"/>
                </a:cubicBezTo>
                <a:cubicBezTo>
                  <a:pt x="1771" y="1051"/>
                  <a:pt x="1771" y="1049"/>
                  <a:pt x="1771" y="1047"/>
                </a:cubicBezTo>
                <a:cubicBezTo>
                  <a:pt x="1771" y="1046"/>
                  <a:pt x="1771" y="1044"/>
                  <a:pt x="1771" y="1043"/>
                </a:cubicBezTo>
                <a:cubicBezTo>
                  <a:pt x="1771" y="1042"/>
                  <a:pt x="1770" y="1041"/>
                  <a:pt x="1770" y="1041"/>
                </a:cubicBezTo>
                <a:cubicBezTo>
                  <a:pt x="1769" y="1040"/>
                  <a:pt x="1768" y="1038"/>
                  <a:pt x="1768" y="1037"/>
                </a:cubicBezTo>
                <a:cubicBezTo>
                  <a:pt x="1768" y="1035"/>
                  <a:pt x="1768" y="1034"/>
                  <a:pt x="1769" y="1033"/>
                </a:cubicBezTo>
                <a:cubicBezTo>
                  <a:pt x="1769" y="1032"/>
                  <a:pt x="1769" y="1030"/>
                  <a:pt x="1770" y="1029"/>
                </a:cubicBezTo>
                <a:cubicBezTo>
                  <a:pt x="1770" y="1027"/>
                  <a:pt x="1770" y="1026"/>
                  <a:pt x="1770" y="1024"/>
                </a:cubicBezTo>
                <a:cubicBezTo>
                  <a:pt x="1771" y="1023"/>
                  <a:pt x="1772" y="1022"/>
                  <a:pt x="1771" y="1020"/>
                </a:cubicBezTo>
                <a:cubicBezTo>
                  <a:pt x="1771" y="1018"/>
                  <a:pt x="1771" y="1017"/>
                  <a:pt x="1772" y="1015"/>
                </a:cubicBezTo>
                <a:cubicBezTo>
                  <a:pt x="1772" y="1014"/>
                  <a:pt x="1772" y="1012"/>
                  <a:pt x="1771" y="1011"/>
                </a:cubicBezTo>
                <a:cubicBezTo>
                  <a:pt x="1771" y="1010"/>
                  <a:pt x="1769" y="1011"/>
                  <a:pt x="1767" y="1011"/>
                </a:cubicBezTo>
                <a:cubicBezTo>
                  <a:pt x="1766" y="1011"/>
                  <a:pt x="1764" y="1011"/>
                  <a:pt x="1763" y="1011"/>
                </a:cubicBezTo>
                <a:cubicBezTo>
                  <a:pt x="1762" y="1010"/>
                  <a:pt x="1761" y="1010"/>
                  <a:pt x="1761" y="1010"/>
                </a:cubicBezTo>
                <a:cubicBezTo>
                  <a:pt x="1760" y="1010"/>
                  <a:pt x="1759" y="1010"/>
                  <a:pt x="1759" y="1010"/>
                </a:cubicBezTo>
                <a:cubicBezTo>
                  <a:pt x="1758" y="1009"/>
                  <a:pt x="1757" y="1008"/>
                  <a:pt x="1756" y="1008"/>
                </a:cubicBezTo>
                <a:cubicBezTo>
                  <a:pt x="1755" y="1007"/>
                  <a:pt x="1753" y="1007"/>
                  <a:pt x="1752" y="1007"/>
                </a:cubicBezTo>
                <a:cubicBezTo>
                  <a:pt x="1750" y="1007"/>
                  <a:pt x="1749" y="1007"/>
                  <a:pt x="1747" y="1007"/>
                </a:cubicBezTo>
                <a:cubicBezTo>
                  <a:pt x="1746" y="1007"/>
                  <a:pt x="1745" y="1007"/>
                  <a:pt x="1744" y="1007"/>
                </a:cubicBezTo>
                <a:cubicBezTo>
                  <a:pt x="1743" y="1007"/>
                  <a:pt x="1742" y="1006"/>
                  <a:pt x="1742" y="1006"/>
                </a:cubicBezTo>
                <a:cubicBezTo>
                  <a:pt x="1741" y="1006"/>
                  <a:pt x="1740" y="1007"/>
                  <a:pt x="1741" y="1007"/>
                </a:cubicBezTo>
                <a:cubicBezTo>
                  <a:pt x="1742" y="1007"/>
                  <a:pt x="1743" y="1007"/>
                  <a:pt x="1743" y="1007"/>
                </a:cubicBezTo>
                <a:cubicBezTo>
                  <a:pt x="1744" y="1008"/>
                  <a:pt x="1744" y="1009"/>
                  <a:pt x="1744" y="1009"/>
                </a:cubicBezTo>
                <a:cubicBezTo>
                  <a:pt x="1743" y="1010"/>
                  <a:pt x="1741" y="1009"/>
                  <a:pt x="1740" y="1009"/>
                </a:cubicBezTo>
                <a:cubicBezTo>
                  <a:pt x="1738" y="1008"/>
                  <a:pt x="1737" y="1007"/>
                  <a:pt x="1736" y="1007"/>
                </a:cubicBezTo>
                <a:cubicBezTo>
                  <a:pt x="1734" y="1007"/>
                  <a:pt x="1733" y="1006"/>
                  <a:pt x="1731" y="1006"/>
                </a:cubicBezTo>
                <a:cubicBezTo>
                  <a:pt x="1730" y="1006"/>
                  <a:pt x="1728" y="1006"/>
                  <a:pt x="1727" y="1006"/>
                </a:cubicBezTo>
                <a:cubicBezTo>
                  <a:pt x="1724" y="1007"/>
                  <a:pt x="1722" y="1007"/>
                  <a:pt x="1719" y="1007"/>
                </a:cubicBezTo>
                <a:cubicBezTo>
                  <a:pt x="1718" y="1007"/>
                  <a:pt x="1718" y="1006"/>
                  <a:pt x="1717" y="1006"/>
                </a:cubicBezTo>
                <a:cubicBezTo>
                  <a:pt x="1716" y="1006"/>
                  <a:pt x="1715" y="1006"/>
                  <a:pt x="1714" y="1006"/>
                </a:cubicBezTo>
                <a:cubicBezTo>
                  <a:pt x="1713" y="1006"/>
                  <a:pt x="1712" y="1005"/>
                  <a:pt x="1711" y="1004"/>
                </a:cubicBezTo>
                <a:cubicBezTo>
                  <a:pt x="1710" y="1003"/>
                  <a:pt x="1708" y="1002"/>
                  <a:pt x="1707" y="1002"/>
                </a:cubicBezTo>
                <a:cubicBezTo>
                  <a:pt x="1704" y="1000"/>
                  <a:pt x="1702" y="1000"/>
                  <a:pt x="1699" y="999"/>
                </a:cubicBezTo>
                <a:cubicBezTo>
                  <a:pt x="1696" y="998"/>
                  <a:pt x="1693" y="996"/>
                  <a:pt x="1690" y="994"/>
                </a:cubicBezTo>
                <a:cubicBezTo>
                  <a:pt x="1688" y="993"/>
                  <a:pt x="1685" y="992"/>
                  <a:pt x="1682" y="991"/>
                </a:cubicBezTo>
                <a:cubicBezTo>
                  <a:pt x="1680" y="989"/>
                  <a:pt x="1677" y="989"/>
                  <a:pt x="1674" y="988"/>
                </a:cubicBezTo>
                <a:cubicBezTo>
                  <a:pt x="1671" y="987"/>
                  <a:pt x="1667" y="987"/>
                  <a:pt x="1663" y="986"/>
                </a:cubicBezTo>
                <a:cubicBezTo>
                  <a:pt x="1662" y="985"/>
                  <a:pt x="1660" y="984"/>
                  <a:pt x="1660" y="983"/>
                </a:cubicBezTo>
                <a:cubicBezTo>
                  <a:pt x="1659" y="982"/>
                  <a:pt x="1659" y="981"/>
                  <a:pt x="1658" y="980"/>
                </a:cubicBezTo>
                <a:cubicBezTo>
                  <a:pt x="1658" y="978"/>
                  <a:pt x="1657" y="977"/>
                  <a:pt x="1656" y="976"/>
                </a:cubicBezTo>
                <a:cubicBezTo>
                  <a:pt x="1655" y="975"/>
                  <a:pt x="1654" y="974"/>
                  <a:pt x="1653" y="973"/>
                </a:cubicBezTo>
                <a:cubicBezTo>
                  <a:pt x="1653" y="972"/>
                  <a:pt x="1652" y="971"/>
                  <a:pt x="1651" y="971"/>
                </a:cubicBezTo>
                <a:cubicBezTo>
                  <a:pt x="1649" y="970"/>
                  <a:pt x="1648" y="970"/>
                  <a:pt x="1647" y="969"/>
                </a:cubicBezTo>
                <a:cubicBezTo>
                  <a:pt x="1645" y="968"/>
                  <a:pt x="1644" y="967"/>
                  <a:pt x="1643" y="966"/>
                </a:cubicBezTo>
                <a:cubicBezTo>
                  <a:pt x="1641" y="965"/>
                  <a:pt x="1639" y="964"/>
                  <a:pt x="1637" y="963"/>
                </a:cubicBezTo>
                <a:cubicBezTo>
                  <a:pt x="1634" y="961"/>
                  <a:pt x="1631" y="960"/>
                  <a:pt x="1628" y="959"/>
                </a:cubicBezTo>
                <a:cubicBezTo>
                  <a:pt x="1625" y="959"/>
                  <a:pt x="1622" y="958"/>
                  <a:pt x="1619" y="957"/>
                </a:cubicBezTo>
                <a:cubicBezTo>
                  <a:pt x="1616" y="957"/>
                  <a:pt x="1613" y="956"/>
                  <a:pt x="1610" y="955"/>
                </a:cubicBezTo>
                <a:cubicBezTo>
                  <a:pt x="1609" y="954"/>
                  <a:pt x="1608" y="953"/>
                  <a:pt x="1606" y="953"/>
                </a:cubicBezTo>
                <a:cubicBezTo>
                  <a:pt x="1604" y="952"/>
                  <a:pt x="1602" y="952"/>
                  <a:pt x="1601" y="951"/>
                </a:cubicBezTo>
                <a:cubicBezTo>
                  <a:pt x="1599" y="950"/>
                  <a:pt x="1597" y="949"/>
                  <a:pt x="1595" y="949"/>
                </a:cubicBezTo>
                <a:cubicBezTo>
                  <a:pt x="1594" y="948"/>
                  <a:pt x="1592" y="949"/>
                  <a:pt x="1590" y="949"/>
                </a:cubicBezTo>
                <a:cubicBezTo>
                  <a:pt x="1587" y="949"/>
                  <a:pt x="1584" y="949"/>
                  <a:pt x="1581" y="951"/>
                </a:cubicBezTo>
                <a:cubicBezTo>
                  <a:pt x="1580" y="951"/>
                  <a:pt x="1578" y="952"/>
                  <a:pt x="1577" y="952"/>
                </a:cubicBezTo>
                <a:cubicBezTo>
                  <a:pt x="1575" y="953"/>
                  <a:pt x="1573" y="954"/>
                  <a:pt x="1571" y="954"/>
                </a:cubicBezTo>
                <a:cubicBezTo>
                  <a:pt x="1570" y="954"/>
                  <a:pt x="1570" y="954"/>
                  <a:pt x="1569" y="955"/>
                </a:cubicBezTo>
                <a:cubicBezTo>
                  <a:pt x="1569" y="955"/>
                  <a:pt x="1568" y="956"/>
                  <a:pt x="1567" y="956"/>
                </a:cubicBezTo>
                <a:cubicBezTo>
                  <a:pt x="1566" y="956"/>
                  <a:pt x="1565" y="956"/>
                  <a:pt x="1564" y="956"/>
                </a:cubicBezTo>
                <a:cubicBezTo>
                  <a:pt x="1564" y="956"/>
                  <a:pt x="1562" y="958"/>
                  <a:pt x="1562" y="957"/>
                </a:cubicBezTo>
                <a:cubicBezTo>
                  <a:pt x="1561" y="956"/>
                  <a:pt x="1564" y="956"/>
                  <a:pt x="1564" y="955"/>
                </a:cubicBezTo>
                <a:cubicBezTo>
                  <a:pt x="1564" y="954"/>
                  <a:pt x="1562" y="954"/>
                  <a:pt x="1562" y="954"/>
                </a:cubicBezTo>
                <a:cubicBezTo>
                  <a:pt x="1561" y="954"/>
                  <a:pt x="1561" y="955"/>
                  <a:pt x="1561" y="955"/>
                </a:cubicBezTo>
                <a:cubicBezTo>
                  <a:pt x="1560" y="955"/>
                  <a:pt x="1560" y="955"/>
                  <a:pt x="1559" y="955"/>
                </a:cubicBezTo>
                <a:cubicBezTo>
                  <a:pt x="1558" y="956"/>
                  <a:pt x="1558" y="956"/>
                  <a:pt x="1557" y="956"/>
                </a:cubicBezTo>
                <a:cubicBezTo>
                  <a:pt x="1557" y="955"/>
                  <a:pt x="1558" y="954"/>
                  <a:pt x="1558" y="954"/>
                </a:cubicBezTo>
                <a:cubicBezTo>
                  <a:pt x="1559" y="953"/>
                  <a:pt x="1560" y="952"/>
                  <a:pt x="1560" y="951"/>
                </a:cubicBezTo>
                <a:cubicBezTo>
                  <a:pt x="1562" y="948"/>
                  <a:pt x="1561" y="944"/>
                  <a:pt x="1560" y="941"/>
                </a:cubicBezTo>
                <a:cubicBezTo>
                  <a:pt x="1560" y="940"/>
                  <a:pt x="1559" y="939"/>
                  <a:pt x="1558" y="938"/>
                </a:cubicBezTo>
                <a:cubicBezTo>
                  <a:pt x="1557" y="937"/>
                  <a:pt x="1557" y="936"/>
                  <a:pt x="1557" y="934"/>
                </a:cubicBezTo>
                <a:cubicBezTo>
                  <a:pt x="1556" y="934"/>
                  <a:pt x="1555" y="933"/>
                  <a:pt x="1555" y="933"/>
                </a:cubicBezTo>
                <a:cubicBezTo>
                  <a:pt x="1554" y="932"/>
                  <a:pt x="1554" y="931"/>
                  <a:pt x="1554" y="930"/>
                </a:cubicBezTo>
                <a:cubicBezTo>
                  <a:pt x="1555" y="927"/>
                  <a:pt x="1553" y="924"/>
                  <a:pt x="1552" y="921"/>
                </a:cubicBezTo>
                <a:cubicBezTo>
                  <a:pt x="1550" y="919"/>
                  <a:pt x="1548" y="917"/>
                  <a:pt x="1547" y="914"/>
                </a:cubicBezTo>
                <a:cubicBezTo>
                  <a:pt x="1547" y="912"/>
                  <a:pt x="1547" y="910"/>
                  <a:pt x="1546" y="908"/>
                </a:cubicBezTo>
                <a:cubicBezTo>
                  <a:pt x="1546" y="906"/>
                  <a:pt x="1545" y="904"/>
                  <a:pt x="1544" y="903"/>
                </a:cubicBezTo>
                <a:cubicBezTo>
                  <a:pt x="1543" y="903"/>
                  <a:pt x="1543" y="903"/>
                  <a:pt x="1542" y="903"/>
                </a:cubicBezTo>
                <a:cubicBezTo>
                  <a:pt x="1540" y="903"/>
                  <a:pt x="1539" y="903"/>
                  <a:pt x="1537" y="903"/>
                </a:cubicBezTo>
                <a:cubicBezTo>
                  <a:pt x="1536" y="902"/>
                  <a:pt x="1535" y="903"/>
                  <a:pt x="1533" y="903"/>
                </a:cubicBezTo>
                <a:cubicBezTo>
                  <a:pt x="1532" y="903"/>
                  <a:pt x="1530" y="903"/>
                  <a:pt x="1529" y="903"/>
                </a:cubicBezTo>
                <a:cubicBezTo>
                  <a:pt x="1527" y="903"/>
                  <a:pt x="1526" y="903"/>
                  <a:pt x="1525" y="903"/>
                </a:cubicBezTo>
                <a:cubicBezTo>
                  <a:pt x="1524" y="904"/>
                  <a:pt x="1525" y="904"/>
                  <a:pt x="1525" y="905"/>
                </a:cubicBezTo>
                <a:cubicBezTo>
                  <a:pt x="1525" y="905"/>
                  <a:pt x="1525" y="906"/>
                  <a:pt x="1524" y="906"/>
                </a:cubicBezTo>
                <a:cubicBezTo>
                  <a:pt x="1524" y="907"/>
                  <a:pt x="1524" y="908"/>
                  <a:pt x="1524" y="909"/>
                </a:cubicBezTo>
                <a:cubicBezTo>
                  <a:pt x="1524" y="911"/>
                  <a:pt x="1523" y="912"/>
                  <a:pt x="1523" y="913"/>
                </a:cubicBezTo>
                <a:cubicBezTo>
                  <a:pt x="1523" y="914"/>
                  <a:pt x="1523" y="915"/>
                  <a:pt x="1523" y="916"/>
                </a:cubicBezTo>
                <a:cubicBezTo>
                  <a:pt x="1522" y="914"/>
                  <a:pt x="1522" y="912"/>
                  <a:pt x="1523" y="910"/>
                </a:cubicBezTo>
                <a:cubicBezTo>
                  <a:pt x="1523" y="908"/>
                  <a:pt x="1523" y="908"/>
                  <a:pt x="1523" y="907"/>
                </a:cubicBezTo>
                <a:cubicBezTo>
                  <a:pt x="1524" y="906"/>
                  <a:pt x="1525" y="905"/>
                  <a:pt x="1524" y="904"/>
                </a:cubicBezTo>
                <a:cubicBezTo>
                  <a:pt x="1524" y="903"/>
                  <a:pt x="1523" y="903"/>
                  <a:pt x="1522" y="903"/>
                </a:cubicBezTo>
                <a:cubicBezTo>
                  <a:pt x="1522" y="903"/>
                  <a:pt x="1521" y="903"/>
                  <a:pt x="1520" y="903"/>
                </a:cubicBezTo>
                <a:cubicBezTo>
                  <a:pt x="1519" y="902"/>
                  <a:pt x="1518" y="903"/>
                  <a:pt x="1516" y="902"/>
                </a:cubicBezTo>
                <a:cubicBezTo>
                  <a:pt x="1516" y="901"/>
                  <a:pt x="1515" y="901"/>
                  <a:pt x="1515" y="901"/>
                </a:cubicBezTo>
                <a:cubicBezTo>
                  <a:pt x="1514" y="900"/>
                  <a:pt x="1513" y="900"/>
                  <a:pt x="1513" y="900"/>
                </a:cubicBezTo>
                <a:cubicBezTo>
                  <a:pt x="1511" y="899"/>
                  <a:pt x="1511" y="897"/>
                  <a:pt x="1510" y="896"/>
                </a:cubicBezTo>
                <a:cubicBezTo>
                  <a:pt x="1509" y="895"/>
                  <a:pt x="1509" y="896"/>
                  <a:pt x="1509" y="895"/>
                </a:cubicBezTo>
                <a:cubicBezTo>
                  <a:pt x="1509" y="893"/>
                  <a:pt x="1511" y="894"/>
                  <a:pt x="1512" y="893"/>
                </a:cubicBezTo>
                <a:cubicBezTo>
                  <a:pt x="1513" y="892"/>
                  <a:pt x="1512" y="890"/>
                  <a:pt x="1512" y="889"/>
                </a:cubicBezTo>
                <a:cubicBezTo>
                  <a:pt x="1512" y="887"/>
                  <a:pt x="1513" y="886"/>
                  <a:pt x="1513" y="885"/>
                </a:cubicBezTo>
                <a:cubicBezTo>
                  <a:pt x="1513" y="881"/>
                  <a:pt x="1512" y="877"/>
                  <a:pt x="1512" y="874"/>
                </a:cubicBezTo>
                <a:cubicBezTo>
                  <a:pt x="1512" y="872"/>
                  <a:pt x="1512" y="870"/>
                  <a:pt x="1512" y="868"/>
                </a:cubicBezTo>
                <a:cubicBezTo>
                  <a:pt x="1512" y="866"/>
                  <a:pt x="1513" y="864"/>
                  <a:pt x="1513" y="863"/>
                </a:cubicBezTo>
                <a:cubicBezTo>
                  <a:pt x="1514" y="861"/>
                  <a:pt x="1514" y="859"/>
                  <a:pt x="1514" y="858"/>
                </a:cubicBezTo>
                <a:cubicBezTo>
                  <a:pt x="1515" y="857"/>
                  <a:pt x="1515" y="856"/>
                  <a:pt x="1515" y="855"/>
                </a:cubicBezTo>
                <a:cubicBezTo>
                  <a:pt x="1515" y="854"/>
                  <a:pt x="1516" y="852"/>
                  <a:pt x="1514" y="851"/>
                </a:cubicBezTo>
                <a:cubicBezTo>
                  <a:pt x="1514" y="850"/>
                  <a:pt x="1513" y="850"/>
                  <a:pt x="1514" y="849"/>
                </a:cubicBezTo>
                <a:cubicBezTo>
                  <a:pt x="1514" y="848"/>
                  <a:pt x="1515" y="849"/>
                  <a:pt x="1516" y="848"/>
                </a:cubicBezTo>
                <a:cubicBezTo>
                  <a:pt x="1517" y="847"/>
                  <a:pt x="1517" y="847"/>
                  <a:pt x="1518" y="846"/>
                </a:cubicBezTo>
                <a:cubicBezTo>
                  <a:pt x="1519" y="845"/>
                  <a:pt x="1519" y="843"/>
                  <a:pt x="1520" y="842"/>
                </a:cubicBezTo>
                <a:cubicBezTo>
                  <a:pt x="1520" y="840"/>
                  <a:pt x="1521" y="840"/>
                  <a:pt x="1522" y="839"/>
                </a:cubicBezTo>
                <a:cubicBezTo>
                  <a:pt x="1523" y="838"/>
                  <a:pt x="1524" y="836"/>
                  <a:pt x="1525" y="835"/>
                </a:cubicBezTo>
                <a:cubicBezTo>
                  <a:pt x="1525" y="834"/>
                  <a:pt x="1525" y="833"/>
                  <a:pt x="1526" y="833"/>
                </a:cubicBezTo>
                <a:cubicBezTo>
                  <a:pt x="1527" y="832"/>
                  <a:pt x="1528" y="832"/>
                  <a:pt x="1528" y="832"/>
                </a:cubicBezTo>
                <a:cubicBezTo>
                  <a:pt x="1528" y="831"/>
                  <a:pt x="1527" y="831"/>
                  <a:pt x="1527" y="830"/>
                </a:cubicBezTo>
                <a:cubicBezTo>
                  <a:pt x="1527" y="829"/>
                  <a:pt x="1528" y="829"/>
                  <a:pt x="1528" y="828"/>
                </a:cubicBezTo>
                <a:cubicBezTo>
                  <a:pt x="1528" y="827"/>
                  <a:pt x="1528" y="827"/>
                  <a:pt x="1528" y="826"/>
                </a:cubicBezTo>
                <a:cubicBezTo>
                  <a:pt x="1528" y="826"/>
                  <a:pt x="1528" y="825"/>
                  <a:pt x="1529" y="825"/>
                </a:cubicBezTo>
                <a:cubicBezTo>
                  <a:pt x="1530" y="824"/>
                  <a:pt x="1530" y="825"/>
                  <a:pt x="1531" y="824"/>
                </a:cubicBezTo>
                <a:cubicBezTo>
                  <a:pt x="1531" y="824"/>
                  <a:pt x="1532" y="823"/>
                  <a:pt x="1531" y="822"/>
                </a:cubicBezTo>
                <a:cubicBezTo>
                  <a:pt x="1531" y="821"/>
                  <a:pt x="1529" y="821"/>
                  <a:pt x="1530" y="819"/>
                </a:cubicBezTo>
                <a:cubicBezTo>
                  <a:pt x="1530" y="818"/>
                  <a:pt x="1531" y="818"/>
                  <a:pt x="1531" y="817"/>
                </a:cubicBezTo>
                <a:cubicBezTo>
                  <a:pt x="1532" y="817"/>
                  <a:pt x="1533" y="818"/>
                  <a:pt x="1533" y="817"/>
                </a:cubicBezTo>
                <a:cubicBezTo>
                  <a:pt x="1534" y="817"/>
                  <a:pt x="1535" y="816"/>
                  <a:pt x="1535" y="815"/>
                </a:cubicBezTo>
                <a:cubicBezTo>
                  <a:pt x="1536" y="815"/>
                  <a:pt x="1536" y="814"/>
                  <a:pt x="1537" y="814"/>
                </a:cubicBezTo>
                <a:cubicBezTo>
                  <a:pt x="1538" y="814"/>
                  <a:pt x="1539" y="814"/>
                  <a:pt x="1539" y="813"/>
                </a:cubicBezTo>
                <a:cubicBezTo>
                  <a:pt x="1540" y="813"/>
                  <a:pt x="1540" y="813"/>
                  <a:pt x="1541" y="812"/>
                </a:cubicBezTo>
                <a:cubicBezTo>
                  <a:pt x="1542" y="811"/>
                  <a:pt x="1543" y="811"/>
                  <a:pt x="1545" y="811"/>
                </a:cubicBezTo>
                <a:cubicBezTo>
                  <a:pt x="1545" y="809"/>
                  <a:pt x="1541" y="809"/>
                  <a:pt x="1540" y="808"/>
                </a:cubicBezTo>
                <a:cubicBezTo>
                  <a:pt x="1540" y="808"/>
                  <a:pt x="1540" y="807"/>
                  <a:pt x="1539" y="806"/>
                </a:cubicBezTo>
                <a:cubicBezTo>
                  <a:pt x="1538" y="805"/>
                  <a:pt x="1537" y="805"/>
                  <a:pt x="1538" y="804"/>
                </a:cubicBezTo>
                <a:cubicBezTo>
                  <a:pt x="1538" y="804"/>
                  <a:pt x="1538" y="805"/>
                  <a:pt x="1539" y="805"/>
                </a:cubicBezTo>
                <a:cubicBezTo>
                  <a:pt x="1539" y="805"/>
                  <a:pt x="1540" y="805"/>
                  <a:pt x="1540" y="805"/>
                </a:cubicBezTo>
                <a:cubicBezTo>
                  <a:pt x="1541" y="805"/>
                  <a:pt x="1541" y="806"/>
                  <a:pt x="1542" y="806"/>
                </a:cubicBezTo>
                <a:cubicBezTo>
                  <a:pt x="1542" y="805"/>
                  <a:pt x="1542" y="805"/>
                  <a:pt x="1543" y="805"/>
                </a:cubicBezTo>
                <a:cubicBezTo>
                  <a:pt x="1543" y="805"/>
                  <a:pt x="1544" y="805"/>
                  <a:pt x="1544" y="804"/>
                </a:cubicBezTo>
                <a:cubicBezTo>
                  <a:pt x="1543" y="803"/>
                  <a:pt x="1543" y="803"/>
                  <a:pt x="1542" y="803"/>
                </a:cubicBezTo>
                <a:cubicBezTo>
                  <a:pt x="1542" y="803"/>
                  <a:pt x="1542" y="802"/>
                  <a:pt x="1542" y="802"/>
                </a:cubicBezTo>
                <a:cubicBezTo>
                  <a:pt x="1542" y="802"/>
                  <a:pt x="1542" y="802"/>
                  <a:pt x="1541" y="801"/>
                </a:cubicBezTo>
                <a:cubicBezTo>
                  <a:pt x="1541" y="801"/>
                  <a:pt x="1542" y="800"/>
                  <a:pt x="1542" y="801"/>
                </a:cubicBezTo>
                <a:cubicBezTo>
                  <a:pt x="1543" y="801"/>
                  <a:pt x="1543" y="801"/>
                  <a:pt x="1543" y="801"/>
                </a:cubicBezTo>
                <a:cubicBezTo>
                  <a:pt x="1543" y="802"/>
                  <a:pt x="1543" y="802"/>
                  <a:pt x="1544" y="802"/>
                </a:cubicBezTo>
                <a:cubicBezTo>
                  <a:pt x="1544" y="802"/>
                  <a:pt x="1544" y="803"/>
                  <a:pt x="1545" y="803"/>
                </a:cubicBezTo>
                <a:cubicBezTo>
                  <a:pt x="1545" y="802"/>
                  <a:pt x="1546" y="802"/>
                  <a:pt x="1546" y="801"/>
                </a:cubicBezTo>
                <a:cubicBezTo>
                  <a:pt x="1547" y="801"/>
                  <a:pt x="1548" y="800"/>
                  <a:pt x="1549" y="800"/>
                </a:cubicBezTo>
                <a:cubicBezTo>
                  <a:pt x="1549" y="800"/>
                  <a:pt x="1550" y="801"/>
                  <a:pt x="1551" y="800"/>
                </a:cubicBezTo>
                <a:cubicBezTo>
                  <a:pt x="1551" y="799"/>
                  <a:pt x="1550" y="799"/>
                  <a:pt x="1549" y="799"/>
                </a:cubicBezTo>
                <a:cubicBezTo>
                  <a:pt x="1548" y="799"/>
                  <a:pt x="1548" y="798"/>
                  <a:pt x="1548" y="797"/>
                </a:cubicBezTo>
                <a:cubicBezTo>
                  <a:pt x="1548" y="796"/>
                  <a:pt x="1548" y="796"/>
                  <a:pt x="1549" y="796"/>
                </a:cubicBezTo>
                <a:cubicBezTo>
                  <a:pt x="1549" y="796"/>
                  <a:pt x="1550" y="795"/>
                  <a:pt x="1551" y="795"/>
                </a:cubicBezTo>
                <a:cubicBezTo>
                  <a:pt x="1552" y="796"/>
                  <a:pt x="1552" y="796"/>
                  <a:pt x="1553" y="796"/>
                </a:cubicBezTo>
                <a:cubicBezTo>
                  <a:pt x="1553" y="797"/>
                  <a:pt x="1554" y="796"/>
                  <a:pt x="1554" y="795"/>
                </a:cubicBezTo>
                <a:cubicBezTo>
                  <a:pt x="1553" y="795"/>
                  <a:pt x="1553" y="794"/>
                  <a:pt x="1552" y="794"/>
                </a:cubicBezTo>
                <a:cubicBezTo>
                  <a:pt x="1552" y="794"/>
                  <a:pt x="1551" y="794"/>
                  <a:pt x="1550" y="793"/>
                </a:cubicBezTo>
                <a:cubicBezTo>
                  <a:pt x="1550" y="792"/>
                  <a:pt x="1550" y="792"/>
                  <a:pt x="1551" y="792"/>
                </a:cubicBezTo>
                <a:cubicBezTo>
                  <a:pt x="1552" y="793"/>
                  <a:pt x="1552" y="793"/>
                  <a:pt x="1553" y="793"/>
                </a:cubicBezTo>
                <a:cubicBezTo>
                  <a:pt x="1553" y="793"/>
                  <a:pt x="1554" y="793"/>
                  <a:pt x="1555" y="794"/>
                </a:cubicBezTo>
                <a:cubicBezTo>
                  <a:pt x="1555" y="794"/>
                  <a:pt x="1555" y="795"/>
                  <a:pt x="1556" y="795"/>
                </a:cubicBezTo>
                <a:cubicBezTo>
                  <a:pt x="1556" y="796"/>
                  <a:pt x="1557" y="796"/>
                  <a:pt x="1557" y="797"/>
                </a:cubicBezTo>
                <a:cubicBezTo>
                  <a:pt x="1558" y="797"/>
                  <a:pt x="1558" y="799"/>
                  <a:pt x="1559" y="799"/>
                </a:cubicBezTo>
                <a:cubicBezTo>
                  <a:pt x="1560" y="798"/>
                  <a:pt x="1559" y="797"/>
                  <a:pt x="1558" y="797"/>
                </a:cubicBezTo>
                <a:cubicBezTo>
                  <a:pt x="1558" y="796"/>
                  <a:pt x="1558" y="794"/>
                  <a:pt x="1557" y="793"/>
                </a:cubicBezTo>
                <a:cubicBezTo>
                  <a:pt x="1557" y="793"/>
                  <a:pt x="1557" y="792"/>
                  <a:pt x="1556" y="792"/>
                </a:cubicBezTo>
                <a:cubicBezTo>
                  <a:pt x="1556" y="791"/>
                  <a:pt x="1555" y="791"/>
                  <a:pt x="1555" y="791"/>
                </a:cubicBezTo>
                <a:cubicBezTo>
                  <a:pt x="1554" y="790"/>
                  <a:pt x="1555" y="787"/>
                  <a:pt x="1556" y="787"/>
                </a:cubicBezTo>
                <a:cubicBezTo>
                  <a:pt x="1557" y="787"/>
                  <a:pt x="1557" y="788"/>
                  <a:pt x="1558" y="788"/>
                </a:cubicBezTo>
                <a:cubicBezTo>
                  <a:pt x="1558" y="789"/>
                  <a:pt x="1559" y="788"/>
                  <a:pt x="1560" y="787"/>
                </a:cubicBezTo>
                <a:cubicBezTo>
                  <a:pt x="1560" y="787"/>
                  <a:pt x="1559" y="786"/>
                  <a:pt x="1558" y="785"/>
                </a:cubicBezTo>
                <a:cubicBezTo>
                  <a:pt x="1558" y="785"/>
                  <a:pt x="1557" y="784"/>
                  <a:pt x="1558" y="784"/>
                </a:cubicBezTo>
                <a:cubicBezTo>
                  <a:pt x="1558" y="783"/>
                  <a:pt x="1559" y="784"/>
                  <a:pt x="1560" y="784"/>
                </a:cubicBezTo>
                <a:cubicBezTo>
                  <a:pt x="1560" y="785"/>
                  <a:pt x="1560" y="785"/>
                  <a:pt x="1560" y="786"/>
                </a:cubicBezTo>
                <a:cubicBezTo>
                  <a:pt x="1562" y="787"/>
                  <a:pt x="1563" y="784"/>
                  <a:pt x="1564" y="784"/>
                </a:cubicBezTo>
                <a:cubicBezTo>
                  <a:pt x="1565" y="783"/>
                  <a:pt x="1565" y="783"/>
                  <a:pt x="1566" y="783"/>
                </a:cubicBezTo>
                <a:cubicBezTo>
                  <a:pt x="1567" y="784"/>
                  <a:pt x="1566" y="784"/>
                  <a:pt x="1566" y="785"/>
                </a:cubicBezTo>
                <a:cubicBezTo>
                  <a:pt x="1566" y="788"/>
                  <a:pt x="1568" y="786"/>
                  <a:pt x="1569" y="785"/>
                </a:cubicBezTo>
                <a:cubicBezTo>
                  <a:pt x="1570" y="784"/>
                  <a:pt x="1572" y="784"/>
                  <a:pt x="1572" y="783"/>
                </a:cubicBezTo>
                <a:cubicBezTo>
                  <a:pt x="1573" y="781"/>
                  <a:pt x="1570" y="782"/>
                  <a:pt x="1569" y="782"/>
                </a:cubicBezTo>
                <a:cubicBezTo>
                  <a:pt x="1567" y="782"/>
                  <a:pt x="1566" y="781"/>
                  <a:pt x="1565" y="780"/>
                </a:cubicBezTo>
                <a:cubicBezTo>
                  <a:pt x="1564" y="780"/>
                  <a:pt x="1564" y="779"/>
                  <a:pt x="1563" y="779"/>
                </a:cubicBezTo>
                <a:cubicBezTo>
                  <a:pt x="1562" y="778"/>
                  <a:pt x="1561" y="778"/>
                  <a:pt x="1561" y="778"/>
                </a:cubicBezTo>
                <a:cubicBezTo>
                  <a:pt x="1561" y="776"/>
                  <a:pt x="1563" y="776"/>
                  <a:pt x="1564" y="776"/>
                </a:cubicBezTo>
                <a:cubicBezTo>
                  <a:pt x="1565" y="775"/>
                  <a:pt x="1567" y="775"/>
                  <a:pt x="1568" y="775"/>
                </a:cubicBezTo>
                <a:cubicBezTo>
                  <a:pt x="1571" y="775"/>
                  <a:pt x="1574" y="776"/>
                  <a:pt x="1576" y="777"/>
                </a:cubicBezTo>
                <a:cubicBezTo>
                  <a:pt x="1578" y="778"/>
                  <a:pt x="1579" y="777"/>
                  <a:pt x="1581" y="777"/>
                </a:cubicBezTo>
                <a:cubicBezTo>
                  <a:pt x="1581" y="777"/>
                  <a:pt x="1582" y="777"/>
                  <a:pt x="1583" y="777"/>
                </a:cubicBezTo>
                <a:cubicBezTo>
                  <a:pt x="1585" y="776"/>
                  <a:pt x="1586" y="774"/>
                  <a:pt x="1589" y="773"/>
                </a:cubicBezTo>
                <a:cubicBezTo>
                  <a:pt x="1590" y="773"/>
                  <a:pt x="1591" y="772"/>
                  <a:pt x="1593" y="771"/>
                </a:cubicBezTo>
                <a:cubicBezTo>
                  <a:pt x="1594" y="771"/>
                  <a:pt x="1595" y="771"/>
                  <a:pt x="1596" y="770"/>
                </a:cubicBezTo>
                <a:cubicBezTo>
                  <a:pt x="1597" y="769"/>
                  <a:pt x="1598" y="767"/>
                  <a:pt x="1598" y="766"/>
                </a:cubicBezTo>
                <a:cubicBezTo>
                  <a:pt x="1598" y="764"/>
                  <a:pt x="1598" y="763"/>
                  <a:pt x="1597" y="761"/>
                </a:cubicBezTo>
                <a:cubicBezTo>
                  <a:pt x="1597" y="759"/>
                  <a:pt x="1595" y="759"/>
                  <a:pt x="1594" y="758"/>
                </a:cubicBezTo>
                <a:cubicBezTo>
                  <a:pt x="1593" y="757"/>
                  <a:pt x="1593" y="756"/>
                  <a:pt x="1592" y="756"/>
                </a:cubicBezTo>
                <a:cubicBezTo>
                  <a:pt x="1591" y="756"/>
                  <a:pt x="1589" y="756"/>
                  <a:pt x="1588" y="755"/>
                </a:cubicBezTo>
                <a:cubicBezTo>
                  <a:pt x="1587" y="754"/>
                  <a:pt x="1586" y="754"/>
                  <a:pt x="1585" y="754"/>
                </a:cubicBezTo>
                <a:cubicBezTo>
                  <a:pt x="1584" y="754"/>
                  <a:pt x="1583" y="755"/>
                  <a:pt x="1582" y="754"/>
                </a:cubicBezTo>
                <a:cubicBezTo>
                  <a:pt x="1582" y="754"/>
                  <a:pt x="1582" y="753"/>
                  <a:pt x="1581" y="753"/>
                </a:cubicBezTo>
                <a:cubicBezTo>
                  <a:pt x="1581" y="752"/>
                  <a:pt x="1579" y="752"/>
                  <a:pt x="1579" y="752"/>
                </a:cubicBezTo>
                <a:cubicBezTo>
                  <a:pt x="1578" y="751"/>
                  <a:pt x="1579" y="750"/>
                  <a:pt x="1578" y="749"/>
                </a:cubicBezTo>
                <a:cubicBezTo>
                  <a:pt x="1577" y="749"/>
                  <a:pt x="1577" y="749"/>
                  <a:pt x="1577" y="749"/>
                </a:cubicBezTo>
                <a:cubicBezTo>
                  <a:pt x="1576" y="749"/>
                  <a:pt x="1577" y="748"/>
                  <a:pt x="1576" y="748"/>
                </a:cubicBezTo>
                <a:cubicBezTo>
                  <a:pt x="1576" y="748"/>
                  <a:pt x="1576" y="748"/>
                  <a:pt x="1575" y="747"/>
                </a:cubicBezTo>
                <a:cubicBezTo>
                  <a:pt x="1575" y="747"/>
                  <a:pt x="1574" y="747"/>
                  <a:pt x="1574" y="748"/>
                </a:cubicBezTo>
                <a:cubicBezTo>
                  <a:pt x="1573" y="748"/>
                  <a:pt x="1573" y="747"/>
                  <a:pt x="1572" y="748"/>
                </a:cubicBezTo>
                <a:cubicBezTo>
                  <a:pt x="1572" y="748"/>
                  <a:pt x="1571" y="748"/>
                  <a:pt x="1571" y="748"/>
                </a:cubicBezTo>
                <a:cubicBezTo>
                  <a:pt x="1570" y="749"/>
                  <a:pt x="1570" y="749"/>
                  <a:pt x="1569" y="749"/>
                </a:cubicBezTo>
                <a:cubicBezTo>
                  <a:pt x="1569" y="749"/>
                  <a:pt x="1568" y="749"/>
                  <a:pt x="1568" y="750"/>
                </a:cubicBezTo>
                <a:cubicBezTo>
                  <a:pt x="1567" y="750"/>
                  <a:pt x="1566" y="750"/>
                  <a:pt x="1566" y="751"/>
                </a:cubicBezTo>
                <a:cubicBezTo>
                  <a:pt x="1565" y="751"/>
                  <a:pt x="1565" y="752"/>
                  <a:pt x="1565" y="752"/>
                </a:cubicBezTo>
                <a:cubicBezTo>
                  <a:pt x="1564" y="753"/>
                  <a:pt x="1564" y="753"/>
                  <a:pt x="1563" y="753"/>
                </a:cubicBezTo>
                <a:cubicBezTo>
                  <a:pt x="1562" y="753"/>
                  <a:pt x="1562" y="753"/>
                  <a:pt x="1561" y="753"/>
                </a:cubicBezTo>
                <a:cubicBezTo>
                  <a:pt x="1560" y="753"/>
                  <a:pt x="1561" y="753"/>
                  <a:pt x="1561" y="752"/>
                </a:cubicBezTo>
                <a:cubicBezTo>
                  <a:pt x="1562" y="752"/>
                  <a:pt x="1562" y="751"/>
                  <a:pt x="1563" y="750"/>
                </a:cubicBezTo>
                <a:cubicBezTo>
                  <a:pt x="1564" y="749"/>
                  <a:pt x="1565" y="749"/>
                  <a:pt x="1566" y="749"/>
                </a:cubicBezTo>
                <a:cubicBezTo>
                  <a:pt x="1566" y="749"/>
                  <a:pt x="1568" y="749"/>
                  <a:pt x="1567" y="748"/>
                </a:cubicBezTo>
                <a:cubicBezTo>
                  <a:pt x="1567" y="747"/>
                  <a:pt x="1566" y="748"/>
                  <a:pt x="1565" y="747"/>
                </a:cubicBezTo>
                <a:cubicBezTo>
                  <a:pt x="1565" y="747"/>
                  <a:pt x="1565" y="746"/>
                  <a:pt x="1564" y="746"/>
                </a:cubicBezTo>
                <a:cubicBezTo>
                  <a:pt x="1563" y="746"/>
                  <a:pt x="1562" y="746"/>
                  <a:pt x="1561" y="746"/>
                </a:cubicBezTo>
                <a:cubicBezTo>
                  <a:pt x="1560" y="746"/>
                  <a:pt x="1559" y="745"/>
                  <a:pt x="1558" y="745"/>
                </a:cubicBezTo>
                <a:cubicBezTo>
                  <a:pt x="1557" y="744"/>
                  <a:pt x="1557" y="745"/>
                  <a:pt x="1556" y="745"/>
                </a:cubicBezTo>
                <a:cubicBezTo>
                  <a:pt x="1555" y="745"/>
                  <a:pt x="1554" y="744"/>
                  <a:pt x="1553" y="743"/>
                </a:cubicBezTo>
                <a:cubicBezTo>
                  <a:pt x="1552" y="743"/>
                  <a:pt x="1552" y="743"/>
                  <a:pt x="1551" y="743"/>
                </a:cubicBezTo>
                <a:cubicBezTo>
                  <a:pt x="1550" y="743"/>
                  <a:pt x="1550" y="742"/>
                  <a:pt x="1549" y="742"/>
                </a:cubicBezTo>
                <a:cubicBezTo>
                  <a:pt x="1548" y="741"/>
                  <a:pt x="1547" y="741"/>
                  <a:pt x="1546" y="740"/>
                </a:cubicBezTo>
                <a:cubicBezTo>
                  <a:pt x="1544" y="740"/>
                  <a:pt x="1543" y="740"/>
                  <a:pt x="1542" y="740"/>
                </a:cubicBezTo>
                <a:cubicBezTo>
                  <a:pt x="1541" y="740"/>
                  <a:pt x="1540" y="739"/>
                  <a:pt x="1540" y="740"/>
                </a:cubicBezTo>
                <a:cubicBezTo>
                  <a:pt x="1540" y="740"/>
                  <a:pt x="1541" y="741"/>
                  <a:pt x="1541" y="741"/>
                </a:cubicBezTo>
                <a:cubicBezTo>
                  <a:pt x="1542" y="741"/>
                  <a:pt x="1542" y="742"/>
                  <a:pt x="1542" y="743"/>
                </a:cubicBezTo>
                <a:cubicBezTo>
                  <a:pt x="1543" y="743"/>
                  <a:pt x="1544" y="743"/>
                  <a:pt x="1544" y="743"/>
                </a:cubicBezTo>
                <a:cubicBezTo>
                  <a:pt x="1545" y="743"/>
                  <a:pt x="1545" y="743"/>
                  <a:pt x="1545" y="744"/>
                </a:cubicBezTo>
                <a:cubicBezTo>
                  <a:pt x="1544" y="744"/>
                  <a:pt x="1543" y="744"/>
                  <a:pt x="1543" y="744"/>
                </a:cubicBezTo>
                <a:cubicBezTo>
                  <a:pt x="1542" y="744"/>
                  <a:pt x="1542" y="744"/>
                  <a:pt x="1542" y="744"/>
                </a:cubicBezTo>
                <a:cubicBezTo>
                  <a:pt x="1541" y="744"/>
                  <a:pt x="1540" y="743"/>
                  <a:pt x="1539" y="743"/>
                </a:cubicBezTo>
                <a:cubicBezTo>
                  <a:pt x="1538" y="742"/>
                  <a:pt x="1537" y="741"/>
                  <a:pt x="1536" y="740"/>
                </a:cubicBezTo>
                <a:cubicBezTo>
                  <a:pt x="1536" y="740"/>
                  <a:pt x="1535" y="740"/>
                  <a:pt x="1534" y="740"/>
                </a:cubicBezTo>
                <a:cubicBezTo>
                  <a:pt x="1533" y="739"/>
                  <a:pt x="1534" y="739"/>
                  <a:pt x="1535" y="739"/>
                </a:cubicBezTo>
                <a:cubicBezTo>
                  <a:pt x="1537" y="739"/>
                  <a:pt x="1538" y="739"/>
                  <a:pt x="1537" y="737"/>
                </a:cubicBezTo>
                <a:cubicBezTo>
                  <a:pt x="1537" y="736"/>
                  <a:pt x="1537" y="735"/>
                  <a:pt x="1536" y="735"/>
                </a:cubicBezTo>
                <a:cubicBezTo>
                  <a:pt x="1536" y="734"/>
                  <a:pt x="1536" y="734"/>
                  <a:pt x="1535" y="733"/>
                </a:cubicBezTo>
                <a:cubicBezTo>
                  <a:pt x="1536" y="733"/>
                  <a:pt x="1537" y="735"/>
                  <a:pt x="1538" y="735"/>
                </a:cubicBezTo>
                <a:cubicBezTo>
                  <a:pt x="1538" y="736"/>
                  <a:pt x="1538" y="736"/>
                  <a:pt x="1539" y="737"/>
                </a:cubicBezTo>
                <a:cubicBezTo>
                  <a:pt x="1539" y="737"/>
                  <a:pt x="1540" y="737"/>
                  <a:pt x="1540" y="737"/>
                </a:cubicBezTo>
                <a:cubicBezTo>
                  <a:pt x="1541" y="738"/>
                  <a:pt x="1541" y="739"/>
                  <a:pt x="1543" y="739"/>
                </a:cubicBezTo>
                <a:cubicBezTo>
                  <a:pt x="1543" y="739"/>
                  <a:pt x="1544" y="739"/>
                  <a:pt x="1545" y="739"/>
                </a:cubicBezTo>
                <a:cubicBezTo>
                  <a:pt x="1545" y="740"/>
                  <a:pt x="1546" y="739"/>
                  <a:pt x="1546" y="739"/>
                </a:cubicBezTo>
                <a:cubicBezTo>
                  <a:pt x="1548" y="739"/>
                  <a:pt x="1549" y="741"/>
                  <a:pt x="1550" y="741"/>
                </a:cubicBezTo>
                <a:cubicBezTo>
                  <a:pt x="1552" y="741"/>
                  <a:pt x="1553" y="742"/>
                  <a:pt x="1554" y="743"/>
                </a:cubicBezTo>
                <a:cubicBezTo>
                  <a:pt x="1556" y="743"/>
                  <a:pt x="1557" y="743"/>
                  <a:pt x="1559" y="744"/>
                </a:cubicBezTo>
                <a:cubicBezTo>
                  <a:pt x="1559" y="744"/>
                  <a:pt x="1560" y="745"/>
                  <a:pt x="1561" y="745"/>
                </a:cubicBezTo>
                <a:cubicBezTo>
                  <a:pt x="1561" y="746"/>
                  <a:pt x="1562" y="745"/>
                  <a:pt x="1563" y="745"/>
                </a:cubicBezTo>
                <a:cubicBezTo>
                  <a:pt x="1564" y="746"/>
                  <a:pt x="1565" y="746"/>
                  <a:pt x="1567" y="746"/>
                </a:cubicBezTo>
                <a:cubicBezTo>
                  <a:pt x="1567" y="746"/>
                  <a:pt x="1568" y="746"/>
                  <a:pt x="1568" y="745"/>
                </a:cubicBezTo>
                <a:cubicBezTo>
                  <a:pt x="1569" y="745"/>
                  <a:pt x="1568" y="745"/>
                  <a:pt x="1569" y="745"/>
                </a:cubicBezTo>
                <a:cubicBezTo>
                  <a:pt x="1570" y="745"/>
                  <a:pt x="1570" y="746"/>
                  <a:pt x="1571" y="746"/>
                </a:cubicBezTo>
                <a:cubicBezTo>
                  <a:pt x="1572" y="746"/>
                  <a:pt x="1573" y="746"/>
                  <a:pt x="1575" y="746"/>
                </a:cubicBezTo>
                <a:cubicBezTo>
                  <a:pt x="1575" y="746"/>
                  <a:pt x="1576" y="747"/>
                  <a:pt x="1576" y="747"/>
                </a:cubicBezTo>
                <a:cubicBezTo>
                  <a:pt x="1577" y="747"/>
                  <a:pt x="1578" y="747"/>
                  <a:pt x="1578" y="747"/>
                </a:cubicBezTo>
                <a:cubicBezTo>
                  <a:pt x="1580" y="747"/>
                  <a:pt x="1581" y="747"/>
                  <a:pt x="1582" y="748"/>
                </a:cubicBezTo>
                <a:cubicBezTo>
                  <a:pt x="1583" y="750"/>
                  <a:pt x="1585" y="749"/>
                  <a:pt x="1586" y="750"/>
                </a:cubicBezTo>
                <a:cubicBezTo>
                  <a:pt x="1588" y="750"/>
                  <a:pt x="1589" y="751"/>
                  <a:pt x="1591" y="752"/>
                </a:cubicBezTo>
                <a:cubicBezTo>
                  <a:pt x="1592" y="752"/>
                  <a:pt x="1594" y="752"/>
                  <a:pt x="1595" y="752"/>
                </a:cubicBezTo>
                <a:cubicBezTo>
                  <a:pt x="1596" y="752"/>
                  <a:pt x="1599" y="752"/>
                  <a:pt x="1599" y="751"/>
                </a:cubicBezTo>
                <a:cubicBezTo>
                  <a:pt x="1600" y="749"/>
                  <a:pt x="1598" y="749"/>
                  <a:pt x="1598" y="748"/>
                </a:cubicBezTo>
                <a:cubicBezTo>
                  <a:pt x="1598" y="747"/>
                  <a:pt x="1599" y="748"/>
                  <a:pt x="1599" y="748"/>
                </a:cubicBezTo>
                <a:cubicBezTo>
                  <a:pt x="1600" y="749"/>
                  <a:pt x="1600" y="749"/>
                  <a:pt x="1601" y="749"/>
                </a:cubicBezTo>
                <a:cubicBezTo>
                  <a:pt x="1601" y="750"/>
                  <a:pt x="1601" y="750"/>
                  <a:pt x="1602" y="751"/>
                </a:cubicBezTo>
                <a:cubicBezTo>
                  <a:pt x="1602" y="751"/>
                  <a:pt x="1603" y="750"/>
                  <a:pt x="1604" y="750"/>
                </a:cubicBezTo>
                <a:cubicBezTo>
                  <a:pt x="1605" y="749"/>
                  <a:pt x="1607" y="748"/>
                  <a:pt x="1608" y="748"/>
                </a:cubicBezTo>
                <a:cubicBezTo>
                  <a:pt x="1609" y="747"/>
                  <a:pt x="1611" y="746"/>
                  <a:pt x="1611" y="745"/>
                </a:cubicBezTo>
                <a:cubicBezTo>
                  <a:pt x="1612" y="743"/>
                  <a:pt x="1610" y="743"/>
                  <a:pt x="1610" y="741"/>
                </a:cubicBezTo>
                <a:cubicBezTo>
                  <a:pt x="1610" y="740"/>
                  <a:pt x="1610" y="740"/>
                  <a:pt x="1609" y="739"/>
                </a:cubicBezTo>
                <a:cubicBezTo>
                  <a:pt x="1609" y="739"/>
                  <a:pt x="1607" y="739"/>
                  <a:pt x="1608" y="738"/>
                </a:cubicBezTo>
                <a:cubicBezTo>
                  <a:pt x="1609" y="738"/>
                  <a:pt x="1612" y="739"/>
                  <a:pt x="1612" y="740"/>
                </a:cubicBezTo>
                <a:cubicBezTo>
                  <a:pt x="1613" y="740"/>
                  <a:pt x="1613" y="741"/>
                  <a:pt x="1613" y="741"/>
                </a:cubicBezTo>
                <a:cubicBezTo>
                  <a:pt x="1614" y="742"/>
                  <a:pt x="1615" y="741"/>
                  <a:pt x="1615" y="740"/>
                </a:cubicBezTo>
                <a:cubicBezTo>
                  <a:pt x="1615" y="740"/>
                  <a:pt x="1615" y="739"/>
                  <a:pt x="1614" y="738"/>
                </a:cubicBezTo>
                <a:cubicBezTo>
                  <a:pt x="1614" y="738"/>
                  <a:pt x="1614" y="737"/>
                  <a:pt x="1613" y="736"/>
                </a:cubicBezTo>
                <a:cubicBezTo>
                  <a:pt x="1613" y="735"/>
                  <a:pt x="1611" y="734"/>
                  <a:pt x="1613" y="732"/>
                </a:cubicBezTo>
                <a:cubicBezTo>
                  <a:pt x="1614" y="732"/>
                  <a:pt x="1614" y="729"/>
                  <a:pt x="1616" y="731"/>
                </a:cubicBezTo>
                <a:cubicBezTo>
                  <a:pt x="1617" y="732"/>
                  <a:pt x="1616" y="734"/>
                  <a:pt x="1617" y="735"/>
                </a:cubicBezTo>
                <a:cubicBezTo>
                  <a:pt x="1617" y="735"/>
                  <a:pt x="1618" y="736"/>
                  <a:pt x="1618" y="736"/>
                </a:cubicBezTo>
                <a:cubicBezTo>
                  <a:pt x="1618" y="736"/>
                  <a:pt x="1619" y="737"/>
                  <a:pt x="1619" y="737"/>
                </a:cubicBezTo>
                <a:cubicBezTo>
                  <a:pt x="1619" y="737"/>
                  <a:pt x="1619" y="737"/>
                  <a:pt x="1619" y="737"/>
                </a:cubicBezTo>
                <a:cubicBezTo>
                  <a:pt x="1620" y="738"/>
                  <a:pt x="1620" y="738"/>
                  <a:pt x="1620" y="739"/>
                </a:cubicBezTo>
                <a:cubicBezTo>
                  <a:pt x="1620" y="739"/>
                  <a:pt x="1621" y="739"/>
                  <a:pt x="1621" y="739"/>
                </a:cubicBezTo>
                <a:cubicBezTo>
                  <a:pt x="1622" y="738"/>
                  <a:pt x="1623" y="738"/>
                  <a:pt x="1623" y="738"/>
                </a:cubicBezTo>
                <a:cubicBezTo>
                  <a:pt x="1625" y="738"/>
                  <a:pt x="1627" y="738"/>
                  <a:pt x="1629" y="738"/>
                </a:cubicBezTo>
                <a:cubicBezTo>
                  <a:pt x="1631" y="738"/>
                  <a:pt x="1633" y="738"/>
                  <a:pt x="1634" y="738"/>
                </a:cubicBezTo>
                <a:cubicBezTo>
                  <a:pt x="1637" y="738"/>
                  <a:pt x="1640" y="739"/>
                  <a:pt x="1642" y="738"/>
                </a:cubicBezTo>
                <a:cubicBezTo>
                  <a:pt x="1643" y="737"/>
                  <a:pt x="1644" y="736"/>
                  <a:pt x="1645" y="736"/>
                </a:cubicBezTo>
                <a:cubicBezTo>
                  <a:pt x="1646" y="735"/>
                  <a:pt x="1647" y="734"/>
                  <a:pt x="1649" y="733"/>
                </a:cubicBezTo>
                <a:cubicBezTo>
                  <a:pt x="1650" y="733"/>
                  <a:pt x="1652" y="733"/>
                  <a:pt x="1652" y="732"/>
                </a:cubicBezTo>
                <a:cubicBezTo>
                  <a:pt x="1653" y="731"/>
                  <a:pt x="1652" y="730"/>
                  <a:pt x="1652" y="729"/>
                </a:cubicBezTo>
                <a:cubicBezTo>
                  <a:pt x="1653" y="728"/>
                  <a:pt x="1654" y="727"/>
                  <a:pt x="1655" y="726"/>
                </a:cubicBezTo>
                <a:cubicBezTo>
                  <a:pt x="1656" y="725"/>
                  <a:pt x="1657" y="724"/>
                  <a:pt x="1658" y="722"/>
                </a:cubicBezTo>
                <a:cubicBezTo>
                  <a:pt x="1659" y="721"/>
                  <a:pt x="1660" y="720"/>
                  <a:pt x="1662" y="718"/>
                </a:cubicBezTo>
                <a:cubicBezTo>
                  <a:pt x="1663" y="717"/>
                  <a:pt x="1664" y="716"/>
                  <a:pt x="1665" y="714"/>
                </a:cubicBezTo>
                <a:cubicBezTo>
                  <a:pt x="1666" y="714"/>
                  <a:pt x="1667" y="713"/>
                  <a:pt x="1667" y="712"/>
                </a:cubicBezTo>
                <a:cubicBezTo>
                  <a:pt x="1668" y="712"/>
                  <a:pt x="1668" y="711"/>
                  <a:pt x="1668" y="710"/>
                </a:cubicBezTo>
                <a:cubicBezTo>
                  <a:pt x="1669" y="709"/>
                  <a:pt x="1670" y="707"/>
                  <a:pt x="1671" y="706"/>
                </a:cubicBezTo>
                <a:cubicBezTo>
                  <a:pt x="1672" y="704"/>
                  <a:pt x="1673" y="703"/>
                  <a:pt x="1673" y="702"/>
                </a:cubicBezTo>
                <a:cubicBezTo>
                  <a:pt x="1674" y="701"/>
                  <a:pt x="1673" y="700"/>
                  <a:pt x="1673" y="698"/>
                </a:cubicBezTo>
                <a:cubicBezTo>
                  <a:pt x="1672" y="697"/>
                  <a:pt x="1672" y="697"/>
                  <a:pt x="1670" y="696"/>
                </a:cubicBezTo>
                <a:cubicBezTo>
                  <a:pt x="1669" y="696"/>
                  <a:pt x="1668" y="696"/>
                  <a:pt x="1666" y="696"/>
                </a:cubicBezTo>
                <a:cubicBezTo>
                  <a:pt x="1660" y="695"/>
                  <a:pt x="1654" y="695"/>
                  <a:pt x="1648" y="695"/>
                </a:cubicBezTo>
                <a:cubicBezTo>
                  <a:pt x="1644" y="695"/>
                  <a:pt x="1641" y="695"/>
                  <a:pt x="1638" y="695"/>
                </a:cubicBezTo>
                <a:cubicBezTo>
                  <a:pt x="1636" y="694"/>
                  <a:pt x="1634" y="694"/>
                  <a:pt x="1632" y="694"/>
                </a:cubicBezTo>
                <a:cubicBezTo>
                  <a:pt x="1629" y="693"/>
                  <a:pt x="1629" y="689"/>
                  <a:pt x="1627" y="689"/>
                </a:cubicBezTo>
                <a:cubicBezTo>
                  <a:pt x="1625" y="688"/>
                  <a:pt x="1624" y="689"/>
                  <a:pt x="1623" y="687"/>
                </a:cubicBezTo>
                <a:cubicBezTo>
                  <a:pt x="1622" y="685"/>
                  <a:pt x="1623" y="684"/>
                  <a:pt x="1621" y="683"/>
                </a:cubicBezTo>
                <a:cubicBezTo>
                  <a:pt x="1620" y="683"/>
                  <a:pt x="1620" y="683"/>
                  <a:pt x="1619" y="683"/>
                </a:cubicBezTo>
                <a:cubicBezTo>
                  <a:pt x="1618" y="682"/>
                  <a:pt x="1618" y="681"/>
                  <a:pt x="1617" y="681"/>
                </a:cubicBezTo>
                <a:cubicBezTo>
                  <a:pt x="1616" y="680"/>
                  <a:pt x="1616" y="680"/>
                  <a:pt x="1615" y="679"/>
                </a:cubicBezTo>
                <a:cubicBezTo>
                  <a:pt x="1613" y="678"/>
                  <a:pt x="1612" y="677"/>
                  <a:pt x="1610" y="677"/>
                </a:cubicBezTo>
                <a:cubicBezTo>
                  <a:pt x="1607" y="676"/>
                  <a:pt x="1604" y="676"/>
                  <a:pt x="1601" y="676"/>
                </a:cubicBezTo>
                <a:cubicBezTo>
                  <a:pt x="1599" y="676"/>
                  <a:pt x="1597" y="676"/>
                  <a:pt x="1596" y="675"/>
                </a:cubicBezTo>
                <a:cubicBezTo>
                  <a:pt x="1594" y="675"/>
                  <a:pt x="1593" y="674"/>
                  <a:pt x="1592" y="674"/>
                </a:cubicBezTo>
                <a:cubicBezTo>
                  <a:pt x="1594" y="674"/>
                  <a:pt x="1595" y="674"/>
                  <a:pt x="1597" y="675"/>
                </a:cubicBezTo>
                <a:cubicBezTo>
                  <a:pt x="1600" y="675"/>
                  <a:pt x="1603" y="675"/>
                  <a:pt x="1606" y="675"/>
                </a:cubicBezTo>
                <a:cubicBezTo>
                  <a:pt x="1608" y="675"/>
                  <a:pt x="1609" y="675"/>
                  <a:pt x="1611" y="675"/>
                </a:cubicBezTo>
                <a:cubicBezTo>
                  <a:pt x="1612" y="674"/>
                  <a:pt x="1614" y="674"/>
                  <a:pt x="1616" y="674"/>
                </a:cubicBezTo>
                <a:cubicBezTo>
                  <a:pt x="1617" y="673"/>
                  <a:pt x="1619" y="673"/>
                  <a:pt x="1620" y="674"/>
                </a:cubicBezTo>
                <a:cubicBezTo>
                  <a:pt x="1622" y="674"/>
                  <a:pt x="1623" y="675"/>
                  <a:pt x="1624" y="676"/>
                </a:cubicBezTo>
                <a:cubicBezTo>
                  <a:pt x="1626" y="677"/>
                  <a:pt x="1627" y="677"/>
                  <a:pt x="1629" y="677"/>
                </a:cubicBezTo>
                <a:cubicBezTo>
                  <a:pt x="1630" y="678"/>
                  <a:pt x="1631" y="678"/>
                  <a:pt x="1632" y="679"/>
                </a:cubicBezTo>
                <a:cubicBezTo>
                  <a:pt x="1634" y="679"/>
                  <a:pt x="1635" y="679"/>
                  <a:pt x="1637" y="680"/>
                </a:cubicBezTo>
                <a:cubicBezTo>
                  <a:pt x="1638" y="681"/>
                  <a:pt x="1639" y="682"/>
                  <a:pt x="1640" y="682"/>
                </a:cubicBezTo>
                <a:cubicBezTo>
                  <a:pt x="1641" y="683"/>
                  <a:pt x="1641" y="683"/>
                  <a:pt x="1642" y="683"/>
                </a:cubicBezTo>
                <a:cubicBezTo>
                  <a:pt x="1643" y="683"/>
                  <a:pt x="1643" y="684"/>
                  <a:pt x="1642" y="684"/>
                </a:cubicBezTo>
                <a:cubicBezTo>
                  <a:pt x="1641" y="684"/>
                  <a:pt x="1639" y="682"/>
                  <a:pt x="1638" y="683"/>
                </a:cubicBezTo>
                <a:cubicBezTo>
                  <a:pt x="1637" y="684"/>
                  <a:pt x="1640" y="685"/>
                  <a:pt x="1641" y="685"/>
                </a:cubicBezTo>
                <a:cubicBezTo>
                  <a:pt x="1642" y="686"/>
                  <a:pt x="1643" y="686"/>
                  <a:pt x="1644" y="687"/>
                </a:cubicBezTo>
                <a:cubicBezTo>
                  <a:pt x="1645" y="689"/>
                  <a:pt x="1646" y="689"/>
                  <a:pt x="1648" y="690"/>
                </a:cubicBezTo>
                <a:cubicBezTo>
                  <a:pt x="1649" y="691"/>
                  <a:pt x="1650" y="692"/>
                  <a:pt x="1651" y="692"/>
                </a:cubicBezTo>
                <a:cubicBezTo>
                  <a:pt x="1654" y="694"/>
                  <a:pt x="1657" y="694"/>
                  <a:pt x="1660" y="694"/>
                </a:cubicBezTo>
                <a:cubicBezTo>
                  <a:pt x="1662" y="694"/>
                  <a:pt x="1664" y="694"/>
                  <a:pt x="1666" y="694"/>
                </a:cubicBezTo>
                <a:cubicBezTo>
                  <a:pt x="1667" y="694"/>
                  <a:pt x="1669" y="693"/>
                  <a:pt x="1670" y="691"/>
                </a:cubicBezTo>
                <a:cubicBezTo>
                  <a:pt x="1671" y="691"/>
                  <a:pt x="1671" y="690"/>
                  <a:pt x="1671" y="690"/>
                </a:cubicBezTo>
                <a:cubicBezTo>
                  <a:pt x="1671" y="689"/>
                  <a:pt x="1672" y="688"/>
                  <a:pt x="1673" y="687"/>
                </a:cubicBezTo>
                <a:cubicBezTo>
                  <a:pt x="1676" y="686"/>
                  <a:pt x="1677" y="684"/>
                  <a:pt x="1680" y="683"/>
                </a:cubicBezTo>
                <a:cubicBezTo>
                  <a:pt x="1681" y="683"/>
                  <a:pt x="1683" y="682"/>
                  <a:pt x="1683" y="681"/>
                </a:cubicBezTo>
                <a:cubicBezTo>
                  <a:pt x="1684" y="680"/>
                  <a:pt x="1684" y="678"/>
                  <a:pt x="1684" y="676"/>
                </a:cubicBezTo>
                <a:cubicBezTo>
                  <a:pt x="1685" y="675"/>
                  <a:pt x="1686" y="674"/>
                  <a:pt x="1688" y="673"/>
                </a:cubicBezTo>
                <a:cubicBezTo>
                  <a:pt x="1689" y="672"/>
                  <a:pt x="1691" y="672"/>
                  <a:pt x="1692" y="671"/>
                </a:cubicBezTo>
                <a:cubicBezTo>
                  <a:pt x="1693" y="670"/>
                  <a:pt x="1694" y="669"/>
                  <a:pt x="1694" y="668"/>
                </a:cubicBezTo>
                <a:cubicBezTo>
                  <a:pt x="1694" y="667"/>
                  <a:pt x="1694" y="667"/>
                  <a:pt x="1694" y="666"/>
                </a:cubicBezTo>
                <a:cubicBezTo>
                  <a:pt x="1695" y="666"/>
                  <a:pt x="1695" y="666"/>
                  <a:pt x="1696" y="665"/>
                </a:cubicBezTo>
                <a:cubicBezTo>
                  <a:pt x="1696" y="664"/>
                  <a:pt x="1694" y="663"/>
                  <a:pt x="1693" y="663"/>
                </a:cubicBezTo>
                <a:cubicBezTo>
                  <a:pt x="1691" y="662"/>
                  <a:pt x="1690" y="662"/>
                  <a:pt x="1688" y="662"/>
                </a:cubicBezTo>
                <a:cubicBezTo>
                  <a:pt x="1687" y="661"/>
                  <a:pt x="1686" y="660"/>
                  <a:pt x="1684" y="660"/>
                </a:cubicBezTo>
                <a:cubicBezTo>
                  <a:pt x="1683" y="659"/>
                  <a:pt x="1681" y="660"/>
                  <a:pt x="1680" y="659"/>
                </a:cubicBezTo>
                <a:cubicBezTo>
                  <a:pt x="1678" y="658"/>
                  <a:pt x="1680" y="657"/>
                  <a:pt x="1680" y="656"/>
                </a:cubicBezTo>
                <a:cubicBezTo>
                  <a:pt x="1681" y="655"/>
                  <a:pt x="1681" y="653"/>
                  <a:pt x="1683" y="652"/>
                </a:cubicBezTo>
                <a:cubicBezTo>
                  <a:pt x="1684" y="652"/>
                  <a:pt x="1686" y="652"/>
                  <a:pt x="1688" y="652"/>
                </a:cubicBezTo>
                <a:cubicBezTo>
                  <a:pt x="1691" y="652"/>
                  <a:pt x="1694" y="651"/>
                  <a:pt x="1697" y="651"/>
                </a:cubicBezTo>
                <a:cubicBezTo>
                  <a:pt x="1699" y="651"/>
                  <a:pt x="1700" y="651"/>
                  <a:pt x="1702" y="651"/>
                </a:cubicBezTo>
                <a:cubicBezTo>
                  <a:pt x="1703" y="652"/>
                  <a:pt x="1703" y="652"/>
                  <a:pt x="1704" y="652"/>
                </a:cubicBezTo>
                <a:cubicBezTo>
                  <a:pt x="1706" y="653"/>
                  <a:pt x="1707" y="654"/>
                  <a:pt x="1708" y="656"/>
                </a:cubicBezTo>
                <a:cubicBezTo>
                  <a:pt x="1708" y="657"/>
                  <a:pt x="1707" y="659"/>
                  <a:pt x="1708" y="659"/>
                </a:cubicBezTo>
                <a:cubicBezTo>
                  <a:pt x="1709" y="660"/>
                  <a:pt x="1711" y="660"/>
                  <a:pt x="1712" y="660"/>
                </a:cubicBezTo>
                <a:cubicBezTo>
                  <a:pt x="1713" y="660"/>
                  <a:pt x="1713" y="661"/>
                  <a:pt x="1714" y="662"/>
                </a:cubicBezTo>
                <a:cubicBezTo>
                  <a:pt x="1715" y="662"/>
                  <a:pt x="1716" y="661"/>
                  <a:pt x="1718" y="662"/>
                </a:cubicBezTo>
                <a:cubicBezTo>
                  <a:pt x="1719" y="662"/>
                  <a:pt x="1720" y="663"/>
                  <a:pt x="1721" y="663"/>
                </a:cubicBezTo>
                <a:cubicBezTo>
                  <a:pt x="1722" y="663"/>
                  <a:pt x="1726" y="666"/>
                  <a:pt x="1727" y="665"/>
                </a:cubicBezTo>
                <a:cubicBezTo>
                  <a:pt x="1728" y="664"/>
                  <a:pt x="1726" y="662"/>
                  <a:pt x="1725" y="661"/>
                </a:cubicBezTo>
                <a:cubicBezTo>
                  <a:pt x="1724" y="661"/>
                  <a:pt x="1724" y="660"/>
                  <a:pt x="1724" y="659"/>
                </a:cubicBezTo>
                <a:cubicBezTo>
                  <a:pt x="1724" y="659"/>
                  <a:pt x="1724" y="658"/>
                  <a:pt x="1725" y="658"/>
                </a:cubicBezTo>
                <a:cubicBezTo>
                  <a:pt x="1726" y="658"/>
                  <a:pt x="1726" y="659"/>
                  <a:pt x="1726" y="659"/>
                </a:cubicBezTo>
                <a:cubicBezTo>
                  <a:pt x="1727" y="660"/>
                  <a:pt x="1727" y="660"/>
                  <a:pt x="1728" y="660"/>
                </a:cubicBezTo>
                <a:cubicBezTo>
                  <a:pt x="1730" y="660"/>
                  <a:pt x="1731" y="660"/>
                  <a:pt x="1732" y="661"/>
                </a:cubicBezTo>
                <a:cubicBezTo>
                  <a:pt x="1732" y="662"/>
                  <a:pt x="1734" y="662"/>
                  <a:pt x="1734" y="663"/>
                </a:cubicBezTo>
                <a:cubicBezTo>
                  <a:pt x="1735" y="663"/>
                  <a:pt x="1736" y="664"/>
                  <a:pt x="1736" y="664"/>
                </a:cubicBezTo>
                <a:cubicBezTo>
                  <a:pt x="1737" y="665"/>
                  <a:pt x="1739" y="666"/>
                  <a:pt x="1740" y="665"/>
                </a:cubicBezTo>
                <a:cubicBezTo>
                  <a:pt x="1742" y="664"/>
                  <a:pt x="1741" y="661"/>
                  <a:pt x="1739" y="661"/>
                </a:cubicBezTo>
                <a:cubicBezTo>
                  <a:pt x="1738" y="660"/>
                  <a:pt x="1737" y="659"/>
                  <a:pt x="1737" y="658"/>
                </a:cubicBezTo>
                <a:cubicBezTo>
                  <a:pt x="1737" y="656"/>
                  <a:pt x="1737" y="655"/>
                  <a:pt x="1736" y="654"/>
                </a:cubicBezTo>
                <a:cubicBezTo>
                  <a:pt x="1735" y="654"/>
                  <a:pt x="1734" y="653"/>
                  <a:pt x="1733" y="653"/>
                </a:cubicBezTo>
                <a:cubicBezTo>
                  <a:pt x="1733" y="652"/>
                  <a:pt x="1732" y="651"/>
                  <a:pt x="1731" y="651"/>
                </a:cubicBezTo>
                <a:cubicBezTo>
                  <a:pt x="1731" y="650"/>
                  <a:pt x="1733" y="649"/>
                  <a:pt x="1732" y="648"/>
                </a:cubicBezTo>
                <a:cubicBezTo>
                  <a:pt x="1732" y="647"/>
                  <a:pt x="1731" y="648"/>
                  <a:pt x="1731" y="647"/>
                </a:cubicBezTo>
                <a:cubicBezTo>
                  <a:pt x="1730" y="647"/>
                  <a:pt x="1731" y="646"/>
                  <a:pt x="1730" y="646"/>
                </a:cubicBezTo>
                <a:cubicBezTo>
                  <a:pt x="1729" y="647"/>
                  <a:pt x="1729" y="648"/>
                  <a:pt x="1728" y="647"/>
                </a:cubicBezTo>
                <a:cubicBezTo>
                  <a:pt x="1727" y="647"/>
                  <a:pt x="1727" y="647"/>
                  <a:pt x="1727" y="646"/>
                </a:cubicBezTo>
                <a:cubicBezTo>
                  <a:pt x="1728" y="644"/>
                  <a:pt x="1726" y="644"/>
                  <a:pt x="1724" y="643"/>
                </a:cubicBezTo>
                <a:cubicBezTo>
                  <a:pt x="1724" y="643"/>
                  <a:pt x="1723" y="642"/>
                  <a:pt x="1723" y="641"/>
                </a:cubicBezTo>
                <a:cubicBezTo>
                  <a:pt x="1723" y="641"/>
                  <a:pt x="1723" y="639"/>
                  <a:pt x="1723" y="639"/>
                </a:cubicBezTo>
                <a:cubicBezTo>
                  <a:pt x="1723" y="638"/>
                  <a:pt x="1721" y="639"/>
                  <a:pt x="1721" y="639"/>
                </a:cubicBezTo>
                <a:cubicBezTo>
                  <a:pt x="1720" y="640"/>
                  <a:pt x="1720" y="640"/>
                  <a:pt x="1718" y="640"/>
                </a:cubicBezTo>
                <a:cubicBezTo>
                  <a:pt x="1718" y="640"/>
                  <a:pt x="1717" y="640"/>
                  <a:pt x="1716" y="640"/>
                </a:cubicBezTo>
                <a:cubicBezTo>
                  <a:pt x="1715" y="641"/>
                  <a:pt x="1715" y="642"/>
                  <a:pt x="1714" y="642"/>
                </a:cubicBezTo>
                <a:cubicBezTo>
                  <a:pt x="1715" y="642"/>
                  <a:pt x="1715" y="640"/>
                  <a:pt x="1715" y="640"/>
                </a:cubicBezTo>
                <a:cubicBezTo>
                  <a:pt x="1716" y="639"/>
                  <a:pt x="1717" y="639"/>
                  <a:pt x="1718" y="639"/>
                </a:cubicBezTo>
                <a:cubicBezTo>
                  <a:pt x="1719" y="638"/>
                  <a:pt x="1719" y="637"/>
                  <a:pt x="1720" y="637"/>
                </a:cubicBezTo>
                <a:cubicBezTo>
                  <a:pt x="1721" y="636"/>
                  <a:pt x="1722" y="637"/>
                  <a:pt x="1723" y="637"/>
                </a:cubicBezTo>
                <a:cubicBezTo>
                  <a:pt x="1724" y="638"/>
                  <a:pt x="1724" y="638"/>
                  <a:pt x="1726" y="639"/>
                </a:cubicBezTo>
                <a:cubicBezTo>
                  <a:pt x="1727" y="639"/>
                  <a:pt x="1727" y="640"/>
                  <a:pt x="1727" y="641"/>
                </a:cubicBezTo>
                <a:cubicBezTo>
                  <a:pt x="1726" y="642"/>
                  <a:pt x="1726" y="642"/>
                  <a:pt x="1728" y="643"/>
                </a:cubicBezTo>
                <a:cubicBezTo>
                  <a:pt x="1728" y="644"/>
                  <a:pt x="1728" y="644"/>
                  <a:pt x="1729" y="645"/>
                </a:cubicBezTo>
                <a:cubicBezTo>
                  <a:pt x="1729" y="645"/>
                  <a:pt x="1730" y="645"/>
                  <a:pt x="1731" y="645"/>
                </a:cubicBezTo>
                <a:cubicBezTo>
                  <a:pt x="1732" y="645"/>
                  <a:pt x="1732" y="645"/>
                  <a:pt x="1732" y="646"/>
                </a:cubicBezTo>
                <a:cubicBezTo>
                  <a:pt x="1733" y="647"/>
                  <a:pt x="1733" y="646"/>
                  <a:pt x="1733" y="645"/>
                </a:cubicBezTo>
                <a:cubicBezTo>
                  <a:pt x="1734" y="644"/>
                  <a:pt x="1734" y="644"/>
                  <a:pt x="1735" y="643"/>
                </a:cubicBezTo>
                <a:cubicBezTo>
                  <a:pt x="1736" y="642"/>
                  <a:pt x="1736" y="642"/>
                  <a:pt x="1736" y="641"/>
                </a:cubicBezTo>
                <a:cubicBezTo>
                  <a:pt x="1737" y="640"/>
                  <a:pt x="1737" y="640"/>
                  <a:pt x="1738" y="641"/>
                </a:cubicBezTo>
                <a:cubicBezTo>
                  <a:pt x="1738" y="641"/>
                  <a:pt x="1737" y="642"/>
                  <a:pt x="1737" y="643"/>
                </a:cubicBezTo>
                <a:cubicBezTo>
                  <a:pt x="1737" y="643"/>
                  <a:pt x="1736" y="644"/>
                  <a:pt x="1736" y="644"/>
                </a:cubicBezTo>
                <a:cubicBezTo>
                  <a:pt x="1736" y="645"/>
                  <a:pt x="1736" y="646"/>
                  <a:pt x="1735" y="646"/>
                </a:cubicBezTo>
                <a:cubicBezTo>
                  <a:pt x="1735" y="647"/>
                  <a:pt x="1734" y="647"/>
                  <a:pt x="1735" y="648"/>
                </a:cubicBezTo>
                <a:cubicBezTo>
                  <a:pt x="1735" y="648"/>
                  <a:pt x="1736" y="649"/>
                  <a:pt x="1736" y="649"/>
                </a:cubicBezTo>
                <a:cubicBezTo>
                  <a:pt x="1737" y="650"/>
                  <a:pt x="1737" y="651"/>
                  <a:pt x="1738" y="651"/>
                </a:cubicBezTo>
                <a:cubicBezTo>
                  <a:pt x="1739" y="652"/>
                  <a:pt x="1740" y="652"/>
                  <a:pt x="1741" y="653"/>
                </a:cubicBezTo>
                <a:cubicBezTo>
                  <a:pt x="1742" y="654"/>
                  <a:pt x="1743" y="655"/>
                  <a:pt x="1743" y="656"/>
                </a:cubicBezTo>
                <a:cubicBezTo>
                  <a:pt x="1745" y="661"/>
                  <a:pt x="1751" y="657"/>
                  <a:pt x="1754" y="655"/>
                </a:cubicBezTo>
                <a:cubicBezTo>
                  <a:pt x="1755" y="654"/>
                  <a:pt x="1756" y="653"/>
                  <a:pt x="1758" y="653"/>
                </a:cubicBezTo>
                <a:cubicBezTo>
                  <a:pt x="1759" y="653"/>
                  <a:pt x="1761" y="653"/>
                  <a:pt x="1762" y="652"/>
                </a:cubicBezTo>
                <a:cubicBezTo>
                  <a:pt x="1764" y="652"/>
                  <a:pt x="1764" y="650"/>
                  <a:pt x="1765" y="649"/>
                </a:cubicBezTo>
                <a:cubicBezTo>
                  <a:pt x="1766" y="648"/>
                  <a:pt x="1768" y="648"/>
                  <a:pt x="1769" y="648"/>
                </a:cubicBezTo>
                <a:cubicBezTo>
                  <a:pt x="1771" y="647"/>
                  <a:pt x="1772" y="647"/>
                  <a:pt x="1773" y="645"/>
                </a:cubicBezTo>
                <a:cubicBezTo>
                  <a:pt x="1773" y="643"/>
                  <a:pt x="1774" y="642"/>
                  <a:pt x="1776" y="641"/>
                </a:cubicBezTo>
                <a:cubicBezTo>
                  <a:pt x="1777" y="639"/>
                  <a:pt x="1779" y="639"/>
                  <a:pt x="1781" y="638"/>
                </a:cubicBezTo>
                <a:cubicBezTo>
                  <a:pt x="1783" y="638"/>
                  <a:pt x="1784" y="638"/>
                  <a:pt x="1785" y="637"/>
                </a:cubicBezTo>
                <a:cubicBezTo>
                  <a:pt x="1788" y="635"/>
                  <a:pt x="1789" y="632"/>
                  <a:pt x="1790" y="628"/>
                </a:cubicBezTo>
                <a:cubicBezTo>
                  <a:pt x="1791" y="625"/>
                  <a:pt x="1792" y="622"/>
                  <a:pt x="1791" y="619"/>
                </a:cubicBezTo>
                <a:cubicBezTo>
                  <a:pt x="1791" y="618"/>
                  <a:pt x="1789" y="616"/>
                  <a:pt x="1788" y="615"/>
                </a:cubicBezTo>
                <a:cubicBezTo>
                  <a:pt x="1787" y="614"/>
                  <a:pt x="1787" y="613"/>
                  <a:pt x="1785" y="612"/>
                </a:cubicBezTo>
                <a:cubicBezTo>
                  <a:pt x="1783" y="610"/>
                  <a:pt x="1780" y="609"/>
                  <a:pt x="1778" y="607"/>
                </a:cubicBezTo>
                <a:cubicBezTo>
                  <a:pt x="1777" y="607"/>
                  <a:pt x="1777" y="606"/>
                  <a:pt x="1777" y="606"/>
                </a:cubicBezTo>
                <a:cubicBezTo>
                  <a:pt x="1776" y="605"/>
                  <a:pt x="1775" y="605"/>
                  <a:pt x="1775" y="605"/>
                </a:cubicBezTo>
                <a:cubicBezTo>
                  <a:pt x="1774" y="604"/>
                  <a:pt x="1773" y="603"/>
                  <a:pt x="1773" y="602"/>
                </a:cubicBezTo>
                <a:cubicBezTo>
                  <a:pt x="1773" y="601"/>
                  <a:pt x="1774" y="600"/>
                  <a:pt x="1775" y="599"/>
                </a:cubicBezTo>
                <a:cubicBezTo>
                  <a:pt x="1775" y="599"/>
                  <a:pt x="1775" y="598"/>
                  <a:pt x="1775" y="598"/>
                </a:cubicBezTo>
                <a:cubicBezTo>
                  <a:pt x="1776" y="597"/>
                  <a:pt x="1777" y="597"/>
                  <a:pt x="1777" y="596"/>
                </a:cubicBezTo>
                <a:cubicBezTo>
                  <a:pt x="1777" y="595"/>
                  <a:pt x="1776" y="595"/>
                  <a:pt x="1775" y="595"/>
                </a:cubicBezTo>
                <a:cubicBezTo>
                  <a:pt x="1775" y="596"/>
                  <a:pt x="1774" y="596"/>
                  <a:pt x="1773" y="596"/>
                </a:cubicBezTo>
                <a:cubicBezTo>
                  <a:pt x="1773" y="596"/>
                  <a:pt x="1772" y="596"/>
                  <a:pt x="1771" y="596"/>
                </a:cubicBezTo>
                <a:cubicBezTo>
                  <a:pt x="1769" y="596"/>
                  <a:pt x="1769" y="595"/>
                  <a:pt x="1770" y="593"/>
                </a:cubicBezTo>
                <a:cubicBezTo>
                  <a:pt x="1770" y="593"/>
                  <a:pt x="1771" y="592"/>
                  <a:pt x="1771" y="592"/>
                </a:cubicBezTo>
                <a:cubicBezTo>
                  <a:pt x="1770" y="591"/>
                  <a:pt x="1770" y="592"/>
                  <a:pt x="1769" y="592"/>
                </a:cubicBezTo>
                <a:cubicBezTo>
                  <a:pt x="1766" y="592"/>
                  <a:pt x="1769" y="590"/>
                  <a:pt x="1769" y="589"/>
                </a:cubicBezTo>
                <a:cubicBezTo>
                  <a:pt x="1769" y="588"/>
                  <a:pt x="1768" y="588"/>
                  <a:pt x="1767" y="588"/>
                </a:cubicBezTo>
                <a:cubicBezTo>
                  <a:pt x="1767" y="587"/>
                  <a:pt x="1767" y="587"/>
                  <a:pt x="1766" y="587"/>
                </a:cubicBezTo>
                <a:cubicBezTo>
                  <a:pt x="1766" y="587"/>
                  <a:pt x="1766" y="587"/>
                  <a:pt x="1765" y="587"/>
                </a:cubicBezTo>
                <a:cubicBezTo>
                  <a:pt x="1764" y="587"/>
                  <a:pt x="1764" y="586"/>
                  <a:pt x="1764" y="585"/>
                </a:cubicBezTo>
                <a:cubicBezTo>
                  <a:pt x="1764" y="585"/>
                  <a:pt x="1763" y="584"/>
                  <a:pt x="1764" y="583"/>
                </a:cubicBezTo>
                <a:cubicBezTo>
                  <a:pt x="1764" y="583"/>
                  <a:pt x="1767" y="583"/>
                  <a:pt x="1768" y="583"/>
                </a:cubicBezTo>
                <a:cubicBezTo>
                  <a:pt x="1769" y="583"/>
                  <a:pt x="1770" y="582"/>
                  <a:pt x="1771" y="582"/>
                </a:cubicBezTo>
                <a:cubicBezTo>
                  <a:pt x="1773" y="582"/>
                  <a:pt x="1774" y="583"/>
                  <a:pt x="1775" y="583"/>
                </a:cubicBezTo>
                <a:cubicBezTo>
                  <a:pt x="1777" y="584"/>
                  <a:pt x="1778" y="583"/>
                  <a:pt x="1780" y="583"/>
                </a:cubicBezTo>
                <a:cubicBezTo>
                  <a:pt x="1781" y="583"/>
                  <a:pt x="1781" y="583"/>
                  <a:pt x="1782" y="583"/>
                </a:cubicBezTo>
                <a:cubicBezTo>
                  <a:pt x="1783" y="583"/>
                  <a:pt x="1785" y="582"/>
                  <a:pt x="1786" y="582"/>
                </a:cubicBezTo>
                <a:cubicBezTo>
                  <a:pt x="1788" y="581"/>
                  <a:pt x="1792" y="578"/>
                  <a:pt x="1792" y="575"/>
                </a:cubicBezTo>
                <a:cubicBezTo>
                  <a:pt x="1792" y="574"/>
                  <a:pt x="1792" y="573"/>
                  <a:pt x="1791" y="572"/>
                </a:cubicBezTo>
                <a:cubicBezTo>
                  <a:pt x="1790" y="571"/>
                  <a:pt x="1789" y="569"/>
                  <a:pt x="1787" y="570"/>
                </a:cubicBezTo>
                <a:cubicBezTo>
                  <a:pt x="1787" y="571"/>
                  <a:pt x="1785" y="572"/>
                  <a:pt x="1786" y="570"/>
                </a:cubicBezTo>
                <a:cubicBezTo>
                  <a:pt x="1786" y="569"/>
                  <a:pt x="1787" y="568"/>
                  <a:pt x="1787" y="567"/>
                </a:cubicBezTo>
                <a:cubicBezTo>
                  <a:pt x="1788" y="566"/>
                  <a:pt x="1789" y="565"/>
                  <a:pt x="1790" y="564"/>
                </a:cubicBezTo>
                <a:cubicBezTo>
                  <a:pt x="1791" y="562"/>
                  <a:pt x="1791" y="559"/>
                  <a:pt x="1788" y="558"/>
                </a:cubicBezTo>
                <a:cubicBezTo>
                  <a:pt x="1787" y="557"/>
                  <a:pt x="1785" y="557"/>
                  <a:pt x="1784" y="556"/>
                </a:cubicBezTo>
                <a:cubicBezTo>
                  <a:pt x="1783" y="556"/>
                  <a:pt x="1783" y="555"/>
                  <a:pt x="1782" y="555"/>
                </a:cubicBezTo>
                <a:cubicBezTo>
                  <a:pt x="1782" y="555"/>
                  <a:pt x="1781" y="555"/>
                  <a:pt x="1780" y="555"/>
                </a:cubicBezTo>
                <a:cubicBezTo>
                  <a:pt x="1779" y="556"/>
                  <a:pt x="1777" y="556"/>
                  <a:pt x="1776" y="556"/>
                </a:cubicBezTo>
                <a:cubicBezTo>
                  <a:pt x="1774" y="557"/>
                  <a:pt x="1774" y="555"/>
                  <a:pt x="1773" y="554"/>
                </a:cubicBezTo>
                <a:cubicBezTo>
                  <a:pt x="1773" y="552"/>
                  <a:pt x="1771" y="551"/>
                  <a:pt x="1770" y="550"/>
                </a:cubicBezTo>
                <a:cubicBezTo>
                  <a:pt x="1768" y="550"/>
                  <a:pt x="1767" y="549"/>
                  <a:pt x="1766" y="549"/>
                </a:cubicBezTo>
                <a:cubicBezTo>
                  <a:pt x="1764" y="549"/>
                  <a:pt x="1763" y="549"/>
                  <a:pt x="1762" y="548"/>
                </a:cubicBezTo>
                <a:cubicBezTo>
                  <a:pt x="1761" y="547"/>
                  <a:pt x="1753" y="547"/>
                  <a:pt x="1754" y="546"/>
                </a:cubicBezTo>
                <a:cubicBezTo>
                  <a:pt x="1755" y="546"/>
                  <a:pt x="1756" y="546"/>
                  <a:pt x="1756" y="546"/>
                </a:cubicBezTo>
                <a:cubicBezTo>
                  <a:pt x="1757" y="546"/>
                  <a:pt x="1758" y="546"/>
                  <a:pt x="1759" y="546"/>
                </a:cubicBezTo>
                <a:cubicBezTo>
                  <a:pt x="1761" y="546"/>
                  <a:pt x="1763" y="548"/>
                  <a:pt x="1765" y="547"/>
                </a:cubicBezTo>
                <a:cubicBezTo>
                  <a:pt x="1765" y="547"/>
                  <a:pt x="1766" y="547"/>
                  <a:pt x="1765" y="546"/>
                </a:cubicBezTo>
                <a:cubicBezTo>
                  <a:pt x="1765" y="545"/>
                  <a:pt x="1765" y="545"/>
                  <a:pt x="1764" y="544"/>
                </a:cubicBezTo>
                <a:cubicBezTo>
                  <a:pt x="1763" y="543"/>
                  <a:pt x="1764" y="542"/>
                  <a:pt x="1766" y="542"/>
                </a:cubicBezTo>
                <a:cubicBezTo>
                  <a:pt x="1766" y="542"/>
                  <a:pt x="1768" y="542"/>
                  <a:pt x="1768" y="541"/>
                </a:cubicBezTo>
                <a:cubicBezTo>
                  <a:pt x="1767" y="541"/>
                  <a:pt x="1766" y="541"/>
                  <a:pt x="1765" y="541"/>
                </a:cubicBezTo>
                <a:cubicBezTo>
                  <a:pt x="1764" y="541"/>
                  <a:pt x="1764" y="541"/>
                  <a:pt x="1763" y="540"/>
                </a:cubicBezTo>
                <a:cubicBezTo>
                  <a:pt x="1762" y="540"/>
                  <a:pt x="1761" y="540"/>
                  <a:pt x="1760" y="540"/>
                </a:cubicBezTo>
                <a:cubicBezTo>
                  <a:pt x="1758" y="540"/>
                  <a:pt x="1755" y="540"/>
                  <a:pt x="1753" y="540"/>
                </a:cubicBezTo>
                <a:cubicBezTo>
                  <a:pt x="1750" y="540"/>
                  <a:pt x="1746" y="540"/>
                  <a:pt x="1743" y="540"/>
                </a:cubicBezTo>
                <a:cubicBezTo>
                  <a:pt x="1740" y="539"/>
                  <a:pt x="1736" y="538"/>
                  <a:pt x="1732" y="536"/>
                </a:cubicBezTo>
                <a:cubicBezTo>
                  <a:pt x="1732" y="536"/>
                  <a:pt x="1731" y="535"/>
                  <a:pt x="1730" y="535"/>
                </a:cubicBezTo>
                <a:cubicBezTo>
                  <a:pt x="1730" y="535"/>
                  <a:pt x="1729" y="535"/>
                  <a:pt x="1728" y="534"/>
                </a:cubicBezTo>
                <a:cubicBezTo>
                  <a:pt x="1725" y="534"/>
                  <a:pt x="1722" y="534"/>
                  <a:pt x="1719" y="534"/>
                </a:cubicBezTo>
                <a:cubicBezTo>
                  <a:pt x="1717" y="535"/>
                  <a:pt x="1716" y="535"/>
                  <a:pt x="1715" y="536"/>
                </a:cubicBezTo>
                <a:cubicBezTo>
                  <a:pt x="1713" y="537"/>
                  <a:pt x="1712" y="537"/>
                  <a:pt x="1710" y="536"/>
                </a:cubicBezTo>
                <a:cubicBezTo>
                  <a:pt x="1709" y="536"/>
                  <a:pt x="1709" y="535"/>
                  <a:pt x="1707" y="534"/>
                </a:cubicBezTo>
                <a:cubicBezTo>
                  <a:pt x="1706" y="534"/>
                  <a:pt x="1704" y="534"/>
                  <a:pt x="1703" y="534"/>
                </a:cubicBezTo>
                <a:cubicBezTo>
                  <a:pt x="1702" y="534"/>
                  <a:pt x="1701" y="535"/>
                  <a:pt x="1702" y="535"/>
                </a:cubicBezTo>
                <a:cubicBezTo>
                  <a:pt x="1703" y="536"/>
                  <a:pt x="1704" y="535"/>
                  <a:pt x="1705" y="535"/>
                </a:cubicBezTo>
                <a:cubicBezTo>
                  <a:pt x="1707" y="536"/>
                  <a:pt x="1705" y="537"/>
                  <a:pt x="1705" y="538"/>
                </a:cubicBezTo>
                <a:cubicBezTo>
                  <a:pt x="1704" y="539"/>
                  <a:pt x="1704" y="539"/>
                  <a:pt x="1704" y="540"/>
                </a:cubicBezTo>
                <a:cubicBezTo>
                  <a:pt x="1703" y="541"/>
                  <a:pt x="1702" y="541"/>
                  <a:pt x="1703" y="542"/>
                </a:cubicBezTo>
                <a:cubicBezTo>
                  <a:pt x="1703" y="543"/>
                  <a:pt x="1706" y="543"/>
                  <a:pt x="1705" y="545"/>
                </a:cubicBezTo>
                <a:cubicBezTo>
                  <a:pt x="1705" y="546"/>
                  <a:pt x="1704" y="546"/>
                  <a:pt x="1704" y="547"/>
                </a:cubicBezTo>
                <a:cubicBezTo>
                  <a:pt x="1703" y="547"/>
                  <a:pt x="1703" y="548"/>
                  <a:pt x="1703" y="549"/>
                </a:cubicBezTo>
                <a:cubicBezTo>
                  <a:pt x="1703" y="550"/>
                  <a:pt x="1703" y="551"/>
                  <a:pt x="1704" y="551"/>
                </a:cubicBezTo>
                <a:cubicBezTo>
                  <a:pt x="1704" y="552"/>
                  <a:pt x="1705" y="552"/>
                  <a:pt x="1705" y="553"/>
                </a:cubicBezTo>
                <a:cubicBezTo>
                  <a:pt x="1705" y="553"/>
                  <a:pt x="1704" y="553"/>
                  <a:pt x="1704" y="554"/>
                </a:cubicBezTo>
                <a:cubicBezTo>
                  <a:pt x="1704" y="555"/>
                  <a:pt x="1705" y="555"/>
                  <a:pt x="1705" y="556"/>
                </a:cubicBezTo>
                <a:cubicBezTo>
                  <a:pt x="1705" y="556"/>
                  <a:pt x="1705" y="557"/>
                  <a:pt x="1706" y="558"/>
                </a:cubicBezTo>
                <a:cubicBezTo>
                  <a:pt x="1707" y="558"/>
                  <a:pt x="1708" y="559"/>
                  <a:pt x="1708" y="560"/>
                </a:cubicBezTo>
                <a:cubicBezTo>
                  <a:pt x="1708" y="561"/>
                  <a:pt x="1709" y="561"/>
                  <a:pt x="1709" y="560"/>
                </a:cubicBezTo>
                <a:cubicBezTo>
                  <a:pt x="1710" y="560"/>
                  <a:pt x="1710" y="560"/>
                  <a:pt x="1711" y="560"/>
                </a:cubicBezTo>
                <a:cubicBezTo>
                  <a:pt x="1712" y="560"/>
                  <a:pt x="1713" y="560"/>
                  <a:pt x="1713" y="560"/>
                </a:cubicBezTo>
                <a:cubicBezTo>
                  <a:pt x="1714" y="561"/>
                  <a:pt x="1714" y="561"/>
                  <a:pt x="1715" y="562"/>
                </a:cubicBezTo>
                <a:cubicBezTo>
                  <a:pt x="1715" y="562"/>
                  <a:pt x="1716" y="562"/>
                  <a:pt x="1717" y="562"/>
                </a:cubicBezTo>
                <a:cubicBezTo>
                  <a:pt x="1718" y="563"/>
                  <a:pt x="1718" y="564"/>
                  <a:pt x="1720" y="564"/>
                </a:cubicBezTo>
                <a:cubicBezTo>
                  <a:pt x="1720" y="564"/>
                  <a:pt x="1722" y="564"/>
                  <a:pt x="1722" y="564"/>
                </a:cubicBezTo>
                <a:cubicBezTo>
                  <a:pt x="1723" y="564"/>
                  <a:pt x="1722" y="565"/>
                  <a:pt x="1722" y="565"/>
                </a:cubicBezTo>
                <a:cubicBezTo>
                  <a:pt x="1721" y="565"/>
                  <a:pt x="1720" y="565"/>
                  <a:pt x="1719" y="565"/>
                </a:cubicBezTo>
                <a:cubicBezTo>
                  <a:pt x="1718" y="565"/>
                  <a:pt x="1718" y="565"/>
                  <a:pt x="1717" y="565"/>
                </a:cubicBezTo>
                <a:cubicBezTo>
                  <a:pt x="1717" y="565"/>
                  <a:pt x="1716" y="564"/>
                  <a:pt x="1715" y="565"/>
                </a:cubicBezTo>
                <a:cubicBezTo>
                  <a:pt x="1715" y="566"/>
                  <a:pt x="1716" y="566"/>
                  <a:pt x="1716" y="566"/>
                </a:cubicBezTo>
                <a:cubicBezTo>
                  <a:pt x="1716" y="568"/>
                  <a:pt x="1713" y="567"/>
                  <a:pt x="1712" y="568"/>
                </a:cubicBezTo>
                <a:cubicBezTo>
                  <a:pt x="1711" y="568"/>
                  <a:pt x="1709" y="570"/>
                  <a:pt x="1710" y="571"/>
                </a:cubicBezTo>
                <a:cubicBezTo>
                  <a:pt x="1710" y="571"/>
                  <a:pt x="1711" y="571"/>
                  <a:pt x="1712" y="572"/>
                </a:cubicBezTo>
                <a:cubicBezTo>
                  <a:pt x="1712" y="572"/>
                  <a:pt x="1713" y="572"/>
                  <a:pt x="1714" y="573"/>
                </a:cubicBezTo>
                <a:cubicBezTo>
                  <a:pt x="1715" y="573"/>
                  <a:pt x="1716" y="571"/>
                  <a:pt x="1718" y="573"/>
                </a:cubicBezTo>
                <a:cubicBezTo>
                  <a:pt x="1719" y="574"/>
                  <a:pt x="1716" y="574"/>
                  <a:pt x="1715" y="574"/>
                </a:cubicBezTo>
                <a:cubicBezTo>
                  <a:pt x="1714" y="574"/>
                  <a:pt x="1711" y="574"/>
                  <a:pt x="1710" y="574"/>
                </a:cubicBezTo>
                <a:cubicBezTo>
                  <a:pt x="1710" y="575"/>
                  <a:pt x="1710" y="576"/>
                  <a:pt x="1709" y="576"/>
                </a:cubicBezTo>
                <a:cubicBezTo>
                  <a:pt x="1708" y="576"/>
                  <a:pt x="1708" y="575"/>
                  <a:pt x="1707" y="574"/>
                </a:cubicBezTo>
                <a:cubicBezTo>
                  <a:pt x="1706" y="573"/>
                  <a:pt x="1705" y="575"/>
                  <a:pt x="1704" y="575"/>
                </a:cubicBezTo>
                <a:cubicBezTo>
                  <a:pt x="1703" y="575"/>
                  <a:pt x="1702" y="575"/>
                  <a:pt x="1702" y="575"/>
                </a:cubicBezTo>
                <a:cubicBezTo>
                  <a:pt x="1701" y="575"/>
                  <a:pt x="1701" y="576"/>
                  <a:pt x="1700" y="577"/>
                </a:cubicBezTo>
                <a:cubicBezTo>
                  <a:pt x="1700" y="578"/>
                  <a:pt x="1698" y="579"/>
                  <a:pt x="1698" y="580"/>
                </a:cubicBezTo>
                <a:cubicBezTo>
                  <a:pt x="1698" y="582"/>
                  <a:pt x="1700" y="583"/>
                  <a:pt x="1700" y="584"/>
                </a:cubicBezTo>
                <a:cubicBezTo>
                  <a:pt x="1700" y="585"/>
                  <a:pt x="1700" y="586"/>
                  <a:pt x="1700" y="587"/>
                </a:cubicBezTo>
                <a:cubicBezTo>
                  <a:pt x="1699" y="587"/>
                  <a:pt x="1699" y="587"/>
                  <a:pt x="1698" y="588"/>
                </a:cubicBezTo>
                <a:cubicBezTo>
                  <a:pt x="1698" y="588"/>
                  <a:pt x="1697" y="589"/>
                  <a:pt x="1697" y="590"/>
                </a:cubicBezTo>
                <a:cubicBezTo>
                  <a:pt x="1697" y="591"/>
                  <a:pt x="1698" y="593"/>
                  <a:pt x="1697" y="594"/>
                </a:cubicBezTo>
                <a:cubicBezTo>
                  <a:pt x="1697" y="595"/>
                  <a:pt x="1697" y="596"/>
                  <a:pt x="1696" y="596"/>
                </a:cubicBezTo>
                <a:cubicBezTo>
                  <a:pt x="1696" y="597"/>
                  <a:pt x="1696" y="598"/>
                  <a:pt x="1696" y="598"/>
                </a:cubicBezTo>
                <a:cubicBezTo>
                  <a:pt x="1695" y="600"/>
                  <a:pt x="1695" y="601"/>
                  <a:pt x="1693" y="601"/>
                </a:cubicBezTo>
                <a:cubicBezTo>
                  <a:pt x="1691" y="601"/>
                  <a:pt x="1690" y="602"/>
                  <a:pt x="1690" y="603"/>
                </a:cubicBezTo>
                <a:cubicBezTo>
                  <a:pt x="1689" y="605"/>
                  <a:pt x="1688" y="606"/>
                  <a:pt x="1687" y="607"/>
                </a:cubicBezTo>
                <a:cubicBezTo>
                  <a:pt x="1686" y="608"/>
                  <a:pt x="1685" y="608"/>
                  <a:pt x="1684" y="609"/>
                </a:cubicBezTo>
                <a:cubicBezTo>
                  <a:pt x="1684" y="611"/>
                  <a:pt x="1684" y="612"/>
                  <a:pt x="1684" y="614"/>
                </a:cubicBezTo>
                <a:cubicBezTo>
                  <a:pt x="1684" y="615"/>
                  <a:pt x="1684" y="615"/>
                  <a:pt x="1684" y="616"/>
                </a:cubicBezTo>
                <a:cubicBezTo>
                  <a:pt x="1684" y="618"/>
                  <a:pt x="1684" y="620"/>
                  <a:pt x="1683" y="622"/>
                </a:cubicBezTo>
                <a:cubicBezTo>
                  <a:pt x="1683" y="623"/>
                  <a:pt x="1683" y="625"/>
                  <a:pt x="1682" y="624"/>
                </a:cubicBezTo>
                <a:cubicBezTo>
                  <a:pt x="1681" y="624"/>
                  <a:pt x="1682" y="622"/>
                  <a:pt x="1681" y="623"/>
                </a:cubicBezTo>
                <a:cubicBezTo>
                  <a:pt x="1680" y="623"/>
                  <a:pt x="1679" y="623"/>
                  <a:pt x="1678" y="623"/>
                </a:cubicBezTo>
                <a:cubicBezTo>
                  <a:pt x="1677" y="622"/>
                  <a:pt x="1677" y="620"/>
                  <a:pt x="1676" y="622"/>
                </a:cubicBezTo>
                <a:cubicBezTo>
                  <a:pt x="1675" y="622"/>
                  <a:pt x="1675" y="623"/>
                  <a:pt x="1674" y="623"/>
                </a:cubicBezTo>
                <a:cubicBezTo>
                  <a:pt x="1673" y="623"/>
                  <a:pt x="1673" y="624"/>
                  <a:pt x="1672" y="624"/>
                </a:cubicBezTo>
                <a:cubicBezTo>
                  <a:pt x="1671" y="626"/>
                  <a:pt x="1672" y="627"/>
                  <a:pt x="1673" y="627"/>
                </a:cubicBezTo>
                <a:cubicBezTo>
                  <a:pt x="1674" y="628"/>
                  <a:pt x="1669" y="628"/>
                  <a:pt x="1669" y="629"/>
                </a:cubicBezTo>
                <a:cubicBezTo>
                  <a:pt x="1668" y="629"/>
                  <a:pt x="1668" y="631"/>
                  <a:pt x="1667" y="631"/>
                </a:cubicBezTo>
                <a:cubicBezTo>
                  <a:pt x="1667" y="631"/>
                  <a:pt x="1666" y="630"/>
                  <a:pt x="1666" y="630"/>
                </a:cubicBezTo>
                <a:cubicBezTo>
                  <a:pt x="1665" y="627"/>
                  <a:pt x="1664" y="624"/>
                  <a:pt x="1661" y="622"/>
                </a:cubicBezTo>
                <a:cubicBezTo>
                  <a:pt x="1659" y="620"/>
                  <a:pt x="1657" y="618"/>
                  <a:pt x="1655" y="617"/>
                </a:cubicBezTo>
                <a:cubicBezTo>
                  <a:pt x="1652" y="615"/>
                  <a:pt x="1650" y="613"/>
                  <a:pt x="1649" y="610"/>
                </a:cubicBezTo>
                <a:cubicBezTo>
                  <a:pt x="1648" y="608"/>
                  <a:pt x="1647" y="607"/>
                  <a:pt x="1646" y="605"/>
                </a:cubicBezTo>
                <a:cubicBezTo>
                  <a:pt x="1645" y="603"/>
                  <a:pt x="1645" y="602"/>
                  <a:pt x="1646" y="600"/>
                </a:cubicBezTo>
                <a:cubicBezTo>
                  <a:pt x="1646" y="599"/>
                  <a:pt x="1646" y="597"/>
                  <a:pt x="1646" y="596"/>
                </a:cubicBezTo>
                <a:cubicBezTo>
                  <a:pt x="1646" y="595"/>
                  <a:pt x="1645" y="594"/>
                  <a:pt x="1645" y="593"/>
                </a:cubicBezTo>
                <a:cubicBezTo>
                  <a:pt x="1645" y="592"/>
                  <a:pt x="1646" y="592"/>
                  <a:pt x="1646" y="591"/>
                </a:cubicBezTo>
                <a:cubicBezTo>
                  <a:pt x="1647" y="590"/>
                  <a:pt x="1646" y="590"/>
                  <a:pt x="1647" y="589"/>
                </a:cubicBezTo>
                <a:cubicBezTo>
                  <a:pt x="1647" y="588"/>
                  <a:pt x="1647" y="588"/>
                  <a:pt x="1648" y="589"/>
                </a:cubicBezTo>
                <a:cubicBezTo>
                  <a:pt x="1648" y="589"/>
                  <a:pt x="1648" y="590"/>
                  <a:pt x="1648" y="591"/>
                </a:cubicBezTo>
                <a:cubicBezTo>
                  <a:pt x="1648" y="591"/>
                  <a:pt x="1649" y="591"/>
                  <a:pt x="1649" y="592"/>
                </a:cubicBezTo>
                <a:cubicBezTo>
                  <a:pt x="1649" y="592"/>
                  <a:pt x="1649" y="592"/>
                  <a:pt x="1649" y="593"/>
                </a:cubicBezTo>
                <a:cubicBezTo>
                  <a:pt x="1649" y="594"/>
                  <a:pt x="1650" y="594"/>
                  <a:pt x="1651" y="593"/>
                </a:cubicBezTo>
                <a:cubicBezTo>
                  <a:pt x="1651" y="593"/>
                  <a:pt x="1652" y="592"/>
                  <a:pt x="1653" y="592"/>
                </a:cubicBezTo>
                <a:cubicBezTo>
                  <a:pt x="1653" y="591"/>
                  <a:pt x="1654" y="591"/>
                  <a:pt x="1655" y="591"/>
                </a:cubicBezTo>
                <a:cubicBezTo>
                  <a:pt x="1659" y="589"/>
                  <a:pt x="1655" y="583"/>
                  <a:pt x="1654" y="581"/>
                </a:cubicBezTo>
                <a:cubicBezTo>
                  <a:pt x="1653" y="578"/>
                  <a:pt x="1654" y="575"/>
                  <a:pt x="1652" y="572"/>
                </a:cubicBezTo>
                <a:cubicBezTo>
                  <a:pt x="1651" y="571"/>
                  <a:pt x="1650" y="570"/>
                  <a:pt x="1649" y="570"/>
                </a:cubicBezTo>
                <a:cubicBezTo>
                  <a:pt x="1648" y="569"/>
                  <a:pt x="1647" y="568"/>
                  <a:pt x="1645" y="567"/>
                </a:cubicBezTo>
                <a:cubicBezTo>
                  <a:pt x="1643" y="566"/>
                  <a:pt x="1640" y="565"/>
                  <a:pt x="1638" y="563"/>
                </a:cubicBezTo>
                <a:cubicBezTo>
                  <a:pt x="1637" y="562"/>
                  <a:pt x="1635" y="561"/>
                  <a:pt x="1635" y="560"/>
                </a:cubicBezTo>
                <a:cubicBezTo>
                  <a:pt x="1634" y="559"/>
                  <a:pt x="1634" y="558"/>
                  <a:pt x="1632" y="557"/>
                </a:cubicBezTo>
                <a:cubicBezTo>
                  <a:pt x="1630" y="555"/>
                  <a:pt x="1627" y="554"/>
                  <a:pt x="1625" y="557"/>
                </a:cubicBezTo>
                <a:cubicBezTo>
                  <a:pt x="1624" y="558"/>
                  <a:pt x="1623" y="559"/>
                  <a:pt x="1622" y="560"/>
                </a:cubicBezTo>
                <a:cubicBezTo>
                  <a:pt x="1621" y="561"/>
                  <a:pt x="1620" y="562"/>
                  <a:pt x="1620" y="562"/>
                </a:cubicBezTo>
                <a:cubicBezTo>
                  <a:pt x="1619" y="563"/>
                  <a:pt x="1618" y="564"/>
                  <a:pt x="1617" y="565"/>
                </a:cubicBezTo>
                <a:cubicBezTo>
                  <a:pt x="1617" y="565"/>
                  <a:pt x="1617" y="566"/>
                  <a:pt x="1617" y="567"/>
                </a:cubicBezTo>
                <a:cubicBezTo>
                  <a:pt x="1617" y="568"/>
                  <a:pt x="1619" y="570"/>
                  <a:pt x="1617" y="571"/>
                </a:cubicBezTo>
                <a:cubicBezTo>
                  <a:pt x="1616" y="572"/>
                  <a:pt x="1615" y="572"/>
                  <a:pt x="1614" y="573"/>
                </a:cubicBezTo>
                <a:cubicBezTo>
                  <a:pt x="1613" y="574"/>
                  <a:pt x="1613" y="575"/>
                  <a:pt x="1613" y="576"/>
                </a:cubicBezTo>
                <a:cubicBezTo>
                  <a:pt x="1612" y="576"/>
                  <a:pt x="1612" y="577"/>
                  <a:pt x="1611" y="577"/>
                </a:cubicBezTo>
                <a:cubicBezTo>
                  <a:pt x="1610" y="579"/>
                  <a:pt x="1610" y="579"/>
                  <a:pt x="1610" y="581"/>
                </a:cubicBezTo>
                <a:cubicBezTo>
                  <a:pt x="1610" y="582"/>
                  <a:pt x="1610" y="585"/>
                  <a:pt x="1611" y="586"/>
                </a:cubicBezTo>
                <a:cubicBezTo>
                  <a:pt x="1611" y="586"/>
                  <a:pt x="1612" y="586"/>
                  <a:pt x="1611" y="587"/>
                </a:cubicBezTo>
                <a:cubicBezTo>
                  <a:pt x="1611" y="588"/>
                  <a:pt x="1611" y="589"/>
                  <a:pt x="1610" y="589"/>
                </a:cubicBezTo>
                <a:cubicBezTo>
                  <a:pt x="1609" y="589"/>
                  <a:pt x="1609" y="590"/>
                  <a:pt x="1608" y="590"/>
                </a:cubicBezTo>
                <a:cubicBezTo>
                  <a:pt x="1607" y="591"/>
                  <a:pt x="1607" y="591"/>
                  <a:pt x="1607" y="592"/>
                </a:cubicBezTo>
                <a:cubicBezTo>
                  <a:pt x="1606" y="593"/>
                  <a:pt x="1606" y="593"/>
                  <a:pt x="1606" y="593"/>
                </a:cubicBezTo>
                <a:cubicBezTo>
                  <a:pt x="1605" y="593"/>
                  <a:pt x="1605" y="593"/>
                  <a:pt x="1605" y="592"/>
                </a:cubicBezTo>
                <a:cubicBezTo>
                  <a:pt x="1605" y="592"/>
                  <a:pt x="1605" y="591"/>
                  <a:pt x="1604" y="590"/>
                </a:cubicBezTo>
                <a:cubicBezTo>
                  <a:pt x="1604" y="590"/>
                  <a:pt x="1603" y="589"/>
                  <a:pt x="1603" y="589"/>
                </a:cubicBezTo>
                <a:cubicBezTo>
                  <a:pt x="1602" y="588"/>
                  <a:pt x="1601" y="587"/>
                  <a:pt x="1600" y="586"/>
                </a:cubicBezTo>
                <a:cubicBezTo>
                  <a:pt x="1600" y="586"/>
                  <a:pt x="1599" y="584"/>
                  <a:pt x="1600" y="584"/>
                </a:cubicBezTo>
                <a:cubicBezTo>
                  <a:pt x="1601" y="583"/>
                  <a:pt x="1600" y="583"/>
                  <a:pt x="1600" y="582"/>
                </a:cubicBezTo>
                <a:cubicBezTo>
                  <a:pt x="1600" y="581"/>
                  <a:pt x="1600" y="580"/>
                  <a:pt x="1601" y="579"/>
                </a:cubicBezTo>
                <a:cubicBezTo>
                  <a:pt x="1601" y="578"/>
                  <a:pt x="1600" y="578"/>
                  <a:pt x="1600" y="577"/>
                </a:cubicBezTo>
                <a:cubicBezTo>
                  <a:pt x="1600" y="576"/>
                  <a:pt x="1600" y="575"/>
                  <a:pt x="1600" y="575"/>
                </a:cubicBezTo>
                <a:cubicBezTo>
                  <a:pt x="1601" y="574"/>
                  <a:pt x="1601" y="573"/>
                  <a:pt x="1601" y="572"/>
                </a:cubicBezTo>
                <a:cubicBezTo>
                  <a:pt x="1601" y="572"/>
                  <a:pt x="1602" y="571"/>
                  <a:pt x="1602" y="570"/>
                </a:cubicBezTo>
                <a:cubicBezTo>
                  <a:pt x="1602" y="569"/>
                  <a:pt x="1601" y="569"/>
                  <a:pt x="1601" y="569"/>
                </a:cubicBezTo>
                <a:cubicBezTo>
                  <a:pt x="1600" y="568"/>
                  <a:pt x="1600" y="568"/>
                  <a:pt x="1599" y="567"/>
                </a:cubicBezTo>
                <a:cubicBezTo>
                  <a:pt x="1599" y="567"/>
                  <a:pt x="1599" y="566"/>
                  <a:pt x="1598" y="566"/>
                </a:cubicBezTo>
                <a:cubicBezTo>
                  <a:pt x="1598" y="564"/>
                  <a:pt x="1598" y="563"/>
                  <a:pt x="1597" y="562"/>
                </a:cubicBezTo>
                <a:cubicBezTo>
                  <a:pt x="1596" y="561"/>
                  <a:pt x="1594" y="560"/>
                  <a:pt x="1593" y="559"/>
                </a:cubicBezTo>
                <a:cubicBezTo>
                  <a:pt x="1592" y="559"/>
                  <a:pt x="1590" y="558"/>
                  <a:pt x="1589" y="557"/>
                </a:cubicBezTo>
                <a:cubicBezTo>
                  <a:pt x="1589" y="557"/>
                  <a:pt x="1588" y="556"/>
                  <a:pt x="1588" y="556"/>
                </a:cubicBezTo>
                <a:cubicBezTo>
                  <a:pt x="1587" y="555"/>
                  <a:pt x="1586" y="555"/>
                  <a:pt x="1586" y="555"/>
                </a:cubicBezTo>
                <a:cubicBezTo>
                  <a:pt x="1586" y="554"/>
                  <a:pt x="1588" y="555"/>
                  <a:pt x="1588" y="555"/>
                </a:cubicBezTo>
                <a:cubicBezTo>
                  <a:pt x="1589" y="555"/>
                  <a:pt x="1591" y="555"/>
                  <a:pt x="1591" y="555"/>
                </a:cubicBezTo>
                <a:cubicBezTo>
                  <a:pt x="1592" y="556"/>
                  <a:pt x="1592" y="557"/>
                  <a:pt x="1593" y="557"/>
                </a:cubicBezTo>
                <a:cubicBezTo>
                  <a:pt x="1593" y="557"/>
                  <a:pt x="1594" y="556"/>
                  <a:pt x="1594" y="556"/>
                </a:cubicBezTo>
                <a:cubicBezTo>
                  <a:pt x="1594" y="555"/>
                  <a:pt x="1594" y="554"/>
                  <a:pt x="1594" y="553"/>
                </a:cubicBezTo>
                <a:cubicBezTo>
                  <a:pt x="1595" y="553"/>
                  <a:pt x="1596" y="553"/>
                  <a:pt x="1596" y="552"/>
                </a:cubicBezTo>
                <a:cubicBezTo>
                  <a:pt x="1596" y="551"/>
                  <a:pt x="1596" y="550"/>
                  <a:pt x="1596" y="550"/>
                </a:cubicBezTo>
                <a:cubicBezTo>
                  <a:pt x="1596" y="549"/>
                  <a:pt x="1597" y="549"/>
                  <a:pt x="1597" y="550"/>
                </a:cubicBezTo>
                <a:cubicBezTo>
                  <a:pt x="1599" y="550"/>
                  <a:pt x="1600" y="550"/>
                  <a:pt x="1602" y="550"/>
                </a:cubicBezTo>
                <a:cubicBezTo>
                  <a:pt x="1604" y="550"/>
                  <a:pt x="1603" y="549"/>
                  <a:pt x="1602" y="548"/>
                </a:cubicBezTo>
                <a:cubicBezTo>
                  <a:pt x="1601" y="547"/>
                  <a:pt x="1601" y="547"/>
                  <a:pt x="1600" y="547"/>
                </a:cubicBezTo>
                <a:cubicBezTo>
                  <a:pt x="1600" y="547"/>
                  <a:pt x="1599" y="547"/>
                  <a:pt x="1598" y="546"/>
                </a:cubicBezTo>
                <a:cubicBezTo>
                  <a:pt x="1597" y="546"/>
                  <a:pt x="1597" y="545"/>
                  <a:pt x="1596" y="546"/>
                </a:cubicBezTo>
                <a:cubicBezTo>
                  <a:pt x="1596" y="546"/>
                  <a:pt x="1596" y="547"/>
                  <a:pt x="1595" y="547"/>
                </a:cubicBezTo>
                <a:cubicBezTo>
                  <a:pt x="1594" y="548"/>
                  <a:pt x="1594" y="547"/>
                  <a:pt x="1594" y="547"/>
                </a:cubicBezTo>
                <a:cubicBezTo>
                  <a:pt x="1593" y="546"/>
                  <a:pt x="1592" y="547"/>
                  <a:pt x="1591" y="546"/>
                </a:cubicBezTo>
                <a:cubicBezTo>
                  <a:pt x="1590" y="546"/>
                  <a:pt x="1590" y="546"/>
                  <a:pt x="1589" y="546"/>
                </a:cubicBezTo>
                <a:cubicBezTo>
                  <a:pt x="1589" y="546"/>
                  <a:pt x="1588" y="545"/>
                  <a:pt x="1587" y="545"/>
                </a:cubicBezTo>
                <a:cubicBezTo>
                  <a:pt x="1587" y="545"/>
                  <a:pt x="1586" y="545"/>
                  <a:pt x="1585" y="545"/>
                </a:cubicBezTo>
                <a:cubicBezTo>
                  <a:pt x="1585" y="546"/>
                  <a:pt x="1584" y="547"/>
                  <a:pt x="1583" y="546"/>
                </a:cubicBezTo>
                <a:cubicBezTo>
                  <a:pt x="1584" y="546"/>
                  <a:pt x="1584" y="545"/>
                  <a:pt x="1585" y="545"/>
                </a:cubicBezTo>
                <a:cubicBezTo>
                  <a:pt x="1585" y="544"/>
                  <a:pt x="1585" y="544"/>
                  <a:pt x="1585" y="543"/>
                </a:cubicBezTo>
                <a:cubicBezTo>
                  <a:pt x="1586" y="543"/>
                  <a:pt x="1587" y="543"/>
                  <a:pt x="1587" y="543"/>
                </a:cubicBezTo>
                <a:cubicBezTo>
                  <a:pt x="1588" y="543"/>
                  <a:pt x="1588" y="542"/>
                  <a:pt x="1587" y="542"/>
                </a:cubicBezTo>
                <a:cubicBezTo>
                  <a:pt x="1586" y="541"/>
                  <a:pt x="1584" y="541"/>
                  <a:pt x="1583" y="541"/>
                </a:cubicBezTo>
                <a:cubicBezTo>
                  <a:pt x="1581" y="541"/>
                  <a:pt x="1580" y="542"/>
                  <a:pt x="1579" y="543"/>
                </a:cubicBezTo>
                <a:cubicBezTo>
                  <a:pt x="1578" y="544"/>
                  <a:pt x="1577" y="546"/>
                  <a:pt x="1575" y="546"/>
                </a:cubicBezTo>
                <a:cubicBezTo>
                  <a:pt x="1574" y="546"/>
                  <a:pt x="1573" y="546"/>
                  <a:pt x="1573" y="545"/>
                </a:cubicBezTo>
                <a:cubicBezTo>
                  <a:pt x="1572" y="545"/>
                  <a:pt x="1571" y="544"/>
                  <a:pt x="1569" y="544"/>
                </a:cubicBezTo>
                <a:cubicBezTo>
                  <a:pt x="1568" y="544"/>
                  <a:pt x="1567" y="543"/>
                  <a:pt x="1566" y="542"/>
                </a:cubicBezTo>
                <a:cubicBezTo>
                  <a:pt x="1565" y="542"/>
                  <a:pt x="1564" y="541"/>
                  <a:pt x="1564" y="541"/>
                </a:cubicBezTo>
                <a:cubicBezTo>
                  <a:pt x="1563" y="541"/>
                  <a:pt x="1562" y="541"/>
                  <a:pt x="1562" y="541"/>
                </a:cubicBezTo>
                <a:cubicBezTo>
                  <a:pt x="1561" y="540"/>
                  <a:pt x="1561" y="540"/>
                  <a:pt x="1561" y="539"/>
                </a:cubicBezTo>
                <a:cubicBezTo>
                  <a:pt x="1561" y="538"/>
                  <a:pt x="1560" y="538"/>
                  <a:pt x="1560" y="537"/>
                </a:cubicBezTo>
                <a:cubicBezTo>
                  <a:pt x="1559" y="536"/>
                  <a:pt x="1561" y="534"/>
                  <a:pt x="1562" y="534"/>
                </a:cubicBezTo>
                <a:cubicBezTo>
                  <a:pt x="1563" y="533"/>
                  <a:pt x="1565" y="533"/>
                  <a:pt x="1566" y="532"/>
                </a:cubicBezTo>
                <a:cubicBezTo>
                  <a:pt x="1567" y="531"/>
                  <a:pt x="1567" y="530"/>
                  <a:pt x="1568" y="530"/>
                </a:cubicBezTo>
                <a:cubicBezTo>
                  <a:pt x="1569" y="529"/>
                  <a:pt x="1570" y="529"/>
                  <a:pt x="1570" y="528"/>
                </a:cubicBezTo>
                <a:cubicBezTo>
                  <a:pt x="1571" y="528"/>
                  <a:pt x="1571" y="527"/>
                  <a:pt x="1570" y="526"/>
                </a:cubicBezTo>
                <a:cubicBezTo>
                  <a:pt x="1570" y="526"/>
                  <a:pt x="1569" y="526"/>
                  <a:pt x="1569" y="526"/>
                </a:cubicBezTo>
                <a:cubicBezTo>
                  <a:pt x="1568" y="526"/>
                  <a:pt x="1568" y="525"/>
                  <a:pt x="1567" y="525"/>
                </a:cubicBezTo>
                <a:cubicBezTo>
                  <a:pt x="1566" y="524"/>
                  <a:pt x="1566" y="525"/>
                  <a:pt x="1565" y="525"/>
                </a:cubicBezTo>
                <a:cubicBezTo>
                  <a:pt x="1564" y="525"/>
                  <a:pt x="1564" y="525"/>
                  <a:pt x="1563" y="526"/>
                </a:cubicBezTo>
                <a:cubicBezTo>
                  <a:pt x="1562" y="526"/>
                  <a:pt x="1561" y="526"/>
                  <a:pt x="1561" y="526"/>
                </a:cubicBezTo>
                <a:cubicBezTo>
                  <a:pt x="1560" y="526"/>
                  <a:pt x="1560" y="526"/>
                  <a:pt x="1559" y="526"/>
                </a:cubicBezTo>
                <a:cubicBezTo>
                  <a:pt x="1559" y="525"/>
                  <a:pt x="1559" y="525"/>
                  <a:pt x="1560" y="525"/>
                </a:cubicBezTo>
                <a:cubicBezTo>
                  <a:pt x="1560" y="524"/>
                  <a:pt x="1561" y="524"/>
                  <a:pt x="1561" y="523"/>
                </a:cubicBezTo>
                <a:cubicBezTo>
                  <a:pt x="1560" y="523"/>
                  <a:pt x="1559" y="522"/>
                  <a:pt x="1561" y="522"/>
                </a:cubicBezTo>
                <a:cubicBezTo>
                  <a:pt x="1561" y="522"/>
                  <a:pt x="1562" y="523"/>
                  <a:pt x="1563" y="522"/>
                </a:cubicBezTo>
                <a:cubicBezTo>
                  <a:pt x="1563" y="522"/>
                  <a:pt x="1563" y="521"/>
                  <a:pt x="1563" y="520"/>
                </a:cubicBezTo>
                <a:cubicBezTo>
                  <a:pt x="1564" y="520"/>
                  <a:pt x="1564" y="521"/>
                  <a:pt x="1565" y="522"/>
                </a:cubicBezTo>
                <a:cubicBezTo>
                  <a:pt x="1565" y="522"/>
                  <a:pt x="1566" y="522"/>
                  <a:pt x="1566" y="523"/>
                </a:cubicBezTo>
                <a:cubicBezTo>
                  <a:pt x="1567" y="523"/>
                  <a:pt x="1568" y="524"/>
                  <a:pt x="1568" y="524"/>
                </a:cubicBezTo>
                <a:cubicBezTo>
                  <a:pt x="1569" y="525"/>
                  <a:pt x="1571" y="525"/>
                  <a:pt x="1572" y="524"/>
                </a:cubicBezTo>
                <a:cubicBezTo>
                  <a:pt x="1574" y="524"/>
                  <a:pt x="1575" y="524"/>
                  <a:pt x="1577" y="524"/>
                </a:cubicBezTo>
                <a:cubicBezTo>
                  <a:pt x="1578" y="524"/>
                  <a:pt x="1579" y="523"/>
                  <a:pt x="1580" y="522"/>
                </a:cubicBezTo>
                <a:cubicBezTo>
                  <a:pt x="1581" y="521"/>
                  <a:pt x="1578" y="521"/>
                  <a:pt x="1577" y="521"/>
                </a:cubicBezTo>
                <a:cubicBezTo>
                  <a:pt x="1575" y="521"/>
                  <a:pt x="1576" y="519"/>
                  <a:pt x="1576" y="518"/>
                </a:cubicBezTo>
                <a:cubicBezTo>
                  <a:pt x="1576" y="517"/>
                  <a:pt x="1575" y="516"/>
                  <a:pt x="1574" y="516"/>
                </a:cubicBezTo>
                <a:cubicBezTo>
                  <a:pt x="1573" y="516"/>
                  <a:pt x="1573" y="517"/>
                  <a:pt x="1572" y="517"/>
                </a:cubicBezTo>
                <a:cubicBezTo>
                  <a:pt x="1571" y="518"/>
                  <a:pt x="1570" y="516"/>
                  <a:pt x="1570" y="516"/>
                </a:cubicBezTo>
                <a:cubicBezTo>
                  <a:pt x="1570" y="515"/>
                  <a:pt x="1570" y="514"/>
                  <a:pt x="1570" y="514"/>
                </a:cubicBezTo>
                <a:cubicBezTo>
                  <a:pt x="1569" y="512"/>
                  <a:pt x="1568" y="512"/>
                  <a:pt x="1567" y="511"/>
                </a:cubicBezTo>
                <a:cubicBezTo>
                  <a:pt x="1566" y="510"/>
                  <a:pt x="1567" y="508"/>
                  <a:pt x="1566" y="507"/>
                </a:cubicBezTo>
                <a:cubicBezTo>
                  <a:pt x="1565" y="505"/>
                  <a:pt x="1563" y="505"/>
                  <a:pt x="1561" y="505"/>
                </a:cubicBezTo>
                <a:cubicBezTo>
                  <a:pt x="1559" y="504"/>
                  <a:pt x="1558" y="504"/>
                  <a:pt x="1557" y="502"/>
                </a:cubicBezTo>
                <a:cubicBezTo>
                  <a:pt x="1556" y="501"/>
                  <a:pt x="1556" y="499"/>
                  <a:pt x="1554" y="499"/>
                </a:cubicBezTo>
                <a:cubicBezTo>
                  <a:pt x="1553" y="498"/>
                  <a:pt x="1551" y="498"/>
                  <a:pt x="1551" y="497"/>
                </a:cubicBezTo>
                <a:cubicBezTo>
                  <a:pt x="1550" y="496"/>
                  <a:pt x="1550" y="494"/>
                  <a:pt x="1550" y="492"/>
                </a:cubicBezTo>
                <a:cubicBezTo>
                  <a:pt x="1550" y="489"/>
                  <a:pt x="1551" y="486"/>
                  <a:pt x="1550" y="482"/>
                </a:cubicBezTo>
                <a:cubicBezTo>
                  <a:pt x="1550" y="481"/>
                  <a:pt x="1550" y="479"/>
                  <a:pt x="1549" y="478"/>
                </a:cubicBezTo>
                <a:cubicBezTo>
                  <a:pt x="1548" y="477"/>
                  <a:pt x="1547" y="476"/>
                  <a:pt x="1546" y="475"/>
                </a:cubicBezTo>
                <a:cubicBezTo>
                  <a:pt x="1545" y="474"/>
                  <a:pt x="1544" y="473"/>
                  <a:pt x="1543" y="472"/>
                </a:cubicBezTo>
                <a:cubicBezTo>
                  <a:pt x="1542" y="472"/>
                  <a:pt x="1540" y="472"/>
                  <a:pt x="1539" y="471"/>
                </a:cubicBezTo>
                <a:cubicBezTo>
                  <a:pt x="1538" y="471"/>
                  <a:pt x="1537" y="470"/>
                  <a:pt x="1536" y="469"/>
                </a:cubicBezTo>
                <a:cubicBezTo>
                  <a:pt x="1535" y="468"/>
                  <a:pt x="1533" y="468"/>
                  <a:pt x="1533" y="466"/>
                </a:cubicBezTo>
                <a:cubicBezTo>
                  <a:pt x="1533" y="465"/>
                  <a:pt x="1535" y="463"/>
                  <a:pt x="1533" y="462"/>
                </a:cubicBezTo>
                <a:cubicBezTo>
                  <a:pt x="1532" y="462"/>
                  <a:pt x="1532" y="462"/>
                  <a:pt x="1531" y="463"/>
                </a:cubicBezTo>
                <a:cubicBezTo>
                  <a:pt x="1530" y="463"/>
                  <a:pt x="1530" y="463"/>
                  <a:pt x="1529" y="462"/>
                </a:cubicBezTo>
                <a:cubicBezTo>
                  <a:pt x="1528" y="462"/>
                  <a:pt x="1528" y="462"/>
                  <a:pt x="1527" y="462"/>
                </a:cubicBezTo>
                <a:cubicBezTo>
                  <a:pt x="1527" y="462"/>
                  <a:pt x="1526" y="462"/>
                  <a:pt x="1525" y="462"/>
                </a:cubicBezTo>
                <a:cubicBezTo>
                  <a:pt x="1525" y="462"/>
                  <a:pt x="1525" y="461"/>
                  <a:pt x="1524" y="461"/>
                </a:cubicBezTo>
                <a:cubicBezTo>
                  <a:pt x="1523" y="462"/>
                  <a:pt x="1523" y="463"/>
                  <a:pt x="1523" y="463"/>
                </a:cubicBezTo>
                <a:cubicBezTo>
                  <a:pt x="1523" y="464"/>
                  <a:pt x="1522" y="465"/>
                  <a:pt x="1521" y="465"/>
                </a:cubicBezTo>
                <a:cubicBezTo>
                  <a:pt x="1521" y="465"/>
                  <a:pt x="1521" y="463"/>
                  <a:pt x="1521" y="462"/>
                </a:cubicBezTo>
                <a:cubicBezTo>
                  <a:pt x="1521" y="462"/>
                  <a:pt x="1521" y="461"/>
                  <a:pt x="1520" y="461"/>
                </a:cubicBezTo>
                <a:cubicBezTo>
                  <a:pt x="1520" y="461"/>
                  <a:pt x="1519" y="461"/>
                  <a:pt x="1518" y="461"/>
                </a:cubicBezTo>
                <a:cubicBezTo>
                  <a:pt x="1517" y="461"/>
                  <a:pt x="1517" y="462"/>
                  <a:pt x="1516" y="462"/>
                </a:cubicBezTo>
                <a:cubicBezTo>
                  <a:pt x="1516" y="462"/>
                  <a:pt x="1515" y="462"/>
                  <a:pt x="1516" y="461"/>
                </a:cubicBezTo>
                <a:cubicBezTo>
                  <a:pt x="1516" y="460"/>
                  <a:pt x="1517" y="460"/>
                  <a:pt x="1517" y="459"/>
                </a:cubicBezTo>
                <a:cubicBezTo>
                  <a:pt x="1518" y="458"/>
                  <a:pt x="1518" y="458"/>
                  <a:pt x="1519" y="457"/>
                </a:cubicBezTo>
                <a:cubicBezTo>
                  <a:pt x="1520" y="457"/>
                  <a:pt x="1520" y="456"/>
                  <a:pt x="1519" y="455"/>
                </a:cubicBezTo>
                <a:cubicBezTo>
                  <a:pt x="1519" y="455"/>
                  <a:pt x="1518" y="454"/>
                  <a:pt x="1518" y="454"/>
                </a:cubicBezTo>
                <a:cubicBezTo>
                  <a:pt x="1517" y="453"/>
                  <a:pt x="1516" y="453"/>
                  <a:pt x="1517" y="452"/>
                </a:cubicBezTo>
                <a:cubicBezTo>
                  <a:pt x="1517" y="452"/>
                  <a:pt x="1518" y="452"/>
                  <a:pt x="1519" y="452"/>
                </a:cubicBezTo>
                <a:cubicBezTo>
                  <a:pt x="1520" y="452"/>
                  <a:pt x="1520" y="452"/>
                  <a:pt x="1521" y="453"/>
                </a:cubicBezTo>
                <a:cubicBezTo>
                  <a:pt x="1521" y="453"/>
                  <a:pt x="1522" y="453"/>
                  <a:pt x="1523" y="453"/>
                </a:cubicBezTo>
                <a:cubicBezTo>
                  <a:pt x="1523" y="453"/>
                  <a:pt x="1524" y="453"/>
                  <a:pt x="1525" y="454"/>
                </a:cubicBezTo>
                <a:cubicBezTo>
                  <a:pt x="1525" y="454"/>
                  <a:pt x="1526" y="454"/>
                  <a:pt x="1527" y="454"/>
                </a:cubicBezTo>
                <a:cubicBezTo>
                  <a:pt x="1527" y="454"/>
                  <a:pt x="1528" y="453"/>
                  <a:pt x="1527" y="452"/>
                </a:cubicBezTo>
                <a:cubicBezTo>
                  <a:pt x="1527" y="451"/>
                  <a:pt x="1526" y="452"/>
                  <a:pt x="1525" y="452"/>
                </a:cubicBezTo>
                <a:cubicBezTo>
                  <a:pt x="1524" y="451"/>
                  <a:pt x="1527" y="450"/>
                  <a:pt x="1528" y="449"/>
                </a:cubicBezTo>
                <a:cubicBezTo>
                  <a:pt x="1528" y="449"/>
                  <a:pt x="1528" y="448"/>
                  <a:pt x="1528" y="447"/>
                </a:cubicBezTo>
                <a:cubicBezTo>
                  <a:pt x="1528" y="447"/>
                  <a:pt x="1529" y="446"/>
                  <a:pt x="1529" y="446"/>
                </a:cubicBezTo>
                <a:cubicBezTo>
                  <a:pt x="1530" y="445"/>
                  <a:pt x="1530" y="443"/>
                  <a:pt x="1531" y="442"/>
                </a:cubicBezTo>
                <a:cubicBezTo>
                  <a:pt x="1532" y="442"/>
                  <a:pt x="1532" y="441"/>
                  <a:pt x="1533" y="441"/>
                </a:cubicBezTo>
                <a:cubicBezTo>
                  <a:pt x="1534" y="441"/>
                  <a:pt x="1534" y="441"/>
                  <a:pt x="1535" y="441"/>
                </a:cubicBezTo>
                <a:cubicBezTo>
                  <a:pt x="1536" y="441"/>
                  <a:pt x="1536" y="440"/>
                  <a:pt x="1536" y="439"/>
                </a:cubicBezTo>
                <a:cubicBezTo>
                  <a:pt x="1537" y="438"/>
                  <a:pt x="1539" y="437"/>
                  <a:pt x="1539" y="436"/>
                </a:cubicBezTo>
                <a:cubicBezTo>
                  <a:pt x="1540" y="434"/>
                  <a:pt x="1538" y="433"/>
                  <a:pt x="1537" y="432"/>
                </a:cubicBezTo>
                <a:cubicBezTo>
                  <a:pt x="1537" y="431"/>
                  <a:pt x="1536" y="430"/>
                  <a:pt x="1534" y="430"/>
                </a:cubicBezTo>
                <a:cubicBezTo>
                  <a:pt x="1534" y="430"/>
                  <a:pt x="1533" y="430"/>
                  <a:pt x="1532" y="429"/>
                </a:cubicBezTo>
                <a:cubicBezTo>
                  <a:pt x="1532" y="429"/>
                  <a:pt x="1533" y="427"/>
                  <a:pt x="1533" y="427"/>
                </a:cubicBezTo>
                <a:cubicBezTo>
                  <a:pt x="1533" y="426"/>
                  <a:pt x="1533" y="426"/>
                  <a:pt x="1533" y="425"/>
                </a:cubicBezTo>
                <a:cubicBezTo>
                  <a:pt x="1532" y="424"/>
                  <a:pt x="1532" y="425"/>
                  <a:pt x="1531" y="425"/>
                </a:cubicBezTo>
                <a:cubicBezTo>
                  <a:pt x="1530" y="426"/>
                  <a:pt x="1528" y="425"/>
                  <a:pt x="1526" y="425"/>
                </a:cubicBezTo>
                <a:cubicBezTo>
                  <a:pt x="1525" y="425"/>
                  <a:pt x="1523" y="426"/>
                  <a:pt x="1522" y="425"/>
                </a:cubicBezTo>
                <a:cubicBezTo>
                  <a:pt x="1523" y="424"/>
                  <a:pt x="1524" y="423"/>
                  <a:pt x="1525" y="423"/>
                </a:cubicBezTo>
                <a:cubicBezTo>
                  <a:pt x="1527" y="423"/>
                  <a:pt x="1529" y="423"/>
                  <a:pt x="1530" y="423"/>
                </a:cubicBezTo>
                <a:cubicBezTo>
                  <a:pt x="1532" y="423"/>
                  <a:pt x="1533" y="423"/>
                  <a:pt x="1535" y="423"/>
                </a:cubicBezTo>
                <a:cubicBezTo>
                  <a:pt x="1536" y="423"/>
                  <a:pt x="1538" y="423"/>
                  <a:pt x="1539" y="422"/>
                </a:cubicBezTo>
                <a:cubicBezTo>
                  <a:pt x="1540" y="421"/>
                  <a:pt x="1542" y="422"/>
                  <a:pt x="1543" y="422"/>
                </a:cubicBezTo>
                <a:cubicBezTo>
                  <a:pt x="1544" y="423"/>
                  <a:pt x="1546" y="422"/>
                  <a:pt x="1547" y="423"/>
                </a:cubicBezTo>
                <a:cubicBezTo>
                  <a:pt x="1548" y="423"/>
                  <a:pt x="1548" y="424"/>
                  <a:pt x="1549" y="424"/>
                </a:cubicBezTo>
                <a:cubicBezTo>
                  <a:pt x="1550" y="424"/>
                  <a:pt x="1551" y="424"/>
                  <a:pt x="1551" y="424"/>
                </a:cubicBezTo>
                <a:cubicBezTo>
                  <a:pt x="1553" y="424"/>
                  <a:pt x="1555" y="424"/>
                  <a:pt x="1556" y="425"/>
                </a:cubicBezTo>
                <a:cubicBezTo>
                  <a:pt x="1558" y="425"/>
                  <a:pt x="1559" y="426"/>
                  <a:pt x="1560" y="426"/>
                </a:cubicBezTo>
                <a:cubicBezTo>
                  <a:pt x="1562" y="426"/>
                  <a:pt x="1563" y="426"/>
                  <a:pt x="1565" y="426"/>
                </a:cubicBezTo>
                <a:cubicBezTo>
                  <a:pt x="1567" y="426"/>
                  <a:pt x="1568" y="424"/>
                  <a:pt x="1569" y="423"/>
                </a:cubicBezTo>
                <a:cubicBezTo>
                  <a:pt x="1570" y="422"/>
                  <a:pt x="1572" y="421"/>
                  <a:pt x="1573" y="419"/>
                </a:cubicBezTo>
                <a:cubicBezTo>
                  <a:pt x="1574" y="418"/>
                  <a:pt x="1576" y="416"/>
                  <a:pt x="1577" y="415"/>
                </a:cubicBezTo>
                <a:cubicBezTo>
                  <a:pt x="1578" y="413"/>
                  <a:pt x="1580" y="411"/>
                  <a:pt x="1581" y="409"/>
                </a:cubicBezTo>
                <a:cubicBezTo>
                  <a:pt x="1582" y="409"/>
                  <a:pt x="1582" y="408"/>
                  <a:pt x="1582" y="407"/>
                </a:cubicBezTo>
                <a:cubicBezTo>
                  <a:pt x="1582" y="406"/>
                  <a:pt x="1581" y="406"/>
                  <a:pt x="1581" y="405"/>
                </a:cubicBezTo>
                <a:cubicBezTo>
                  <a:pt x="1580" y="404"/>
                  <a:pt x="1583" y="404"/>
                  <a:pt x="1584" y="404"/>
                </a:cubicBezTo>
                <a:cubicBezTo>
                  <a:pt x="1585" y="403"/>
                  <a:pt x="1586" y="402"/>
                  <a:pt x="1587" y="401"/>
                </a:cubicBezTo>
                <a:cubicBezTo>
                  <a:pt x="1588" y="399"/>
                  <a:pt x="1591" y="397"/>
                  <a:pt x="1591" y="395"/>
                </a:cubicBezTo>
                <a:cubicBezTo>
                  <a:pt x="1592" y="395"/>
                  <a:pt x="1592" y="394"/>
                  <a:pt x="1592" y="394"/>
                </a:cubicBezTo>
                <a:cubicBezTo>
                  <a:pt x="1592" y="393"/>
                  <a:pt x="1594" y="393"/>
                  <a:pt x="1594" y="393"/>
                </a:cubicBezTo>
                <a:cubicBezTo>
                  <a:pt x="1596" y="392"/>
                  <a:pt x="1597" y="390"/>
                  <a:pt x="1599" y="389"/>
                </a:cubicBezTo>
                <a:cubicBezTo>
                  <a:pt x="1599" y="388"/>
                  <a:pt x="1600" y="386"/>
                  <a:pt x="1601" y="385"/>
                </a:cubicBezTo>
                <a:cubicBezTo>
                  <a:pt x="1602" y="385"/>
                  <a:pt x="1604" y="384"/>
                  <a:pt x="1604" y="383"/>
                </a:cubicBezTo>
                <a:cubicBezTo>
                  <a:pt x="1605" y="382"/>
                  <a:pt x="1605" y="380"/>
                  <a:pt x="1606" y="379"/>
                </a:cubicBezTo>
                <a:cubicBezTo>
                  <a:pt x="1608" y="378"/>
                  <a:pt x="1605" y="378"/>
                  <a:pt x="1604" y="377"/>
                </a:cubicBezTo>
                <a:cubicBezTo>
                  <a:pt x="1601" y="377"/>
                  <a:pt x="1598" y="376"/>
                  <a:pt x="1594" y="375"/>
                </a:cubicBezTo>
                <a:cubicBezTo>
                  <a:pt x="1591" y="374"/>
                  <a:pt x="1588" y="374"/>
                  <a:pt x="1585" y="374"/>
                </a:cubicBezTo>
                <a:cubicBezTo>
                  <a:pt x="1583" y="374"/>
                  <a:pt x="1581" y="374"/>
                  <a:pt x="1580" y="374"/>
                </a:cubicBezTo>
                <a:cubicBezTo>
                  <a:pt x="1578" y="373"/>
                  <a:pt x="1577" y="373"/>
                  <a:pt x="1575" y="373"/>
                </a:cubicBezTo>
                <a:cubicBezTo>
                  <a:pt x="1574" y="373"/>
                  <a:pt x="1572" y="373"/>
                  <a:pt x="1571" y="374"/>
                </a:cubicBezTo>
                <a:cubicBezTo>
                  <a:pt x="1570" y="375"/>
                  <a:pt x="1568" y="376"/>
                  <a:pt x="1566" y="376"/>
                </a:cubicBezTo>
                <a:cubicBezTo>
                  <a:pt x="1564" y="375"/>
                  <a:pt x="1564" y="374"/>
                  <a:pt x="1563" y="373"/>
                </a:cubicBezTo>
                <a:cubicBezTo>
                  <a:pt x="1562" y="372"/>
                  <a:pt x="1561" y="371"/>
                  <a:pt x="1559" y="371"/>
                </a:cubicBezTo>
                <a:cubicBezTo>
                  <a:pt x="1557" y="371"/>
                  <a:pt x="1555" y="371"/>
                  <a:pt x="1553" y="371"/>
                </a:cubicBezTo>
                <a:cubicBezTo>
                  <a:pt x="1551" y="370"/>
                  <a:pt x="1550" y="370"/>
                  <a:pt x="1548" y="370"/>
                </a:cubicBezTo>
                <a:cubicBezTo>
                  <a:pt x="1546" y="370"/>
                  <a:pt x="1545" y="371"/>
                  <a:pt x="1543" y="371"/>
                </a:cubicBezTo>
                <a:cubicBezTo>
                  <a:pt x="1542" y="371"/>
                  <a:pt x="1540" y="371"/>
                  <a:pt x="1539" y="371"/>
                </a:cubicBezTo>
                <a:cubicBezTo>
                  <a:pt x="1535" y="371"/>
                  <a:pt x="1532" y="370"/>
                  <a:pt x="1529" y="370"/>
                </a:cubicBezTo>
                <a:cubicBezTo>
                  <a:pt x="1520" y="370"/>
                  <a:pt x="1520" y="370"/>
                  <a:pt x="1520" y="370"/>
                </a:cubicBezTo>
                <a:cubicBezTo>
                  <a:pt x="1518" y="370"/>
                  <a:pt x="1517" y="371"/>
                  <a:pt x="1515" y="371"/>
                </a:cubicBezTo>
                <a:cubicBezTo>
                  <a:pt x="1514" y="371"/>
                  <a:pt x="1514" y="371"/>
                  <a:pt x="1513" y="371"/>
                </a:cubicBezTo>
                <a:cubicBezTo>
                  <a:pt x="1511" y="371"/>
                  <a:pt x="1509" y="372"/>
                  <a:pt x="1508" y="372"/>
                </a:cubicBezTo>
                <a:cubicBezTo>
                  <a:pt x="1505" y="372"/>
                  <a:pt x="1504" y="374"/>
                  <a:pt x="1503" y="375"/>
                </a:cubicBezTo>
                <a:cubicBezTo>
                  <a:pt x="1502" y="375"/>
                  <a:pt x="1501" y="375"/>
                  <a:pt x="1501" y="376"/>
                </a:cubicBezTo>
                <a:cubicBezTo>
                  <a:pt x="1501" y="376"/>
                  <a:pt x="1500" y="377"/>
                  <a:pt x="1501" y="378"/>
                </a:cubicBezTo>
                <a:cubicBezTo>
                  <a:pt x="1501" y="379"/>
                  <a:pt x="1502" y="381"/>
                  <a:pt x="1503" y="381"/>
                </a:cubicBezTo>
                <a:cubicBezTo>
                  <a:pt x="1504" y="381"/>
                  <a:pt x="1505" y="381"/>
                  <a:pt x="1506" y="380"/>
                </a:cubicBezTo>
                <a:cubicBezTo>
                  <a:pt x="1506" y="380"/>
                  <a:pt x="1507" y="379"/>
                  <a:pt x="1507" y="380"/>
                </a:cubicBezTo>
                <a:cubicBezTo>
                  <a:pt x="1508" y="381"/>
                  <a:pt x="1505" y="382"/>
                  <a:pt x="1506" y="384"/>
                </a:cubicBezTo>
                <a:cubicBezTo>
                  <a:pt x="1506" y="385"/>
                  <a:pt x="1508" y="385"/>
                  <a:pt x="1509" y="386"/>
                </a:cubicBezTo>
                <a:cubicBezTo>
                  <a:pt x="1510" y="386"/>
                  <a:pt x="1510" y="387"/>
                  <a:pt x="1511" y="387"/>
                </a:cubicBezTo>
                <a:cubicBezTo>
                  <a:pt x="1511" y="387"/>
                  <a:pt x="1511" y="388"/>
                  <a:pt x="1512" y="388"/>
                </a:cubicBezTo>
                <a:cubicBezTo>
                  <a:pt x="1512" y="388"/>
                  <a:pt x="1513" y="388"/>
                  <a:pt x="1513" y="388"/>
                </a:cubicBezTo>
                <a:cubicBezTo>
                  <a:pt x="1513" y="389"/>
                  <a:pt x="1512" y="389"/>
                  <a:pt x="1511" y="388"/>
                </a:cubicBezTo>
                <a:cubicBezTo>
                  <a:pt x="1511" y="388"/>
                  <a:pt x="1510" y="388"/>
                  <a:pt x="1510" y="388"/>
                </a:cubicBezTo>
                <a:cubicBezTo>
                  <a:pt x="1508" y="387"/>
                  <a:pt x="1507" y="387"/>
                  <a:pt x="1505" y="387"/>
                </a:cubicBezTo>
                <a:cubicBezTo>
                  <a:pt x="1502" y="387"/>
                  <a:pt x="1499" y="386"/>
                  <a:pt x="1496" y="386"/>
                </a:cubicBezTo>
                <a:cubicBezTo>
                  <a:pt x="1494" y="387"/>
                  <a:pt x="1493" y="387"/>
                  <a:pt x="1493" y="389"/>
                </a:cubicBezTo>
                <a:cubicBezTo>
                  <a:pt x="1493" y="390"/>
                  <a:pt x="1494" y="391"/>
                  <a:pt x="1494" y="392"/>
                </a:cubicBezTo>
                <a:cubicBezTo>
                  <a:pt x="1494" y="393"/>
                  <a:pt x="1494" y="394"/>
                  <a:pt x="1494" y="395"/>
                </a:cubicBezTo>
                <a:cubicBezTo>
                  <a:pt x="1494" y="396"/>
                  <a:pt x="1494" y="397"/>
                  <a:pt x="1494" y="398"/>
                </a:cubicBezTo>
                <a:cubicBezTo>
                  <a:pt x="1494" y="399"/>
                  <a:pt x="1495" y="400"/>
                  <a:pt x="1495" y="402"/>
                </a:cubicBezTo>
                <a:cubicBezTo>
                  <a:pt x="1495" y="403"/>
                  <a:pt x="1496" y="404"/>
                  <a:pt x="1496" y="405"/>
                </a:cubicBezTo>
                <a:cubicBezTo>
                  <a:pt x="1496" y="407"/>
                  <a:pt x="1495" y="408"/>
                  <a:pt x="1494" y="410"/>
                </a:cubicBezTo>
                <a:cubicBezTo>
                  <a:pt x="1494" y="411"/>
                  <a:pt x="1493" y="412"/>
                  <a:pt x="1493" y="414"/>
                </a:cubicBezTo>
                <a:cubicBezTo>
                  <a:pt x="1492" y="415"/>
                  <a:pt x="1494" y="416"/>
                  <a:pt x="1494" y="417"/>
                </a:cubicBezTo>
                <a:cubicBezTo>
                  <a:pt x="1494" y="418"/>
                  <a:pt x="1493" y="420"/>
                  <a:pt x="1494" y="421"/>
                </a:cubicBezTo>
                <a:cubicBezTo>
                  <a:pt x="1494" y="422"/>
                  <a:pt x="1495" y="422"/>
                  <a:pt x="1495" y="423"/>
                </a:cubicBezTo>
                <a:cubicBezTo>
                  <a:pt x="1495" y="424"/>
                  <a:pt x="1495" y="425"/>
                  <a:pt x="1495" y="426"/>
                </a:cubicBezTo>
                <a:cubicBezTo>
                  <a:pt x="1496" y="427"/>
                  <a:pt x="1496" y="427"/>
                  <a:pt x="1498" y="427"/>
                </a:cubicBezTo>
                <a:cubicBezTo>
                  <a:pt x="1499" y="427"/>
                  <a:pt x="1500" y="428"/>
                  <a:pt x="1500" y="429"/>
                </a:cubicBezTo>
                <a:cubicBezTo>
                  <a:pt x="1500" y="431"/>
                  <a:pt x="1500" y="432"/>
                  <a:pt x="1502" y="432"/>
                </a:cubicBezTo>
                <a:cubicBezTo>
                  <a:pt x="1502" y="433"/>
                  <a:pt x="1504" y="433"/>
                  <a:pt x="1504" y="434"/>
                </a:cubicBezTo>
                <a:cubicBezTo>
                  <a:pt x="1504" y="435"/>
                  <a:pt x="1503" y="436"/>
                  <a:pt x="1503" y="437"/>
                </a:cubicBezTo>
                <a:cubicBezTo>
                  <a:pt x="1503" y="438"/>
                  <a:pt x="1503" y="438"/>
                  <a:pt x="1504" y="439"/>
                </a:cubicBezTo>
                <a:cubicBezTo>
                  <a:pt x="1505" y="441"/>
                  <a:pt x="1502" y="449"/>
                  <a:pt x="1506" y="448"/>
                </a:cubicBezTo>
                <a:cubicBezTo>
                  <a:pt x="1507" y="448"/>
                  <a:pt x="1509" y="447"/>
                  <a:pt x="1509" y="448"/>
                </a:cubicBezTo>
                <a:cubicBezTo>
                  <a:pt x="1509" y="449"/>
                  <a:pt x="1509" y="449"/>
                  <a:pt x="1508" y="450"/>
                </a:cubicBezTo>
                <a:cubicBezTo>
                  <a:pt x="1507" y="451"/>
                  <a:pt x="1506" y="451"/>
                  <a:pt x="1505" y="452"/>
                </a:cubicBezTo>
                <a:cubicBezTo>
                  <a:pt x="1505" y="453"/>
                  <a:pt x="1505" y="453"/>
                  <a:pt x="1504" y="454"/>
                </a:cubicBezTo>
                <a:cubicBezTo>
                  <a:pt x="1504" y="455"/>
                  <a:pt x="1503" y="456"/>
                  <a:pt x="1503" y="458"/>
                </a:cubicBezTo>
                <a:cubicBezTo>
                  <a:pt x="1503" y="458"/>
                  <a:pt x="1504" y="458"/>
                  <a:pt x="1504" y="459"/>
                </a:cubicBezTo>
                <a:cubicBezTo>
                  <a:pt x="1504" y="460"/>
                  <a:pt x="1504" y="460"/>
                  <a:pt x="1503" y="461"/>
                </a:cubicBezTo>
                <a:cubicBezTo>
                  <a:pt x="1503" y="461"/>
                  <a:pt x="1503" y="462"/>
                  <a:pt x="1503" y="463"/>
                </a:cubicBezTo>
                <a:cubicBezTo>
                  <a:pt x="1502" y="466"/>
                  <a:pt x="1498" y="464"/>
                  <a:pt x="1496" y="465"/>
                </a:cubicBezTo>
                <a:cubicBezTo>
                  <a:pt x="1494" y="465"/>
                  <a:pt x="1494" y="466"/>
                  <a:pt x="1493" y="467"/>
                </a:cubicBezTo>
                <a:cubicBezTo>
                  <a:pt x="1492" y="468"/>
                  <a:pt x="1491" y="468"/>
                  <a:pt x="1490" y="469"/>
                </a:cubicBezTo>
                <a:cubicBezTo>
                  <a:pt x="1490" y="469"/>
                  <a:pt x="1489" y="469"/>
                  <a:pt x="1488" y="469"/>
                </a:cubicBezTo>
                <a:cubicBezTo>
                  <a:pt x="1487" y="470"/>
                  <a:pt x="1489" y="471"/>
                  <a:pt x="1490" y="471"/>
                </a:cubicBezTo>
                <a:cubicBezTo>
                  <a:pt x="1491" y="472"/>
                  <a:pt x="1491" y="472"/>
                  <a:pt x="1492" y="472"/>
                </a:cubicBezTo>
                <a:cubicBezTo>
                  <a:pt x="1493" y="473"/>
                  <a:pt x="1494" y="473"/>
                  <a:pt x="1495" y="473"/>
                </a:cubicBezTo>
                <a:cubicBezTo>
                  <a:pt x="1496" y="473"/>
                  <a:pt x="1497" y="472"/>
                  <a:pt x="1497" y="473"/>
                </a:cubicBezTo>
                <a:cubicBezTo>
                  <a:pt x="1497" y="474"/>
                  <a:pt x="1497" y="474"/>
                  <a:pt x="1496" y="474"/>
                </a:cubicBezTo>
                <a:cubicBezTo>
                  <a:pt x="1496" y="475"/>
                  <a:pt x="1497" y="475"/>
                  <a:pt x="1497" y="476"/>
                </a:cubicBezTo>
                <a:cubicBezTo>
                  <a:pt x="1498" y="476"/>
                  <a:pt x="1499" y="477"/>
                  <a:pt x="1497" y="477"/>
                </a:cubicBezTo>
                <a:cubicBezTo>
                  <a:pt x="1496" y="478"/>
                  <a:pt x="1496" y="477"/>
                  <a:pt x="1495" y="478"/>
                </a:cubicBezTo>
                <a:cubicBezTo>
                  <a:pt x="1495" y="479"/>
                  <a:pt x="1496" y="479"/>
                  <a:pt x="1496" y="480"/>
                </a:cubicBezTo>
                <a:cubicBezTo>
                  <a:pt x="1497" y="482"/>
                  <a:pt x="1494" y="481"/>
                  <a:pt x="1493" y="480"/>
                </a:cubicBezTo>
                <a:cubicBezTo>
                  <a:pt x="1492" y="479"/>
                  <a:pt x="1491" y="478"/>
                  <a:pt x="1489" y="478"/>
                </a:cubicBezTo>
                <a:cubicBezTo>
                  <a:pt x="1489" y="478"/>
                  <a:pt x="1488" y="478"/>
                  <a:pt x="1487" y="478"/>
                </a:cubicBezTo>
                <a:cubicBezTo>
                  <a:pt x="1487" y="477"/>
                  <a:pt x="1486" y="477"/>
                  <a:pt x="1486" y="477"/>
                </a:cubicBezTo>
                <a:cubicBezTo>
                  <a:pt x="1484" y="476"/>
                  <a:pt x="1483" y="477"/>
                  <a:pt x="1482" y="478"/>
                </a:cubicBezTo>
                <a:cubicBezTo>
                  <a:pt x="1481" y="479"/>
                  <a:pt x="1481" y="479"/>
                  <a:pt x="1480" y="479"/>
                </a:cubicBezTo>
                <a:cubicBezTo>
                  <a:pt x="1479" y="480"/>
                  <a:pt x="1479" y="479"/>
                  <a:pt x="1478" y="480"/>
                </a:cubicBezTo>
                <a:cubicBezTo>
                  <a:pt x="1477" y="480"/>
                  <a:pt x="1477" y="481"/>
                  <a:pt x="1478" y="481"/>
                </a:cubicBezTo>
                <a:cubicBezTo>
                  <a:pt x="1478" y="482"/>
                  <a:pt x="1478" y="482"/>
                  <a:pt x="1477" y="483"/>
                </a:cubicBezTo>
                <a:cubicBezTo>
                  <a:pt x="1477" y="484"/>
                  <a:pt x="1477" y="484"/>
                  <a:pt x="1477" y="485"/>
                </a:cubicBezTo>
                <a:cubicBezTo>
                  <a:pt x="1476" y="486"/>
                  <a:pt x="1475" y="486"/>
                  <a:pt x="1475" y="487"/>
                </a:cubicBezTo>
                <a:cubicBezTo>
                  <a:pt x="1476" y="488"/>
                  <a:pt x="1479" y="487"/>
                  <a:pt x="1479" y="488"/>
                </a:cubicBezTo>
                <a:cubicBezTo>
                  <a:pt x="1479" y="489"/>
                  <a:pt x="1477" y="490"/>
                  <a:pt x="1476" y="491"/>
                </a:cubicBezTo>
                <a:cubicBezTo>
                  <a:pt x="1476" y="492"/>
                  <a:pt x="1476" y="492"/>
                  <a:pt x="1476" y="493"/>
                </a:cubicBezTo>
                <a:cubicBezTo>
                  <a:pt x="1476" y="494"/>
                  <a:pt x="1476" y="494"/>
                  <a:pt x="1475" y="495"/>
                </a:cubicBezTo>
                <a:cubicBezTo>
                  <a:pt x="1474" y="496"/>
                  <a:pt x="1474" y="497"/>
                  <a:pt x="1474" y="499"/>
                </a:cubicBezTo>
                <a:cubicBezTo>
                  <a:pt x="1475" y="500"/>
                  <a:pt x="1475" y="501"/>
                  <a:pt x="1477" y="501"/>
                </a:cubicBezTo>
                <a:cubicBezTo>
                  <a:pt x="1478" y="502"/>
                  <a:pt x="1478" y="502"/>
                  <a:pt x="1479" y="503"/>
                </a:cubicBezTo>
                <a:cubicBezTo>
                  <a:pt x="1480" y="504"/>
                  <a:pt x="1480" y="506"/>
                  <a:pt x="1482" y="505"/>
                </a:cubicBezTo>
                <a:cubicBezTo>
                  <a:pt x="1483" y="505"/>
                  <a:pt x="1485" y="503"/>
                  <a:pt x="1485" y="505"/>
                </a:cubicBezTo>
                <a:cubicBezTo>
                  <a:pt x="1485" y="506"/>
                  <a:pt x="1483" y="507"/>
                  <a:pt x="1482" y="507"/>
                </a:cubicBezTo>
                <a:cubicBezTo>
                  <a:pt x="1481" y="508"/>
                  <a:pt x="1481" y="509"/>
                  <a:pt x="1480" y="511"/>
                </a:cubicBezTo>
                <a:cubicBezTo>
                  <a:pt x="1480" y="512"/>
                  <a:pt x="1480" y="513"/>
                  <a:pt x="1478" y="514"/>
                </a:cubicBezTo>
                <a:cubicBezTo>
                  <a:pt x="1477" y="515"/>
                  <a:pt x="1476" y="516"/>
                  <a:pt x="1475" y="518"/>
                </a:cubicBezTo>
                <a:cubicBezTo>
                  <a:pt x="1475" y="519"/>
                  <a:pt x="1475" y="521"/>
                  <a:pt x="1476" y="522"/>
                </a:cubicBezTo>
                <a:cubicBezTo>
                  <a:pt x="1477" y="524"/>
                  <a:pt x="1477" y="525"/>
                  <a:pt x="1478" y="527"/>
                </a:cubicBezTo>
                <a:cubicBezTo>
                  <a:pt x="1479" y="528"/>
                  <a:pt x="1480" y="528"/>
                  <a:pt x="1481" y="529"/>
                </a:cubicBezTo>
                <a:cubicBezTo>
                  <a:pt x="1482" y="530"/>
                  <a:pt x="1482" y="530"/>
                  <a:pt x="1483" y="530"/>
                </a:cubicBezTo>
                <a:cubicBezTo>
                  <a:pt x="1484" y="530"/>
                  <a:pt x="1485" y="530"/>
                  <a:pt x="1485" y="531"/>
                </a:cubicBezTo>
                <a:cubicBezTo>
                  <a:pt x="1486" y="532"/>
                  <a:pt x="1482" y="531"/>
                  <a:pt x="1484" y="533"/>
                </a:cubicBezTo>
                <a:cubicBezTo>
                  <a:pt x="1484" y="534"/>
                  <a:pt x="1485" y="534"/>
                  <a:pt x="1485" y="534"/>
                </a:cubicBezTo>
                <a:cubicBezTo>
                  <a:pt x="1486" y="535"/>
                  <a:pt x="1486" y="536"/>
                  <a:pt x="1487" y="536"/>
                </a:cubicBezTo>
                <a:cubicBezTo>
                  <a:pt x="1488" y="536"/>
                  <a:pt x="1488" y="536"/>
                  <a:pt x="1489" y="536"/>
                </a:cubicBezTo>
                <a:cubicBezTo>
                  <a:pt x="1490" y="536"/>
                  <a:pt x="1491" y="536"/>
                  <a:pt x="1493" y="536"/>
                </a:cubicBezTo>
                <a:cubicBezTo>
                  <a:pt x="1493" y="537"/>
                  <a:pt x="1494" y="537"/>
                  <a:pt x="1495" y="537"/>
                </a:cubicBezTo>
                <a:cubicBezTo>
                  <a:pt x="1496" y="538"/>
                  <a:pt x="1497" y="538"/>
                  <a:pt x="1498" y="539"/>
                </a:cubicBezTo>
                <a:cubicBezTo>
                  <a:pt x="1500" y="541"/>
                  <a:pt x="1503" y="542"/>
                  <a:pt x="1506" y="542"/>
                </a:cubicBezTo>
                <a:cubicBezTo>
                  <a:pt x="1507" y="543"/>
                  <a:pt x="1509" y="542"/>
                  <a:pt x="1510" y="542"/>
                </a:cubicBezTo>
                <a:cubicBezTo>
                  <a:pt x="1513" y="541"/>
                  <a:pt x="1515" y="540"/>
                  <a:pt x="1517" y="543"/>
                </a:cubicBezTo>
                <a:cubicBezTo>
                  <a:pt x="1517" y="544"/>
                  <a:pt x="1518" y="545"/>
                  <a:pt x="1519" y="546"/>
                </a:cubicBezTo>
                <a:cubicBezTo>
                  <a:pt x="1520" y="547"/>
                  <a:pt x="1521" y="548"/>
                  <a:pt x="1522" y="549"/>
                </a:cubicBezTo>
                <a:cubicBezTo>
                  <a:pt x="1523" y="549"/>
                  <a:pt x="1526" y="549"/>
                  <a:pt x="1527" y="549"/>
                </a:cubicBezTo>
                <a:cubicBezTo>
                  <a:pt x="1528" y="548"/>
                  <a:pt x="1528" y="548"/>
                  <a:pt x="1529" y="548"/>
                </a:cubicBezTo>
                <a:cubicBezTo>
                  <a:pt x="1530" y="548"/>
                  <a:pt x="1530" y="548"/>
                  <a:pt x="1531" y="547"/>
                </a:cubicBezTo>
                <a:cubicBezTo>
                  <a:pt x="1532" y="547"/>
                  <a:pt x="1533" y="547"/>
                  <a:pt x="1534" y="546"/>
                </a:cubicBezTo>
                <a:cubicBezTo>
                  <a:pt x="1535" y="546"/>
                  <a:pt x="1536" y="547"/>
                  <a:pt x="1537" y="548"/>
                </a:cubicBezTo>
                <a:cubicBezTo>
                  <a:pt x="1537" y="548"/>
                  <a:pt x="1538" y="549"/>
                  <a:pt x="1538" y="549"/>
                </a:cubicBezTo>
                <a:cubicBezTo>
                  <a:pt x="1538" y="550"/>
                  <a:pt x="1538" y="550"/>
                  <a:pt x="1538" y="551"/>
                </a:cubicBezTo>
                <a:cubicBezTo>
                  <a:pt x="1537" y="551"/>
                  <a:pt x="1537" y="552"/>
                  <a:pt x="1538" y="552"/>
                </a:cubicBezTo>
                <a:cubicBezTo>
                  <a:pt x="1539" y="552"/>
                  <a:pt x="1540" y="552"/>
                  <a:pt x="1540" y="552"/>
                </a:cubicBezTo>
                <a:cubicBezTo>
                  <a:pt x="1541" y="553"/>
                  <a:pt x="1538" y="554"/>
                  <a:pt x="1537" y="555"/>
                </a:cubicBezTo>
                <a:cubicBezTo>
                  <a:pt x="1536" y="556"/>
                  <a:pt x="1535" y="557"/>
                  <a:pt x="1534" y="558"/>
                </a:cubicBezTo>
                <a:cubicBezTo>
                  <a:pt x="1532" y="559"/>
                  <a:pt x="1532" y="558"/>
                  <a:pt x="1531" y="557"/>
                </a:cubicBezTo>
                <a:cubicBezTo>
                  <a:pt x="1530" y="556"/>
                  <a:pt x="1529" y="555"/>
                  <a:pt x="1528" y="555"/>
                </a:cubicBezTo>
                <a:cubicBezTo>
                  <a:pt x="1527" y="554"/>
                  <a:pt x="1526" y="554"/>
                  <a:pt x="1526" y="554"/>
                </a:cubicBezTo>
                <a:cubicBezTo>
                  <a:pt x="1525" y="554"/>
                  <a:pt x="1524" y="554"/>
                  <a:pt x="1524" y="554"/>
                </a:cubicBezTo>
                <a:cubicBezTo>
                  <a:pt x="1521" y="553"/>
                  <a:pt x="1523" y="555"/>
                  <a:pt x="1522" y="556"/>
                </a:cubicBezTo>
                <a:cubicBezTo>
                  <a:pt x="1522" y="557"/>
                  <a:pt x="1522" y="558"/>
                  <a:pt x="1522" y="558"/>
                </a:cubicBezTo>
                <a:cubicBezTo>
                  <a:pt x="1522" y="559"/>
                  <a:pt x="1522" y="560"/>
                  <a:pt x="1522" y="561"/>
                </a:cubicBezTo>
                <a:cubicBezTo>
                  <a:pt x="1521" y="562"/>
                  <a:pt x="1520" y="563"/>
                  <a:pt x="1518" y="564"/>
                </a:cubicBezTo>
                <a:cubicBezTo>
                  <a:pt x="1518" y="565"/>
                  <a:pt x="1517" y="565"/>
                  <a:pt x="1517" y="566"/>
                </a:cubicBezTo>
                <a:cubicBezTo>
                  <a:pt x="1516" y="567"/>
                  <a:pt x="1516" y="567"/>
                  <a:pt x="1516" y="569"/>
                </a:cubicBezTo>
                <a:cubicBezTo>
                  <a:pt x="1516" y="569"/>
                  <a:pt x="1516" y="570"/>
                  <a:pt x="1516" y="571"/>
                </a:cubicBezTo>
                <a:cubicBezTo>
                  <a:pt x="1515" y="571"/>
                  <a:pt x="1515" y="572"/>
                  <a:pt x="1515" y="573"/>
                </a:cubicBezTo>
                <a:cubicBezTo>
                  <a:pt x="1515" y="574"/>
                  <a:pt x="1516" y="573"/>
                  <a:pt x="1516" y="574"/>
                </a:cubicBezTo>
                <a:cubicBezTo>
                  <a:pt x="1517" y="575"/>
                  <a:pt x="1517" y="575"/>
                  <a:pt x="1519" y="575"/>
                </a:cubicBezTo>
                <a:cubicBezTo>
                  <a:pt x="1520" y="575"/>
                  <a:pt x="1522" y="575"/>
                  <a:pt x="1523" y="574"/>
                </a:cubicBezTo>
                <a:cubicBezTo>
                  <a:pt x="1524" y="574"/>
                  <a:pt x="1526" y="574"/>
                  <a:pt x="1527" y="573"/>
                </a:cubicBezTo>
                <a:cubicBezTo>
                  <a:pt x="1528" y="573"/>
                  <a:pt x="1529" y="572"/>
                  <a:pt x="1530" y="571"/>
                </a:cubicBezTo>
                <a:cubicBezTo>
                  <a:pt x="1530" y="571"/>
                  <a:pt x="1531" y="571"/>
                  <a:pt x="1532" y="570"/>
                </a:cubicBezTo>
                <a:cubicBezTo>
                  <a:pt x="1532" y="569"/>
                  <a:pt x="1531" y="569"/>
                  <a:pt x="1531" y="569"/>
                </a:cubicBezTo>
                <a:cubicBezTo>
                  <a:pt x="1530" y="570"/>
                  <a:pt x="1527" y="572"/>
                  <a:pt x="1528" y="569"/>
                </a:cubicBezTo>
                <a:cubicBezTo>
                  <a:pt x="1528" y="568"/>
                  <a:pt x="1530" y="568"/>
                  <a:pt x="1530" y="566"/>
                </a:cubicBezTo>
                <a:cubicBezTo>
                  <a:pt x="1529" y="566"/>
                  <a:pt x="1529" y="565"/>
                  <a:pt x="1530" y="565"/>
                </a:cubicBezTo>
                <a:cubicBezTo>
                  <a:pt x="1531" y="565"/>
                  <a:pt x="1530" y="567"/>
                  <a:pt x="1531" y="567"/>
                </a:cubicBezTo>
                <a:cubicBezTo>
                  <a:pt x="1532" y="567"/>
                  <a:pt x="1532" y="566"/>
                  <a:pt x="1533" y="566"/>
                </a:cubicBezTo>
                <a:cubicBezTo>
                  <a:pt x="1534" y="566"/>
                  <a:pt x="1534" y="567"/>
                  <a:pt x="1534" y="568"/>
                </a:cubicBezTo>
                <a:cubicBezTo>
                  <a:pt x="1534" y="569"/>
                  <a:pt x="1536" y="569"/>
                  <a:pt x="1535" y="571"/>
                </a:cubicBezTo>
                <a:cubicBezTo>
                  <a:pt x="1534" y="571"/>
                  <a:pt x="1534" y="571"/>
                  <a:pt x="1534" y="572"/>
                </a:cubicBezTo>
                <a:cubicBezTo>
                  <a:pt x="1534" y="574"/>
                  <a:pt x="1535" y="575"/>
                  <a:pt x="1534" y="577"/>
                </a:cubicBezTo>
                <a:cubicBezTo>
                  <a:pt x="1534" y="577"/>
                  <a:pt x="1533" y="578"/>
                  <a:pt x="1534" y="579"/>
                </a:cubicBezTo>
                <a:cubicBezTo>
                  <a:pt x="1535" y="580"/>
                  <a:pt x="1537" y="579"/>
                  <a:pt x="1538" y="579"/>
                </a:cubicBezTo>
                <a:cubicBezTo>
                  <a:pt x="1539" y="581"/>
                  <a:pt x="1536" y="581"/>
                  <a:pt x="1535" y="582"/>
                </a:cubicBezTo>
                <a:cubicBezTo>
                  <a:pt x="1533" y="583"/>
                  <a:pt x="1530" y="585"/>
                  <a:pt x="1528" y="587"/>
                </a:cubicBezTo>
                <a:cubicBezTo>
                  <a:pt x="1527" y="589"/>
                  <a:pt x="1525" y="590"/>
                  <a:pt x="1524" y="591"/>
                </a:cubicBezTo>
                <a:cubicBezTo>
                  <a:pt x="1523" y="593"/>
                  <a:pt x="1522" y="593"/>
                  <a:pt x="1520" y="594"/>
                </a:cubicBezTo>
                <a:cubicBezTo>
                  <a:pt x="1519" y="595"/>
                  <a:pt x="1518" y="596"/>
                  <a:pt x="1516" y="597"/>
                </a:cubicBezTo>
                <a:cubicBezTo>
                  <a:pt x="1515" y="598"/>
                  <a:pt x="1514" y="599"/>
                  <a:pt x="1512" y="599"/>
                </a:cubicBezTo>
                <a:cubicBezTo>
                  <a:pt x="1511" y="599"/>
                  <a:pt x="1509" y="599"/>
                  <a:pt x="1508" y="599"/>
                </a:cubicBezTo>
                <a:cubicBezTo>
                  <a:pt x="1505" y="599"/>
                  <a:pt x="1503" y="598"/>
                  <a:pt x="1501" y="599"/>
                </a:cubicBezTo>
                <a:cubicBezTo>
                  <a:pt x="1499" y="599"/>
                  <a:pt x="1498" y="599"/>
                  <a:pt x="1498" y="601"/>
                </a:cubicBezTo>
                <a:cubicBezTo>
                  <a:pt x="1497" y="601"/>
                  <a:pt x="1497" y="602"/>
                  <a:pt x="1497" y="603"/>
                </a:cubicBezTo>
                <a:cubicBezTo>
                  <a:pt x="1497" y="603"/>
                  <a:pt x="1496" y="604"/>
                  <a:pt x="1496" y="604"/>
                </a:cubicBezTo>
                <a:cubicBezTo>
                  <a:pt x="1495" y="606"/>
                  <a:pt x="1495" y="607"/>
                  <a:pt x="1494" y="608"/>
                </a:cubicBezTo>
                <a:cubicBezTo>
                  <a:pt x="1493" y="609"/>
                  <a:pt x="1492" y="610"/>
                  <a:pt x="1493" y="611"/>
                </a:cubicBezTo>
                <a:cubicBezTo>
                  <a:pt x="1494" y="612"/>
                  <a:pt x="1495" y="613"/>
                  <a:pt x="1496" y="613"/>
                </a:cubicBezTo>
                <a:cubicBezTo>
                  <a:pt x="1498" y="614"/>
                  <a:pt x="1499" y="615"/>
                  <a:pt x="1499" y="617"/>
                </a:cubicBezTo>
                <a:cubicBezTo>
                  <a:pt x="1500" y="618"/>
                  <a:pt x="1499" y="619"/>
                  <a:pt x="1499" y="621"/>
                </a:cubicBezTo>
                <a:cubicBezTo>
                  <a:pt x="1499" y="623"/>
                  <a:pt x="1500" y="623"/>
                  <a:pt x="1501" y="624"/>
                </a:cubicBezTo>
                <a:cubicBezTo>
                  <a:pt x="1502" y="625"/>
                  <a:pt x="1502" y="625"/>
                  <a:pt x="1502" y="627"/>
                </a:cubicBezTo>
                <a:cubicBezTo>
                  <a:pt x="1502" y="628"/>
                  <a:pt x="1502" y="629"/>
                  <a:pt x="1501" y="631"/>
                </a:cubicBezTo>
                <a:cubicBezTo>
                  <a:pt x="1500" y="632"/>
                  <a:pt x="1501" y="632"/>
                  <a:pt x="1501" y="634"/>
                </a:cubicBezTo>
                <a:cubicBezTo>
                  <a:pt x="1501" y="634"/>
                  <a:pt x="1501" y="635"/>
                  <a:pt x="1501" y="635"/>
                </a:cubicBezTo>
                <a:cubicBezTo>
                  <a:pt x="1501" y="636"/>
                  <a:pt x="1502" y="637"/>
                  <a:pt x="1502" y="637"/>
                </a:cubicBezTo>
                <a:cubicBezTo>
                  <a:pt x="1502" y="638"/>
                  <a:pt x="1502" y="641"/>
                  <a:pt x="1501" y="639"/>
                </a:cubicBezTo>
                <a:cubicBezTo>
                  <a:pt x="1500" y="639"/>
                  <a:pt x="1500" y="638"/>
                  <a:pt x="1499" y="638"/>
                </a:cubicBezTo>
                <a:cubicBezTo>
                  <a:pt x="1499" y="638"/>
                  <a:pt x="1498" y="639"/>
                  <a:pt x="1498" y="639"/>
                </a:cubicBezTo>
                <a:cubicBezTo>
                  <a:pt x="1497" y="640"/>
                  <a:pt x="1495" y="640"/>
                  <a:pt x="1493" y="640"/>
                </a:cubicBezTo>
                <a:cubicBezTo>
                  <a:pt x="1493" y="640"/>
                  <a:pt x="1492" y="640"/>
                  <a:pt x="1492" y="640"/>
                </a:cubicBezTo>
                <a:cubicBezTo>
                  <a:pt x="1492" y="639"/>
                  <a:pt x="1492" y="639"/>
                  <a:pt x="1492" y="639"/>
                </a:cubicBezTo>
                <a:cubicBezTo>
                  <a:pt x="1492" y="638"/>
                  <a:pt x="1492" y="638"/>
                  <a:pt x="1490" y="638"/>
                </a:cubicBezTo>
                <a:cubicBezTo>
                  <a:pt x="1490" y="638"/>
                  <a:pt x="1489" y="639"/>
                  <a:pt x="1488" y="639"/>
                </a:cubicBezTo>
                <a:cubicBezTo>
                  <a:pt x="1487" y="639"/>
                  <a:pt x="1487" y="638"/>
                  <a:pt x="1486" y="638"/>
                </a:cubicBezTo>
                <a:cubicBezTo>
                  <a:pt x="1485" y="638"/>
                  <a:pt x="1484" y="639"/>
                  <a:pt x="1485" y="640"/>
                </a:cubicBezTo>
                <a:cubicBezTo>
                  <a:pt x="1485" y="640"/>
                  <a:pt x="1486" y="640"/>
                  <a:pt x="1487" y="641"/>
                </a:cubicBezTo>
                <a:cubicBezTo>
                  <a:pt x="1487" y="641"/>
                  <a:pt x="1487" y="642"/>
                  <a:pt x="1488" y="643"/>
                </a:cubicBezTo>
                <a:cubicBezTo>
                  <a:pt x="1488" y="644"/>
                  <a:pt x="1488" y="644"/>
                  <a:pt x="1489" y="644"/>
                </a:cubicBezTo>
                <a:cubicBezTo>
                  <a:pt x="1489" y="644"/>
                  <a:pt x="1488" y="644"/>
                  <a:pt x="1488" y="644"/>
                </a:cubicBezTo>
                <a:cubicBezTo>
                  <a:pt x="1487" y="644"/>
                  <a:pt x="1486" y="642"/>
                  <a:pt x="1486" y="642"/>
                </a:cubicBezTo>
                <a:cubicBezTo>
                  <a:pt x="1485" y="641"/>
                  <a:pt x="1484" y="641"/>
                  <a:pt x="1484" y="641"/>
                </a:cubicBezTo>
                <a:cubicBezTo>
                  <a:pt x="1484" y="640"/>
                  <a:pt x="1484" y="639"/>
                  <a:pt x="1483" y="639"/>
                </a:cubicBezTo>
                <a:cubicBezTo>
                  <a:pt x="1482" y="638"/>
                  <a:pt x="1481" y="638"/>
                  <a:pt x="1480" y="636"/>
                </a:cubicBezTo>
                <a:cubicBezTo>
                  <a:pt x="1480" y="636"/>
                  <a:pt x="1480" y="636"/>
                  <a:pt x="1480" y="635"/>
                </a:cubicBezTo>
                <a:cubicBezTo>
                  <a:pt x="1480" y="635"/>
                  <a:pt x="1479" y="635"/>
                  <a:pt x="1479" y="634"/>
                </a:cubicBezTo>
                <a:cubicBezTo>
                  <a:pt x="1479" y="634"/>
                  <a:pt x="1479" y="633"/>
                  <a:pt x="1480" y="633"/>
                </a:cubicBezTo>
                <a:cubicBezTo>
                  <a:pt x="1481" y="634"/>
                  <a:pt x="1480" y="635"/>
                  <a:pt x="1480" y="635"/>
                </a:cubicBezTo>
                <a:cubicBezTo>
                  <a:pt x="1481" y="636"/>
                  <a:pt x="1481" y="636"/>
                  <a:pt x="1482" y="636"/>
                </a:cubicBezTo>
                <a:cubicBezTo>
                  <a:pt x="1483" y="636"/>
                  <a:pt x="1485" y="638"/>
                  <a:pt x="1485" y="637"/>
                </a:cubicBezTo>
                <a:cubicBezTo>
                  <a:pt x="1486" y="636"/>
                  <a:pt x="1485" y="635"/>
                  <a:pt x="1487" y="635"/>
                </a:cubicBezTo>
                <a:cubicBezTo>
                  <a:pt x="1487" y="636"/>
                  <a:pt x="1488" y="636"/>
                  <a:pt x="1488" y="637"/>
                </a:cubicBezTo>
                <a:cubicBezTo>
                  <a:pt x="1489" y="638"/>
                  <a:pt x="1490" y="638"/>
                  <a:pt x="1491" y="637"/>
                </a:cubicBezTo>
                <a:cubicBezTo>
                  <a:pt x="1493" y="637"/>
                  <a:pt x="1494" y="637"/>
                  <a:pt x="1495" y="638"/>
                </a:cubicBezTo>
                <a:cubicBezTo>
                  <a:pt x="1496" y="638"/>
                  <a:pt x="1496" y="639"/>
                  <a:pt x="1496" y="639"/>
                </a:cubicBezTo>
                <a:cubicBezTo>
                  <a:pt x="1497" y="639"/>
                  <a:pt x="1498" y="638"/>
                  <a:pt x="1498" y="638"/>
                </a:cubicBezTo>
                <a:cubicBezTo>
                  <a:pt x="1499" y="637"/>
                  <a:pt x="1498" y="637"/>
                  <a:pt x="1499" y="637"/>
                </a:cubicBezTo>
                <a:cubicBezTo>
                  <a:pt x="1500" y="637"/>
                  <a:pt x="1501" y="637"/>
                  <a:pt x="1501" y="636"/>
                </a:cubicBezTo>
                <a:cubicBezTo>
                  <a:pt x="1501" y="636"/>
                  <a:pt x="1500" y="636"/>
                  <a:pt x="1500" y="635"/>
                </a:cubicBezTo>
                <a:cubicBezTo>
                  <a:pt x="1499" y="634"/>
                  <a:pt x="1501" y="632"/>
                  <a:pt x="1499" y="631"/>
                </a:cubicBezTo>
                <a:cubicBezTo>
                  <a:pt x="1498" y="631"/>
                  <a:pt x="1498" y="631"/>
                  <a:pt x="1498" y="630"/>
                </a:cubicBezTo>
                <a:cubicBezTo>
                  <a:pt x="1497" y="630"/>
                  <a:pt x="1498" y="630"/>
                  <a:pt x="1497" y="629"/>
                </a:cubicBezTo>
                <a:cubicBezTo>
                  <a:pt x="1496" y="627"/>
                  <a:pt x="1494" y="630"/>
                  <a:pt x="1493" y="629"/>
                </a:cubicBezTo>
                <a:cubicBezTo>
                  <a:pt x="1493" y="628"/>
                  <a:pt x="1493" y="628"/>
                  <a:pt x="1494" y="627"/>
                </a:cubicBezTo>
                <a:cubicBezTo>
                  <a:pt x="1495" y="627"/>
                  <a:pt x="1496" y="627"/>
                  <a:pt x="1496" y="626"/>
                </a:cubicBezTo>
                <a:cubicBezTo>
                  <a:pt x="1496" y="625"/>
                  <a:pt x="1497" y="624"/>
                  <a:pt x="1496" y="624"/>
                </a:cubicBezTo>
                <a:cubicBezTo>
                  <a:pt x="1496" y="623"/>
                  <a:pt x="1496" y="623"/>
                  <a:pt x="1495" y="624"/>
                </a:cubicBezTo>
                <a:cubicBezTo>
                  <a:pt x="1495" y="624"/>
                  <a:pt x="1495" y="624"/>
                  <a:pt x="1494" y="624"/>
                </a:cubicBezTo>
                <a:cubicBezTo>
                  <a:pt x="1494" y="624"/>
                  <a:pt x="1494" y="624"/>
                  <a:pt x="1493" y="623"/>
                </a:cubicBezTo>
                <a:cubicBezTo>
                  <a:pt x="1492" y="622"/>
                  <a:pt x="1491" y="624"/>
                  <a:pt x="1490" y="625"/>
                </a:cubicBezTo>
                <a:cubicBezTo>
                  <a:pt x="1489" y="625"/>
                  <a:pt x="1489" y="625"/>
                  <a:pt x="1488" y="626"/>
                </a:cubicBezTo>
                <a:cubicBezTo>
                  <a:pt x="1488" y="626"/>
                  <a:pt x="1487" y="627"/>
                  <a:pt x="1486" y="627"/>
                </a:cubicBezTo>
                <a:cubicBezTo>
                  <a:pt x="1486" y="629"/>
                  <a:pt x="1484" y="628"/>
                  <a:pt x="1483" y="628"/>
                </a:cubicBezTo>
                <a:cubicBezTo>
                  <a:pt x="1482" y="627"/>
                  <a:pt x="1482" y="627"/>
                  <a:pt x="1482" y="626"/>
                </a:cubicBezTo>
                <a:cubicBezTo>
                  <a:pt x="1482" y="626"/>
                  <a:pt x="1483" y="624"/>
                  <a:pt x="1483" y="624"/>
                </a:cubicBezTo>
                <a:cubicBezTo>
                  <a:pt x="1484" y="624"/>
                  <a:pt x="1485" y="624"/>
                  <a:pt x="1485" y="623"/>
                </a:cubicBezTo>
                <a:cubicBezTo>
                  <a:pt x="1486" y="622"/>
                  <a:pt x="1483" y="621"/>
                  <a:pt x="1482" y="621"/>
                </a:cubicBezTo>
                <a:cubicBezTo>
                  <a:pt x="1481" y="621"/>
                  <a:pt x="1481" y="621"/>
                  <a:pt x="1480" y="621"/>
                </a:cubicBezTo>
                <a:cubicBezTo>
                  <a:pt x="1479" y="620"/>
                  <a:pt x="1478" y="619"/>
                  <a:pt x="1478" y="618"/>
                </a:cubicBezTo>
                <a:cubicBezTo>
                  <a:pt x="1478" y="617"/>
                  <a:pt x="1479" y="617"/>
                  <a:pt x="1480" y="616"/>
                </a:cubicBezTo>
                <a:cubicBezTo>
                  <a:pt x="1481" y="616"/>
                  <a:pt x="1480" y="615"/>
                  <a:pt x="1480" y="614"/>
                </a:cubicBezTo>
                <a:cubicBezTo>
                  <a:pt x="1480" y="611"/>
                  <a:pt x="1482" y="614"/>
                  <a:pt x="1483" y="614"/>
                </a:cubicBezTo>
                <a:cubicBezTo>
                  <a:pt x="1485" y="614"/>
                  <a:pt x="1483" y="611"/>
                  <a:pt x="1483" y="610"/>
                </a:cubicBezTo>
                <a:cubicBezTo>
                  <a:pt x="1483" y="609"/>
                  <a:pt x="1483" y="607"/>
                  <a:pt x="1483" y="606"/>
                </a:cubicBezTo>
                <a:cubicBezTo>
                  <a:pt x="1484" y="605"/>
                  <a:pt x="1484" y="603"/>
                  <a:pt x="1485" y="602"/>
                </a:cubicBezTo>
                <a:cubicBezTo>
                  <a:pt x="1486" y="600"/>
                  <a:pt x="1486" y="600"/>
                  <a:pt x="1486" y="598"/>
                </a:cubicBezTo>
                <a:cubicBezTo>
                  <a:pt x="1486" y="596"/>
                  <a:pt x="1487" y="595"/>
                  <a:pt x="1487" y="594"/>
                </a:cubicBezTo>
                <a:cubicBezTo>
                  <a:pt x="1486" y="592"/>
                  <a:pt x="1484" y="594"/>
                  <a:pt x="1484" y="595"/>
                </a:cubicBezTo>
                <a:cubicBezTo>
                  <a:pt x="1483" y="595"/>
                  <a:pt x="1482" y="595"/>
                  <a:pt x="1481" y="596"/>
                </a:cubicBezTo>
                <a:cubicBezTo>
                  <a:pt x="1481" y="596"/>
                  <a:pt x="1480" y="597"/>
                  <a:pt x="1480" y="597"/>
                </a:cubicBezTo>
                <a:cubicBezTo>
                  <a:pt x="1478" y="599"/>
                  <a:pt x="1477" y="600"/>
                  <a:pt x="1475" y="600"/>
                </a:cubicBezTo>
                <a:cubicBezTo>
                  <a:pt x="1474" y="600"/>
                  <a:pt x="1474" y="600"/>
                  <a:pt x="1473" y="601"/>
                </a:cubicBezTo>
                <a:cubicBezTo>
                  <a:pt x="1473" y="601"/>
                  <a:pt x="1472" y="601"/>
                  <a:pt x="1471" y="601"/>
                </a:cubicBezTo>
                <a:cubicBezTo>
                  <a:pt x="1471" y="600"/>
                  <a:pt x="1471" y="599"/>
                  <a:pt x="1471" y="599"/>
                </a:cubicBezTo>
                <a:cubicBezTo>
                  <a:pt x="1472" y="598"/>
                  <a:pt x="1473" y="599"/>
                  <a:pt x="1473" y="598"/>
                </a:cubicBezTo>
                <a:cubicBezTo>
                  <a:pt x="1473" y="598"/>
                  <a:pt x="1473" y="598"/>
                  <a:pt x="1474" y="597"/>
                </a:cubicBezTo>
                <a:cubicBezTo>
                  <a:pt x="1474" y="597"/>
                  <a:pt x="1474" y="597"/>
                  <a:pt x="1474" y="597"/>
                </a:cubicBezTo>
                <a:cubicBezTo>
                  <a:pt x="1475" y="596"/>
                  <a:pt x="1476" y="596"/>
                  <a:pt x="1476" y="595"/>
                </a:cubicBezTo>
                <a:cubicBezTo>
                  <a:pt x="1476" y="593"/>
                  <a:pt x="1473" y="595"/>
                  <a:pt x="1473" y="593"/>
                </a:cubicBezTo>
                <a:cubicBezTo>
                  <a:pt x="1474" y="592"/>
                  <a:pt x="1474" y="592"/>
                  <a:pt x="1473" y="591"/>
                </a:cubicBezTo>
                <a:cubicBezTo>
                  <a:pt x="1472" y="591"/>
                  <a:pt x="1472" y="591"/>
                  <a:pt x="1471" y="592"/>
                </a:cubicBezTo>
                <a:cubicBezTo>
                  <a:pt x="1470" y="592"/>
                  <a:pt x="1468" y="593"/>
                  <a:pt x="1467" y="592"/>
                </a:cubicBezTo>
                <a:cubicBezTo>
                  <a:pt x="1466" y="591"/>
                  <a:pt x="1467" y="590"/>
                  <a:pt x="1466" y="589"/>
                </a:cubicBezTo>
                <a:cubicBezTo>
                  <a:pt x="1466" y="588"/>
                  <a:pt x="1465" y="588"/>
                  <a:pt x="1465" y="588"/>
                </a:cubicBezTo>
                <a:cubicBezTo>
                  <a:pt x="1464" y="588"/>
                  <a:pt x="1464" y="587"/>
                  <a:pt x="1463" y="586"/>
                </a:cubicBezTo>
                <a:cubicBezTo>
                  <a:pt x="1462" y="585"/>
                  <a:pt x="1460" y="585"/>
                  <a:pt x="1459" y="586"/>
                </a:cubicBezTo>
                <a:cubicBezTo>
                  <a:pt x="1457" y="586"/>
                  <a:pt x="1456" y="587"/>
                  <a:pt x="1454" y="586"/>
                </a:cubicBezTo>
                <a:cubicBezTo>
                  <a:pt x="1453" y="586"/>
                  <a:pt x="1452" y="584"/>
                  <a:pt x="1451" y="584"/>
                </a:cubicBezTo>
                <a:cubicBezTo>
                  <a:pt x="1451" y="583"/>
                  <a:pt x="1450" y="583"/>
                  <a:pt x="1450" y="582"/>
                </a:cubicBezTo>
                <a:cubicBezTo>
                  <a:pt x="1449" y="582"/>
                  <a:pt x="1448" y="582"/>
                  <a:pt x="1448" y="582"/>
                </a:cubicBezTo>
                <a:cubicBezTo>
                  <a:pt x="1447" y="582"/>
                  <a:pt x="1446" y="581"/>
                  <a:pt x="1446" y="582"/>
                </a:cubicBezTo>
                <a:cubicBezTo>
                  <a:pt x="1445" y="582"/>
                  <a:pt x="1446" y="583"/>
                  <a:pt x="1446" y="583"/>
                </a:cubicBezTo>
                <a:cubicBezTo>
                  <a:pt x="1447" y="584"/>
                  <a:pt x="1447" y="585"/>
                  <a:pt x="1447" y="585"/>
                </a:cubicBezTo>
                <a:cubicBezTo>
                  <a:pt x="1448" y="586"/>
                  <a:pt x="1448" y="586"/>
                  <a:pt x="1449" y="587"/>
                </a:cubicBezTo>
                <a:cubicBezTo>
                  <a:pt x="1450" y="587"/>
                  <a:pt x="1450" y="588"/>
                  <a:pt x="1449" y="589"/>
                </a:cubicBezTo>
                <a:cubicBezTo>
                  <a:pt x="1448" y="589"/>
                  <a:pt x="1448" y="588"/>
                  <a:pt x="1447" y="589"/>
                </a:cubicBezTo>
                <a:cubicBezTo>
                  <a:pt x="1446" y="589"/>
                  <a:pt x="1446" y="590"/>
                  <a:pt x="1445" y="590"/>
                </a:cubicBezTo>
                <a:cubicBezTo>
                  <a:pt x="1444" y="590"/>
                  <a:pt x="1443" y="590"/>
                  <a:pt x="1442" y="590"/>
                </a:cubicBezTo>
                <a:cubicBezTo>
                  <a:pt x="1442" y="590"/>
                  <a:pt x="1441" y="590"/>
                  <a:pt x="1440" y="590"/>
                </a:cubicBezTo>
                <a:cubicBezTo>
                  <a:pt x="1439" y="590"/>
                  <a:pt x="1439" y="590"/>
                  <a:pt x="1438" y="589"/>
                </a:cubicBezTo>
                <a:cubicBezTo>
                  <a:pt x="1438" y="589"/>
                  <a:pt x="1437" y="589"/>
                  <a:pt x="1437" y="589"/>
                </a:cubicBezTo>
                <a:cubicBezTo>
                  <a:pt x="1435" y="589"/>
                  <a:pt x="1434" y="589"/>
                  <a:pt x="1433" y="588"/>
                </a:cubicBezTo>
                <a:cubicBezTo>
                  <a:pt x="1432" y="587"/>
                  <a:pt x="1431" y="587"/>
                  <a:pt x="1431" y="588"/>
                </a:cubicBezTo>
                <a:cubicBezTo>
                  <a:pt x="1430" y="588"/>
                  <a:pt x="1431" y="589"/>
                  <a:pt x="1432" y="589"/>
                </a:cubicBezTo>
                <a:cubicBezTo>
                  <a:pt x="1433" y="590"/>
                  <a:pt x="1433" y="591"/>
                  <a:pt x="1434" y="592"/>
                </a:cubicBezTo>
                <a:cubicBezTo>
                  <a:pt x="1435" y="594"/>
                  <a:pt x="1437" y="594"/>
                  <a:pt x="1438" y="595"/>
                </a:cubicBezTo>
                <a:cubicBezTo>
                  <a:pt x="1439" y="596"/>
                  <a:pt x="1438" y="599"/>
                  <a:pt x="1436" y="598"/>
                </a:cubicBezTo>
                <a:cubicBezTo>
                  <a:pt x="1436" y="598"/>
                  <a:pt x="1435" y="596"/>
                  <a:pt x="1435" y="596"/>
                </a:cubicBezTo>
                <a:cubicBezTo>
                  <a:pt x="1434" y="596"/>
                  <a:pt x="1434" y="597"/>
                  <a:pt x="1434" y="598"/>
                </a:cubicBezTo>
                <a:cubicBezTo>
                  <a:pt x="1435" y="598"/>
                  <a:pt x="1437" y="600"/>
                  <a:pt x="1435" y="600"/>
                </a:cubicBezTo>
                <a:cubicBezTo>
                  <a:pt x="1434" y="600"/>
                  <a:pt x="1433" y="600"/>
                  <a:pt x="1433" y="600"/>
                </a:cubicBezTo>
                <a:cubicBezTo>
                  <a:pt x="1432" y="600"/>
                  <a:pt x="1432" y="599"/>
                  <a:pt x="1431" y="599"/>
                </a:cubicBezTo>
                <a:cubicBezTo>
                  <a:pt x="1431" y="598"/>
                  <a:pt x="1430" y="599"/>
                  <a:pt x="1430" y="600"/>
                </a:cubicBezTo>
                <a:cubicBezTo>
                  <a:pt x="1431" y="601"/>
                  <a:pt x="1431" y="601"/>
                  <a:pt x="1431" y="602"/>
                </a:cubicBezTo>
                <a:cubicBezTo>
                  <a:pt x="1431" y="603"/>
                  <a:pt x="1431" y="603"/>
                  <a:pt x="1432" y="604"/>
                </a:cubicBezTo>
                <a:cubicBezTo>
                  <a:pt x="1432" y="604"/>
                  <a:pt x="1433" y="604"/>
                  <a:pt x="1433" y="605"/>
                </a:cubicBezTo>
                <a:cubicBezTo>
                  <a:pt x="1432" y="606"/>
                  <a:pt x="1431" y="608"/>
                  <a:pt x="1430" y="608"/>
                </a:cubicBezTo>
                <a:cubicBezTo>
                  <a:pt x="1428" y="611"/>
                  <a:pt x="1425" y="611"/>
                  <a:pt x="1422" y="611"/>
                </a:cubicBezTo>
                <a:cubicBezTo>
                  <a:pt x="1421" y="611"/>
                  <a:pt x="1419" y="610"/>
                  <a:pt x="1418" y="610"/>
                </a:cubicBezTo>
                <a:cubicBezTo>
                  <a:pt x="1417" y="609"/>
                  <a:pt x="1415" y="608"/>
                  <a:pt x="1414" y="608"/>
                </a:cubicBezTo>
                <a:cubicBezTo>
                  <a:pt x="1412" y="608"/>
                  <a:pt x="1411" y="608"/>
                  <a:pt x="1409" y="608"/>
                </a:cubicBezTo>
                <a:cubicBezTo>
                  <a:pt x="1408" y="607"/>
                  <a:pt x="1406" y="607"/>
                  <a:pt x="1404" y="607"/>
                </a:cubicBezTo>
                <a:cubicBezTo>
                  <a:pt x="1403" y="607"/>
                  <a:pt x="1402" y="607"/>
                  <a:pt x="1401" y="607"/>
                </a:cubicBezTo>
                <a:cubicBezTo>
                  <a:pt x="1400" y="607"/>
                  <a:pt x="1399" y="606"/>
                  <a:pt x="1397" y="607"/>
                </a:cubicBezTo>
                <a:cubicBezTo>
                  <a:pt x="1395" y="607"/>
                  <a:pt x="1394" y="607"/>
                  <a:pt x="1392" y="607"/>
                </a:cubicBezTo>
                <a:cubicBezTo>
                  <a:pt x="1391" y="608"/>
                  <a:pt x="1390" y="608"/>
                  <a:pt x="1390" y="608"/>
                </a:cubicBezTo>
                <a:cubicBezTo>
                  <a:pt x="1388" y="609"/>
                  <a:pt x="1387" y="609"/>
                  <a:pt x="1386" y="609"/>
                </a:cubicBezTo>
                <a:cubicBezTo>
                  <a:pt x="1385" y="610"/>
                  <a:pt x="1384" y="610"/>
                  <a:pt x="1383" y="610"/>
                </a:cubicBezTo>
                <a:cubicBezTo>
                  <a:pt x="1382" y="610"/>
                  <a:pt x="1382" y="611"/>
                  <a:pt x="1381" y="611"/>
                </a:cubicBezTo>
                <a:cubicBezTo>
                  <a:pt x="1378" y="612"/>
                  <a:pt x="1376" y="612"/>
                  <a:pt x="1374" y="612"/>
                </a:cubicBezTo>
                <a:cubicBezTo>
                  <a:pt x="1370" y="612"/>
                  <a:pt x="1367" y="612"/>
                  <a:pt x="1364" y="611"/>
                </a:cubicBezTo>
                <a:cubicBezTo>
                  <a:pt x="1362" y="611"/>
                  <a:pt x="1360" y="611"/>
                  <a:pt x="1358" y="610"/>
                </a:cubicBezTo>
                <a:cubicBezTo>
                  <a:pt x="1356" y="610"/>
                  <a:pt x="1354" y="609"/>
                  <a:pt x="1353" y="608"/>
                </a:cubicBezTo>
                <a:cubicBezTo>
                  <a:pt x="1352" y="607"/>
                  <a:pt x="1350" y="608"/>
                  <a:pt x="1349" y="608"/>
                </a:cubicBezTo>
                <a:cubicBezTo>
                  <a:pt x="1347" y="607"/>
                  <a:pt x="1346" y="607"/>
                  <a:pt x="1345" y="605"/>
                </a:cubicBezTo>
                <a:cubicBezTo>
                  <a:pt x="1345" y="604"/>
                  <a:pt x="1344" y="603"/>
                  <a:pt x="1342" y="603"/>
                </a:cubicBezTo>
                <a:cubicBezTo>
                  <a:pt x="1340" y="603"/>
                  <a:pt x="1339" y="603"/>
                  <a:pt x="1338" y="602"/>
                </a:cubicBezTo>
                <a:cubicBezTo>
                  <a:pt x="1337" y="601"/>
                  <a:pt x="1337" y="600"/>
                  <a:pt x="1336" y="600"/>
                </a:cubicBezTo>
                <a:cubicBezTo>
                  <a:pt x="1335" y="600"/>
                  <a:pt x="1334" y="600"/>
                  <a:pt x="1333" y="600"/>
                </a:cubicBezTo>
                <a:cubicBezTo>
                  <a:pt x="1332" y="600"/>
                  <a:pt x="1331" y="600"/>
                  <a:pt x="1330" y="600"/>
                </a:cubicBezTo>
                <a:cubicBezTo>
                  <a:pt x="1327" y="600"/>
                  <a:pt x="1324" y="601"/>
                  <a:pt x="1321" y="601"/>
                </a:cubicBezTo>
                <a:cubicBezTo>
                  <a:pt x="1319" y="601"/>
                  <a:pt x="1318" y="600"/>
                  <a:pt x="1316" y="600"/>
                </a:cubicBezTo>
                <a:cubicBezTo>
                  <a:pt x="1315" y="600"/>
                  <a:pt x="1313" y="600"/>
                  <a:pt x="1312" y="600"/>
                </a:cubicBezTo>
                <a:cubicBezTo>
                  <a:pt x="1311" y="599"/>
                  <a:pt x="1311" y="599"/>
                  <a:pt x="1311" y="598"/>
                </a:cubicBezTo>
                <a:cubicBezTo>
                  <a:pt x="1310" y="598"/>
                  <a:pt x="1309" y="597"/>
                  <a:pt x="1309" y="597"/>
                </a:cubicBezTo>
                <a:cubicBezTo>
                  <a:pt x="1308" y="596"/>
                  <a:pt x="1309" y="594"/>
                  <a:pt x="1308" y="593"/>
                </a:cubicBezTo>
                <a:cubicBezTo>
                  <a:pt x="1307" y="592"/>
                  <a:pt x="1305" y="593"/>
                  <a:pt x="1304" y="593"/>
                </a:cubicBezTo>
                <a:cubicBezTo>
                  <a:pt x="1303" y="593"/>
                  <a:pt x="1302" y="592"/>
                  <a:pt x="1301" y="592"/>
                </a:cubicBezTo>
                <a:cubicBezTo>
                  <a:pt x="1300" y="591"/>
                  <a:pt x="1299" y="592"/>
                  <a:pt x="1298" y="591"/>
                </a:cubicBezTo>
                <a:cubicBezTo>
                  <a:pt x="1298" y="591"/>
                  <a:pt x="1298" y="590"/>
                  <a:pt x="1297" y="590"/>
                </a:cubicBezTo>
                <a:cubicBezTo>
                  <a:pt x="1297" y="590"/>
                  <a:pt x="1296" y="590"/>
                  <a:pt x="1296" y="589"/>
                </a:cubicBezTo>
                <a:cubicBezTo>
                  <a:pt x="1295" y="589"/>
                  <a:pt x="1295" y="587"/>
                  <a:pt x="1294" y="587"/>
                </a:cubicBezTo>
                <a:cubicBezTo>
                  <a:pt x="1294" y="586"/>
                  <a:pt x="1292" y="587"/>
                  <a:pt x="1291" y="587"/>
                </a:cubicBezTo>
                <a:cubicBezTo>
                  <a:pt x="1292" y="585"/>
                  <a:pt x="1292" y="585"/>
                  <a:pt x="1293" y="584"/>
                </a:cubicBezTo>
                <a:cubicBezTo>
                  <a:pt x="1294" y="584"/>
                  <a:pt x="1295" y="584"/>
                  <a:pt x="1295" y="583"/>
                </a:cubicBezTo>
                <a:cubicBezTo>
                  <a:pt x="1294" y="581"/>
                  <a:pt x="1292" y="581"/>
                  <a:pt x="1291" y="580"/>
                </a:cubicBezTo>
                <a:cubicBezTo>
                  <a:pt x="1290" y="578"/>
                  <a:pt x="1292" y="576"/>
                  <a:pt x="1291" y="575"/>
                </a:cubicBezTo>
                <a:cubicBezTo>
                  <a:pt x="1290" y="574"/>
                  <a:pt x="1289" y="573"/>
                  <a:pt x="1288" y="572"/>
                </a:cubicBezTo>
                <a:cubicBezTo>
                  <a:pt x="1286" y="571"/>
                  <a:pt x="1284" y="570"/>
                  <a:pt x="1282" y="569"/>
                </a:cubicBezTo>
                <a:cubicBezTo>
                  <a:pt x="1281" y="568"/>
                  <a:pt x="1279" y="568"/>
                  <a:pt x="1277" y="568"/>
                </a:cubicBezTo>
                <a:cubicBezTo>
                  <a:pt x="1276" y="568"/>
                  <a:pt x="1274" y="568"/>
                  <a:pt x="1273" y="569"/>
                </a:cubicBezTo>
                <a:cubicBezTo>
                  <a:pt x="1272" y="569"/>
                  <a:pt x="1271" y="570"/>
                  <a:pt x="1271" y="570"/>
                </a:cubicBezTo>
                <a:cubicBezTo>
                  <a:pt x="1270" y="570"/>
                  <a:pt x="1269" y="570"/>
                  <a:pt x="1268" y="571"/>
                </a:cubicBezTo>
                <a:cubicBezTo>
                  <a:pt x="1267" y="571"/>
                  <a:pt x="1266" y="572"/>
                  <a:pt x="1265" y="572"/>
                </a:cubicBezTo>
                <a:cubicBezTo>
                  <a:pt x="1264" y="572"/>
                  <a:pt x="1264" y="572"/>
                  <a:pt x="1263" y="573"/>
                </a:cubicBezTo>
                <a:cubicBezTo>
                  <a:pt x="1263" y="573"/>
                  <a:pt x="1263" y="572"/>
                  <a:pt x="1262" y="573"/>
                </a:cubicBezTo>
                <a:cubicBezTo>
                  <a:pt x="1261" y="573"/>
                  <a:pt x="1260" y="573"/>
                  <a:pt x="1259" y="574"/>
                </a:cubicBezTo>
                <a:cubicBezTo>
                  <a:pt x="1255" y="574"/>
                  <a:pt x="1250" y="576"/>
                  <a:pt x="1246" y="577"/>
                </a:cubicBezTo>
                <a:cubicBezTo>
                  <a:pt x="1242" y="578"/>
                  <a:pt x="1239" y="578"/>
                  <a:pt x="1235" y="579"/>
                </a:cubicBezTo>
                <a:cubicBezTo>
                  <a:pt x="1233" y="580"/>
                  <a:pt x="1232" y="580"/>
                  <a:pt x="1231" y="581"/>
                </a:cubicBezTo>
                <a:cubicBezTo>
                  <a:pt x="1230" y="582"/>
                  <a:pt x="1229" y="583"/>
                  <a:pt x="1229" y="585"/>
                </a:cubicBezTo>
                <a:cubicBezTo>
                  <a:pt x="1228" y="586"/>
                  <a:pt x="1227" y="587"/>
                  <a:pt x="1226" y="588"/>
                </a:cubicBezTo>
                <a:cubicBezTo>
                  <a:pt x="1225" y="589"/>
                  <a:pt x="1222" y="590"/>
                  <a:pt x="1222" y="591"/>
                </a:cubicBezTo>
                <a:cubicBezTo>
                  <a:pt x="1222" y="593"/>
                  <a:pt x="1229" y="590"/>
                  <a:pt x="1230" y="591"/>
                </a:cubicBezTo>
                <a:cubicBezTo>
                  <a:pt x="1231" y="592"/>
                  <a:pt x="1230" y="592"/>
                  <a:pt x="1230" y="593"/>
                </a:cubicBezTo>
                <a:cubicBezTo>
                  <a:pt x="1231" y="593"/>
                  <a:pt x="1232" y="593"/>
                  <a:pt x="1232" y="593"/>
                </a:cubicBezTo>
                <a:cubicBezTo>
                  <a:pt x="1235" y="593"/>
                  <a:pt x="1237" y="594"/>
                  <a:pt x="1239" y="594"/>
                </a:cubicBezTo>
                <a:cubicBezTo>
                  <a:pt x="1240" y="594"/>
                  <a:pt x="1241" y="594"/>
                  <a:pt x="1242" y="595"/>
                </a:cubicBezTo>
                <a:cubicBezTo>
                  <a:pt x="1243" y="595"/>
                  <a:pt x="1244" y="595"/>
                  <a:pt x="1245" y="595"/>
                </a:cubicBezTo>
                <a:cubicBezTo>
                  <a:pt x="1246" y="595"/>
                  <a:pt x="1248" y="595"/>
                  <a:pt x="1247" y="594"/>
                </a:cubicBezTo>
                <a:cubicBezTo>
                  <a:pt x="1247" y="594"/>
                  <a:pt x="1246" y="594"/>
                  <a:pt x="1245" y="593"/>
                </a:cubicBezTo>
                <a:cubicBezTo>
                  <a:pt x="1245" y="593"/>
                  <a:pt x="1244" y="593"/>
                  <a:pt x="1244" y="592"/>
                </a:cubicBezTo>
                <a:cubicBezTo>
                  <a:pt x="1243" y="592"/>
                  <a:pt x="1243" y="590"/>
                  <a:pt x="1244" y="589"/>
                </a:cubicBezTo>
                <a:cubicBezTo>
                  <a:pt x="1246" y="588"/>
                  <a:pt x="1248" y="589"/>
                  <a:pt x="1250" y="590"/>
                </a:cubicBezTo>
                <a:cubicBezTo>
                  <a:pt x="1251" y="590"/>
                  <a:pt x="1251" y="591"/>
                  <a:pt x="1252" y="591"/>
                </a:cubicBezTo>
                <a:cubicBezTo>
                  <a:pt x="1253" y="591"/>
                  <a:pt x="1254" y="592"/>
                  <a:pt x="1255" y="592"/>
                </a:cubicBezTo>
                <a:cubicBezTo>
                  <a:pt x="1256" y="592"/>
                  <a:pt x="1257" y="592"/>
                  <a:pt x="1258" y="591"/>
                </a:cubicBezTo>
                <a:cubicBezTo>
                  <a:pt x="1259" y="591"/>
                  <a:pt x="1259" y="590"/>
                  <a:pt x="1260" y="589"/>
                </a:cubicBezTo>
                <a:cubicBezTo>
                  <a:pt x="1261" y="588"/>
                  <a:pt x="1264" y="587"/>
                  <a:pt x="1265" y="588"/>
                </a:cubicBezTo>
                <a:cubicBezTo>
                  <a:pt x="1266" y="588"/>
                  <a:pt x="1266" y="588"/>
                  <a:pt x="1266" y="589"/>
                </a:cubicBezTo>
                <a:cubicBezTo>
                  <a:pt x="1266" y="589"/>
                  <a:pt x="1267" y="589"/>
                  <a:pt x="1267" y="589"/>
                </a:cubicBezTo>
                <a:cubicBezTo>
                  <a:pt x="1268" y="590"/>
                  <a:pt x="1268" y="590"/>
                  <a:pt x="1268" y="591"/>
                </a:cubicBezTo>
                <a:cubicBezTo>
                  <a:pt x="1268" y="591"/>
                  <a:pt x="1269" y="591"/>
                  <a:pt x="1269" y="591"/>
                </a:cubicBezTo>
                <a:cubicBezTo>
                  <a:pt x="1269" y="591"/>
                  <a:pt x="1269" y="590"/>
                  <a:pt x="1269" y="589"/>
                </a:cubicBezTo>
                <a:cubicBezTo>
                  <a:pt x="1269" y="589"/>
                  <a:pt x="1270" y="588"/>
                  <a:pt x="1270" y="587"/>
                </a:cubicBezTo>
                <a:cubicBezTo>
                  <a:pt x="1270" y="587"/>
                  <a:pt x="1270" y="586"/>
                  <a:pt x="1270" y="585"/>
                </a:cubicBezTo>
                <a:cubicBezTo>
                  <a:pt x="1269" y="583"/>
                  <a:pt x="1271" y="583"/>
                  <a:pt x="1272" y="582"/>
                </a:cubicBezTo>
                <a:cubicBezTo>
                  <a:pt x="1273" y="581"/>
                  <a:pt x="1275" y="581"/>
                  <a:pt x="1276" y="581"/>
                </a:cubicBezTo>
                <a:cubicBezTo>
                  <a:pt x="1278" y="580"/>
                  <a:pt x="1279" y="580"/>
                  <a:pt x="1281" y="579"/>
                </a:cubicBezTo>
                <a:cubicBezTo>
                  <a:pt x="1282" y="578"/>
                  <a:pt x="1284" y="578"/>
                  <a:pt x="1285" y="578"/>
                </a:cubicBezTo>
                <a:cubicBezTo>
                  <a:pt x="1286" y="578"/>
                  <a:pt x="1287" y="579"/>
                  <a:pt x="1287" y="580"/>
                </a:cubicBezTo>
                <a:cubicBezTo>
                  <a:pt x="1286" y="580"/>
                  <a:pt x="1286" y="580"/>
                  <a:pt x="1285" y="580"/>
                </a:cubicBezTo>
                <a:cubicBezTo>
                  <a:pt x="1284" y="582"/>
                  <a:pt x="1287" y="583"/>
                  <a:pt x="1287" y="584"/>
                </a:cubicBezTo>
                <a:cubicBezTo>
                  <a:pt x="1286" y="586"/>
                  <a:pt x="1284" y="585"/>
                  <a:pt x="1283" y="586"/>
                </a:cubicBezTo>
                <a:cubicBezTo>
                  <a:pt x="1282" y="586"/>
                  <a:pt x="1282" y="587"/>
                  <a:pt x="1281" y="587"/>
                </a:cubicBezTo>
                <a:cubicBezTo>
                  <a:pt x="1280" y="586"/>
                  <a:pt x="1279" y="586"/>
                  <a:pt x="1279" y="587"/>
                </a:cubicBezTo>
                <a:cubicBezTo>
                  <a:pt x="1278" y="587"/>
                  <a:pt x="1278" y="587"/>
                  <a:pt x="1277" y="587"/>
                </a:cubicBezTo>
                <a:cubicBezTo>
                  <a:pt x="1276" y="587"/>
                  <a:pt x="1275" y="587"/>
                  <a:pt x="1275" y="587"/>
                </a:cubicBezTo>
                <a:cubicBezTo>
                  <a:pt x="1274" y="587"/>
                  <a:pt x="1274" y="588"/>
                  <a:pt x="1273" y="588"/>
                </a:cubicBezTo>
                <a:cubicBezTo>
                  <a:pt x="1272" y="589"/>
                  <a:pt x="1272" y="589"/>
                  <a:pt x="1271" y="589"/>
                </a:cubicBezTo>
                <a:cubicBezTo>
                  <a:pt x="1270" y="590"/>
                  <a:pt x="1272" y="592"/>
                  <a:pt x="1271" y="594"/>
                </a:cubicBezTo>
                <a:cubicBezTo>
                  <a:pt x="1271" y="594"/>
                  <a:pt x="1270" y="595"/>
                  <a:pt x="1269" y="594"/>
                </a:cubicBezTo>
                <a:cubicBezTo>
                  <a:pt x="1269" y="593"/>
                  <a:pt x="1269" y="593"/>
                  <a:pt x="1268" y="593"/>
                </a:cubicBezTo>
                <a:cubicBezTo>
                  <a:pt x="1266" y="592"/>
                  <a:pt x="1265" y="593"/>
                  <a:pt x="1263" y="594"/>
                </a:cubicBezTo>
                <a:cubicBezTo>
                  <a:pt x="1262" y="596"/>
                  <a:pt x="1261" y="596"/>
                  <a:pt x="1260" y="596"/>
                </a:cubicBezTo>
                <a:cubicBezTo>
                  <a:pt x="1258" y="597"/>
                  <a:pt x="1257" y="597"/>
                  <a:pt x="1256" y="598"/>
                </a:cubicBezTo>
                <a:cubicBezTo>
                  <a:pt x="1254" y="599"/>
                  <a:pt x="1253" y="599"/>
                  <a:pt x="1251" y="599"/>
                </a:cubicBezTo>
                <a:cubicBezTo>
                  <a:pt x="1251" y="599"/>
                  <a:pt x="1250" y="599"/>
                  <a:pt x="1249" y="600"/>
                </a:cubicBezTo>
                <a:cubicBezTo>
                  <a:pt x="1249" y="600"/>
                  <a:pt x="1248" y="600"/>
                  <a:pt x="1248" y="601"/>
                </a:cubicBezTo>
                <a:cubicBezTo>
                  <a:pt x="1247" y="601"/>
                  <a:pt x="1246" y="601"/>
                  <a:pt x="1246" y="601"/>
                </a:cubicBezTo>
                <a:cubicBezTo>
                  <a:pt x="1245" y="601"/>
                  <a:pt x="1244" y="601"/>
                  <a:pt x="1243" y="601"/>
                </a:cubicBezTo>
                <a:cubicBezTo>
                  <a:pt x="1243" y="600"/>
                  <a:pt x="1243" y="600"/>
                  <a:pt x="1242" y="599"/>
                </a:cubicBezTo>
                <a:cubicBezTo>
                  <a:pt x="1242" y="598"/>
                  <a:pt x="1242" y="598"/>
                  <a:pt x="1241" y="599"/>
                </a:cubicBezTo>
                <a:cubicBezTo>
                  <a:pt x="1241" y="599"/>
                  <a:pt x="1241" y="601"/>
                  <a:pt x="1241" y="601"/>
                </a:cubicBezTo>
                <a:cubicBezTo>
                  <a:pt x="1242" y="602"/>
                  <a:pt x="1242" y="602"/>
                  <a:pt x="1243" y="602"/>
                </a:cubicBezTo>
                <a:cubicBezTo>
                  <a:pt x="1243" y="602"/>
                  <a:pt x="1243" y="603"/>
                  <a:pt x="1244" y="603"/>
                </a:cubicBezTo>
                <a:cubicBezTo>
                  <a:pt x="1244" y="603"/>
                  <a:pt x="1244" y="603"/>
                  <a:pt x="1245" y="603"/>
                </a:cubicBezTo>
                <a:cubicBezTo>
                  <a:pt x="1246" y="603"/>
                  <a:pt x="1246" y="604"/>
                  <a:pt x="1245" y="605"/>
                </a:cubicBezTo>
                <a:cubicBezTo>
                  <a:pt x="1244" y="606"/>
                  <a:pt x="1242" y="606"/>
                  <a:pt x="1241" y="607"/>
                </a:cubicBezTo>
                <a:cubicBezTo>
                  <a:pt x="1240" y="608"/>
                  <a:pt x="1238" y="609"/>
                  <a:pt x="1239" y="611"/>
                </a:cubicBezTo>
                <a:cubicBezTo>
                  <a:pt x="1239" y="612"/>
                  <a:pt x="1241" y="613"/>
                  <a:pt x="1242" y="613"/>
                </a:cubicBezTo>
                <a:cubicBezTo>
                  <a:pt x="1243" y="614"/>
                  <a:pt x="1244" y="615"/>
                  <a:pt x="1245" y="616"/>
                </a:cubicBezTo>
                <a:cubicBezTo>
                  <a:pt x="1246" y="617"/>
                  <a:pt x="1248" y="618"/>
                  <a:pt x="1248" y="620"/>
                </a:cubicBezTo>
                <a:cubicBezTo>
                  <a:pt x="1247" y="620"/>
                  <a:pt x="1247" y="620"/>
                  <a:pt x="1246" y="621"/>
                </a:cubicBezTo>
                <a:cubicBezTo>
                  <a:pt x="1246" y="621"/>
                  <a:pt x="1246" y="622"/>
                  <a:pt x="1246" y="623"/>
                </a:cubicBezTo>
                <a:cubicBezTo>
                  <a:pt x="1246" y="624"/>
                  <a:pt x="1248" y="625"/>
                  <a:pt x="1248" y="627"/>
                </a:cubicBezTo>
                <a:cubicBezTo>
                  <a:pt x="1249" y="627"/>
                  <a:pt x="1249" y="628"/>
                  <a:pt x="1249" y="629"/>
                </a:cubicBezTo>
                <a:cubicBezTo>
                  <a:pt x="1249" y="629"/>
                  <a:pt x="1250" y="631"/>
                  <a:pt x="1251" y="631"/>
                </a:cubicBezTo>
                <a:cubicBezTo>
                  <a:pt x="1252" y="632"/>
                  <a:pt x="1254" y="632"/>
                  <a:pt x="1254" y="633"/>
                </a:cubicBezTo>
                <a:cubicBezTo>
                  <a:pt x="1254" y="634"/>
                  <a:pt x="1250" y="634"/>
                  <a:pt x="1252" y="636"/>
                </a:cubicBezTo>
                <a:cubicBezTo>
                  <a:pt x="1254" y="636"/>
                  <a:pt x="1255" y="637"/>
                  <a:pt x="1255" y="638"/>
                </a:cubicBezTo>
                <a:cubicBezTo>
                  <a:pt x="1255" y="639"/>
                  <a:pt x="1257" y="641"/>
                  <a:pt x="1257" y="642"/>
                </a:cubicBezTo>
                <a:cubicBezTo>
                  <a:pt x="1256" y="642"/>
                  <a:pt x="1255" y="640"/>
                  <a:pt x="1255" y="640"/>
                </a:cubicBezTo>
                <a:cubicBezTo>
                  <a:pt x="1254" y="639"/>
                  <a:pt x="1253" y="639"/>
                  <a:pt x="1252" y="638"/>
                </a:cubicBezTo>
                <a:cubicBezTo>
                  <a:pt x="1251" y="636"/>
                  <a:pt x="1251" y="638"/>
                  <a:pt x="1252" y="639"/>
                </a:cubicBezTo>
                <a:cubicBezTo>
                  <a:pt x="1252" y="641"/>
                  <a:pt x="1251" y="642"/>
                  <a:pt x="1251" y="643"/>
                </a:cubicBezTo>
                <a:cubicBezTo>
                  <a:pt x="1251" y="643"/>
                  <a:pt x="1250" y="643"/>
                  <a:pt x="1250" y="643"/>
                </a:cubicBezTo>
                <a:cubicBezTo>
                  <a:pt x="1249" y="643"/>
                  <a:pt x="1250" y="642"/>
                  <a:pt x="1249" y="642"/>
                </a:cubicBezTo>
                <a:cubicBezTo>
                  <a:pt x="1249" y="641"/>
                  <a:pt x="1248" y="641"/>
                  <a:pt x="1248" y="640"/>
                </a:cubicBezTo>
                <a:cubicBezTo>
                  <a:pt x="1248" y="639"/>
                  <a:pt x="1249" y="639"/>
                  <a:pt x="1249" y="638"/>
                </a:cubicBezTo>
                <a:cubicBezTo>
                  <a:pt x="1250" y="638"/>
                  <a:pt x="1249" y="637"/>
                  <a:pt x="1249" y="637"/>
                </a:cubicBezTo>
                <a:cubicBezTo>
                  <a:pt x="1248" y="636"/>
                  <a:pt x="1248" y="634"/>
                  <a:pt x="1246" y="635"/>
                </a:cubicBezTo>
                <a:cubicBezTo>
                  <a:pt x="1245" y="635"/>
                  <a:pt x="1244" y="636"/>
                  <a:pt x="1244" y="638"/>
                </a:cubicBezTo>
                <a:cubicBezTo>
                  <a:pt x="1244" y="638"/>
                  <a:pt x="1244" y="639"/>
                  <a:pt x="1244" y="640"/>
                </a:cubicBezTo>
                <a:cubicBezTo>
                  <a:pt x="1245" y="640"/>
                  <a:pt x="1245" y="641"/>
                  <a:pt x="1245" y="641"/>
                </a:cubicBezTo>
                <a:cubicBezTo>
                  <a:pt x="1246" y="642"/>
                  <a:pt x="1246" y="643"/>
                  <a:pt x="1245" y="643"/>
                </a:cubicBezTo>
                <a:cubicBezTo>
                  <a:pt x="1245" y="644"/>
                  <a:pt x="1243" y="644"/>
                  <a:pt x="1243" y="645"/>
                </a:cubicBezTo>
                <a:cubicBezTo>
                  <a:pt x="1243" y="646"/>
                  <a:pt x="1246" y="646"/>
                  <a:pt x="1246" y="647"/>
                </a:cubicBezTo>
                <a:cubicBezTo>
                  <a:pt x="1247" y="648"/>
                  <a:pt x="1248" y="650"/>
                  <a:pt x="1249" y="651"/>
                </a:cubicBezTo>
                <a:cubicBezTo>
                  <a:pt x="1249" y="652"/>
                  <a:pt x="1250" y="653"/>
                  <a:pt x="1251" y="654"/>
                </a:cubicBezTo>
                <a:cubicBezTo>
                  <a:pt x="1252" y="655"/>
                  <a:pt x="1254" y="656"/>
                  <a:pt x="1253" y="657"/>
                </a:cubicBezTo>
                <a:cubicBezTo>
                  <a:pt x="1253" y="657"/>
                  <a:pt x="1252" y="656"/>
                  <a:pt x="1252" y="656"/>
                </a:cubicBezTo>
                <a:cubicBezTo>
                  <a:pt x="1251" y="655"/>
                  <a:pt x="1250" y="654"/>
                  <a:pt x="1249" y="653"/>
                </a:cubicBezTo>
                <a:cubicBezTo>
                  <a:pt x="1248" y="652"/>
                  <a:pt x="1247" y="651"/>
                  <a:pt x="1246" y="650"/>
                </a:cubicBezTo>
                <a:cubicBezTo>
                  <a:pt x="1245" y="649"/>
                  <a:pt x="1244" y="648"/>
                  <a:pt x="1242" y="648"/>
                </a:cubicBezTo>
                <a:cubicBezTo>
                  <a:pt x="1239" y="647"/>
                  <a:pt x="1242" y="643"/>
                  <a:pt x="1239" y="642"/>
                </a:cubicBezTo>
                <a:cubicBezTo>
                  <a:pt x="1239" y="642"/>
                  <a:pt x="1238" y="642"/>
                  <a:pt x="1237" y="641"/>
                </a:cubicBezTo>
                <a:cubicBezTo>
                  <a:pt x="1236" y="641"/>
                  <a:pt x="1237" y="640"/>
                  <a:pt x="1237" y="640"/>
                </a:cubicBezTo>
                <a:cubicBezTo>
                  <a:pt x="1237" y="638"/>
                  <a:pt x="1235" y="637"/>
                  <a:pt x="1234" y="637"/>
                </a:cubicBezTo>
                <a:cubicBezTo>
                  <a:pt x="1233" y="636"/>
                  <a:pt x="1233" y="636"/>
                  <a:pt x="1232" y="636"/>
                </a:cubicBezTo>
                <a:cubicBezTo>
                  <a:pt x="1231" y="635"/>
                  <a:pt x="1231" y="635"/>
                  <a:pt x="1230" y="635"/>
                </a:cubicBezTo>
                <a:cubicBezTo>
                  <a:pt x="1229" y="635"/>
                  <a:pt x="1229" y="634"/>
                  <a:pt x="1229" y="634"/>
                </a:cubicBezTo>
                <a:cubicBezTo>
                  <a:pt x="1229" y="633"/>
                  <a:pt x="1227" y="633"/>
                  <a:pt x="1228" y="632"/>
                </a:cubicBezTo>
                <a:cubicBezTo>
                  <a:pt x="1228" y="631"/>
                  <a:pt x="1230" y="634"/>
                  <a:pt x="1231" y="634"/>
                </a:cubicBezTo>
                <a:cubicBezTo>
                  <a:pt x="1231" y="634"/>
                  <a:pt x="1232" y="634"/>
                  <a:pt x="1233" y="634"/>
                </a:cubicBezTo>
                <a:cubicBezTo>
                  <a:pt x="1233" y="635"/>
                  <a:pt x="1234" y="635"/>
                  <a:pt x="1234" y="635"/>
                </a:cubicBezTo>
                <a:cubicBezTo>
                  <a:pt x="1236" y="636"/>
                  <a:pt x="1237" y="635"/>
                  <a:pt x="1238" y="635"/>
                </a:cubicBezTo>
                <a:cubicBezTo>
                  <a:pt x="1240" y="634"/>
                  <a:pt x="1241" y="635"/>
                  <a:pt x="1241" y="632"/>
                </a:cubicBezTo>
                <a:cubicBezTo>
                  <a:pt x="1241" y="631"/>
                  <a:pt x="1241" y="629"/>
                  <a:pt x="1240" y="628"/>
                </a:cubicBezTo>
                <a:cubicBezTo>
                  <a:pt x="1239" y="627"/>
                  <a:pt x="1238" y="626"/>
                  <a:pt x="1236" y="626"/>
                </a:cubicBezTo>
                <a:cubicBezTo>
                  <a:pt x="1236" y="626"/>
                  <a:pt x="1235" y="625"/>
                  <a:pt x="1235" y="625"/>
                </a:cubicBezTo>
                <a:cubicBezTo>
                  <a:pt x="1233" y="624"/>
                  <a:pt x="1231" y="624"/>
                  <a:pt x="1230" y="624"/>
                </a:cubicBezTo>
                <a:cubicBezTo>
                  <a:pt x="1229" y="623"/>
                  <a:pt x="1229" y="623"/>
                  <a:pt x="1228" y="622"/>
                </a:cubicBezTo>
                <a:cubicBezTo>
                  <a:pt x="1228" y="620"/>
                  <a:pt x="1229" y="618"/>
                  <a:pt x="1228" y="617"/>
                </a:cubicBezTo>
                <a:cubicBezTo>
                  <a:pt x="1228" y="617"/>
                  <a:pt x="1227" y="617"/>
                  <a:pt x="1226" y="616"/>
                </a:cubicBezTo>
                <a:cubicBezTo>
                  <a:pt x="1226" y="615"/>
                  <a:pt x="1226" y="614"/>
                  <a:pt x="1225" y="615"/>
                </a:cubicBezTo>
                <a:cubicBezTo>
                  <a:pt x="1224" y="615"/>
                  <a:pt x="1225" y="618"/>
                  <a:pt x="1224" y="619"/>
                </a:cubicBezTo>
                <a:cubicBezTo>
                  <a:pt x="1224" y="620"/>
                  <a:pt x="1224" y="620"/>
                  <a:pt x="1223" y="621"/>
                </a:cubicBezTo>
                <a:cubicBezTo>
                  <a:pt x="1223" y="622"/>
                  <a:pt x="1222" y="623"/>
                  <a:pt x="1221" y="622"/>
                </a:cubicBezTo>
                <a:cubicBezTo>
                  <a:pt x="1221" y="622"/>
                  <a:pt x="1221" y="622"/>
                  <a:pt x="1221" y="621"/>
                </a:cubicBezTo>
                <a:cubicBezTo>
                  <a:pt x="1220" y="621"/>
                  <a:pt x="1220" y="621"/>
                  <a:pt x="1220" y="621"/>
                </a:cubicBezTo>
                <a:cubicBezTo>
                  <a:pt x="1219" y="621"/>
                  <a:pt x="1219" y="620"/>
                  <a:pt x="1219" y="619"/>
                </a:cubicBezTo>
                <a:cubicBezTo>
                  <a:pt x="1219" y="619"/>
                  <a:pt x="1220" y="618"/>
                  <a:pt x="1220" y="617"/>
                </a:cubicBezTo>
                <a:cubicBezTo>
                  <a:pt x="1220" y="617"/>
                  <a:pt x="1219" y="616"/>
                  <a:pt x="1219" y="616"/>
                </a:cubicBezTo>
                <a:cubicBezTo>
                  <a:pt x="1219" y="615"/>
                  <a:pt x="1219" y="614"/>
                  <a:pt x="1218" y="613"/>
                </a:cubicBezTo>
                <a:cubicBezTo>
                  <a:pt x="1217" y="612"/>
                  <a:pt x="1216" y="611"/>
                  <a:pt x="1214" y="611"/>
                </a:cubicBezTo>
                <a:cubicBezTo>
                  <a:pt x="1214" y="611"/>
                  <a:pt x="1213" y="611"/>
                  <a:pt x="1212" y="611"/>
                </a:cubicBezTo>
                <a:cubicBezTo>
                  <a:pt x="1211" y="612"/>
                  <a:pt x="1211" y="612"/>
                  <a:pt x="1210" y="612"/>
                </a:cubicBezTo>
                <a:cubicBezTo>
                  <a:pt x="1209" y="612"/>
                  <a:pt x="1208" y="612"/>
                  <a:pt x="1207" y="612"/>
                </a:cubicBezTo>
                <a:cubicBezTo>
                  <a:pt x="1206" y="612"/>
                  <a:pt x="1205" y="612"/>
                  <a:pt x="1205" y="611"/>
                </a:cubicBezTo>
                <a:cubicBezTo>
                  <a:pt x="1205" y="610"/>
                  <a:pt x="1205" y="610"/>
                  <a:pt x="1204" y="609"/>
                </a:cubicBezTo>
                <a:cubicBezTo>
                  <a:pt x="1204" y="609"/>
                  <a:pt x="1203" y="608"/>
                  <a:pt x="1203" y="608"/>
                </a:cubicBezTo>
                <a:cubicBezTo>
                  <a:pt x="1202" y="607"/>
                  <a:pt x="1201" y="607"/>
                  <a:pt x="1199" y="607"/>
                </a:cubicBezTo>
                <a:cubicBezTo>
                  <a:pt x="1197" y="607"/>
                  <a:pt x="1195" y="607"/>
                  <a:pt x="1194" y="608"/>
                </a:cubicBezTo>
                <a:cubicBezTo>
                  <a:pt x="1191" y="608"/>
                  <a:pt x="1189" y="608"/>
                  <a:pt x="1186" y="609"/>
                </a:cubicBezTo>
                <a:cubicBezTo>
                  <a:pt x="1183" y="609"/>
                  <a:pt x="1179" y="609"/>
                  <a:pt x="1176" y="609"/>
                </a:cubicBezTo>
                <a:cubicBezTo>
                  <a:pt x="1173" y="609"/>
                  <a:pt x="1169" y="610"/>
                  <a:pt x="1166" y="610"/>
                </a:cubicBezTo>
                <a:cubicBezTo>
                  <a:pt x="1163" y="610"/>
                  <a:pt x="1160" y="610"/>
                  <a:pt x="1157" y="610"/>
                </a:cubicBezTo>
                <a:cubicBezTo>
                  <a:pt x="1154" y="611"/>
                  <a:pt x="1151" y="611"/>
                  <a:pt x="1148" y="611"/>
                </a:cubicBezTo>
                <a:cubicBezTo>
                  <a:pt x="1145" y="612"/>
                  <a:pt x="1142" y="612"/>
                  <a:pt x="1139" y="612"/>
                </a:cubicBezTo>
                <a:cubicBezTo>
                  <a:pt x="1137" y="612"/>
                  <a:pt x="1135" y="612"/>
                  <a:pt x="1133" y="612"/>
                </a:cubicBezTo>
                <a:cubicBezTo>
                  <a:pt x="1131" y="612"/>
                  <a:pt x="1129" y="612"/>
                  <a:pt x="1127" y="612"/>
                </a:cubicBezTo>
                <a:cubicBezTo>
                  <a:pt x="1125" y="612"/>
                  <a:pt x="1123" y="612"/>
                  <a:pt x="1121" y="612"/>
                </a:cubicBezTo>
                <a:cubicBezTo>
                  <a:pt x="1120" y="612"/>
                  <a:pt x="1119" y="612"/>
                  <a:pt x="1117" y="612"/>
                </a:cubicBezTo>
                <a:cubicBezTo>
                  <a:pt x="1116" y="612"/>
                  <a:pt x="1116" y="612"/>
                  <a:pt x="1115" y="611"/>
                </a:cubicBezTo>
                <a:cubicBezTo>
                  <a:pt x="1112" y="611"/>
                  <a:pt x="1109" y="610"/>
                  <a:pt x="1107" y="609"/>
                </a:cubicBezTo>
                <a:cubicBezTo>
                  <a:pt x="1104" y="609"/>
                  <a:pt x="1100" y="609"/>
                  <a:pt x="1097" y="609"/>
                </a:cubicBezTo>
                <a:cubicBezTo>
                  <a:pt x="1096" y="609"/>
                  <a:pt x="1093" y="609"/>
                  <a:pt x="1092" y="608"/>
                </a:cubicBezTo>
                <a:cubicBezTo>
                  <a:pt x="1091" y="607"/>
                  <a:pt x="1090" y="606"/>
                  <a:pt x="1089" y="605"/>
                </a:cubicBezTo>
                <a:cubicBezTo>
                  <a:pt x="1088" y="605"/>
                  <a:pt x="1087" y="605"/>
                  <a:pt x="1086" y="605"/>
                </a:cubicBezTo>
                <a:cubicBezTo>
                  <a:pt x="1086" y="605"/>
                  <a:pt x="1085" y="605"/>
                  <a:pt x="1085" y="605"/>
                </a:cubicBezTo>
                <a:cubicBezTo>
                  <a:pt x="1084" y="604"/>
                  <a:pt x="1083" y="604"/>
                  <a:pt x="1084" y="603"/>
                </a:cubicBezTo>
                <a:cubicBezTo>
                  <a:pt x="1085" y="603"/>
                  <a:pt x="1086" y="603"/>
                  <a:pt x="1087" y="603"/>
                </a:cubicBezTo>
                <a:cubicBezTo>
                  <a:pt x="1088" y="603"/>
                  <a:pt x="1089" y="602"/>
                  <a:pt x="1090" y="601"/>
                </a:cubicBezTo>
                <a:cubicBezTo>
                  <a:pt x="1091" y="601"/>
                  <a:pt x="1092" y="601"/>
                  <a:pt x="1092" y="600"/>
                </a:cubicBezTo>
                <a:cubicBezTo>
                  <a:pt x="1091" y="599"/>
                  <a:pt x="1090" y="600"/>
                  <a:pt x="1090" y="599"/>
                </a:cubicBezTo>
                <a:cubicBezTo>
                  <a:pt x="1089" y="598"/>
                  <a:pt x="1092" y="597"/>
                  <a:pt x="1092" y="597"/>
                </a:cubicBezTo>
                <a:cubicBezTo>
                  <a:pt x="1093" y="597"/>
                  <a:pt x="1094" y="597"/>
                  <a:pt x="1095" y="597"/>
                </a:cubicBezTo>
                <a:cubicBezTo>
                  <a:pt x="1096" y="596"/>
                  <a:pt x="1096" y="596"/>
                  <a:pt x="1097" y="595"/>
                </a:cubicBezTo>
                <a:cubicBezTo>
                  <a:pt x="1098" y="595"/>
                  <a:pt x="1099" y="595"/>
                  <a:pt x="1099" y="595"/>
                </a:cubicBezTo>
                <a:cubicBezTo>
                  <a:pt x="1100" y="594"/>
                  <a:pt x="1100" y="593"/>
                  <a:pt x="1100" y="593"/>
                </a:cubicBezTo>
                <a:cubicBezTo>
                  <a:pt x="1101" y="593"/>
                  <a:pt x="1102" y="593"/>
                  <a:pt x="1102" y="593"/>
                </a:cubicBezTo>
                <a:cubicBezTo>
                  <a:pt x="1103" y="593"/>
                  <a:pt x="1104" y="593"/>
                  <a:pt x="1105" y="593"/>
                </a:cubicBezTo>
                <a:cubicBezTo>
                  <a:pt x="1108" y="593"/>
                  <a:pt x="1114" y="595"/>
                  <a:pt x="1115" y="591"/>
                </a:cubicBezTo>
                <a:cubicBezTo>
                  <a:pt x="1115" y="590"/>
                  <a:pt x="1115" y="590"/>
                  <a:pt x="1115" y="590"/>
                </a:cubicBezTo>
                <a:cubicBezTo>
                  <a:pt x="1116" y="589"/>
                  <a:pt x="1116" y="589"/>
                  <a:pt x="1116" y="589"/>
                </a:cubicBezTo>
                <a:cubicBezTo>
                  <a:pt x="1116" y="587"/>
                  <a:pt x="1113" y="588"/>
                  <a:pt x="1113" y="586"/>
                </a:cubicBezTo>
                <a:cubicBezTo>
                  <a:pt x="1113" y="585"/>
                  <a:pt x="1114" y="585"/>
                  <a:pt x="1114" y="584"/>
                </a:cubicBezTo>
                <a:cubicBezTo>
                  <a:pt x="1114" y="583"/>
                  <a:pt x="1113" y="583"/>
                  <a:pt x="1112" y="583"/>
                </a:cubicBezTo>
                <a:cubicBezTo>
                  <a:pt x="1111" y="581"/>
                  <a:pt x="1111" y="580"/>
                  <a:pt x="1109" y="580"/>
                </a:cubicBezTo>
                <a:cubicBezTo>
                  <a:pt x="1108" y="579"/>
                  <a:pt x="1106" y="579"/>
                  <a:pt x="1106" y="577"/>
                </a:cubicBezTo>
                <a:cubicBezTo>
                  <a:pt x="1105" y="576"/>
                  <a:pt x="1104" y="575"/>
                  <a:pt x="1102" y="575"/>
                </a:cubicBezTo>
                <a:cubicBezTo>
                  <a:pt x="1100" y="575"/>
                  <a:pt x="1100" y="574"/>
                  <a:pt x="1099" y="573"/>
                </a:cubicBezTo>
                <a:cubicBezTo>
                  <a:pt x="1098" y="572"/>
                  <a:pt x="1096" y="571"/>
                  <a:pt x="1095" y="571"/>
                </a:cubicBezTo>
                <a:cubicBezTo>
                  <a:pt x="1094" y="571"/>
                  <a:pt x="1092" y="571"/>
                  <a:pt x="1091" y="570"/>
                </a:cubicBezTo>
                <a:cubicBezTo>
                  <a:pt x="1090" y="570"/>
                  <a:pt x="1089" y="570"/>
                  <a:pt x="1088" y="569"/>
                </a:cubicBezTo>
                <a:cubicBezTo>
                  <a:pt x="1088" y="569"/>
                  <a:pt x="1087" y="568"/>
                  <a:pt x="1086" y="568"/>
                </a:cubicBezTo>
                <a:cubicBezTo>
                  <a:pt x="1085" y="568"/>
                  <a:pt x="1083" y="567"/>
                  <a:pt x="1082" y="567"/>
                </a:cubicBezTo>
                <a:cubicBezTo>
                  <a:pt x="1080" y="566"/>
                  <a:pt x="1079" y="566"/>
                  <a:pt x="1077" y="566"/>
                </a:cubicBezTo>
                <a:cubicBezTo>
                  <a:pt x="1075" y="566"/>
                  <a:pt x="1073" y="565"/>
                  <a:pt x="1071" y="565"/>
                </a:cubicBezTo>
                <a:cubicBezTo>
                  <a:pt x="1070" y="566"/>
                  <a:pt x="1067" y="566"/>
                  <a:pt x="1067" y="567"/>
                </a:cubicBezTo>
                <a:cubicBezTo>
                  <a:pt x="1067" y="568"/>
                  <a:pt x="1068" y="568"/>
                  <a:pt x="1068" y="568"/>
                </a:cubicBezTo>
                <a:cubicBezTo>
                  <a:pt x="1070" y="568"/>
                  <a:pt x="1070" y="569"/>
                  <a:pt x="1071" y="570"/>
                </a:cubicBezTo>
                <a:cubicBezTo>
                  <a:pt x="1071" y="570"/>
                  <a:pt x="1072" y="570"/>
                  <a:pt x="1073" y="571"/>
                </a:cubicBezTo>
                <a:cubicBezTo>
                  <a:pt x="1073" y="572"/>
                  <a:pt x="1072" y="572"/>
                  <a:pt x="1072" y="572"/>
                </a:cubicBezTo>
                <a:cubicBezTo>
                  <a:pt x="1071" y="571"/>
                  <a:pt x="1070" y="571"/>
                  <a:pt x="1070" y="571"/>
                </a:cubicBezTo>
                <a:cubicBezTo>
                  <a:pt x="1069" y="571"/>
                  <a:pt x="1068" y="571"/>
                  <a:pt x="1067" y="571"/>
                </a:cubicBezTo>
                <a:cubicBezTo>
                  <a:pt x="1065" y="571"/>
                  <a:pt x="1063" y="570"/>
                  <a:pt x="1060" y="569"/>
                </a:cubicBezTo>
                <a:cubicBezTo>
                  <a:pt x="1060" y="569"/>
                  <a:pt x="1059" y="569"/>
                  <a:pt x="1058" y="569"/>
                </a:cubicBezTo>
                <a:cubicBezTo>
                  <a:pt x="1056" y="570"/>
                  <a:pt x="1055" y="570"/>
                  <a:pt x="1052" y="570"/>
                </a:cubicBezTo>
                <a:cubicBezTo>
                  <a:pt x="1051" y="569"/>
                  <a:pt x="1049" y="569"/>
                  <a:pt x="1047" y="568"/>
                </a:cubicBezTo>
                <a:cubicBezTo>
                  <a:pt x="1046" y="567"/>
                  <a:pt x="1044" y="567"/>
                  <a:pt x="1042" y="566"/>
                </a:cubicBezTo>
                <a:cubicBezTo>
                  <a:pt x="1041" y="566"/>
                  <a:pt x="1039" y="566"/>
                  <a:pt x="1037" y="566"/>
                </a:cubicBezTo>
                <a:cubicBezTo>
                  <a:pt x="1035" y="565"/>
                  <a:pt x="1034" y="565"/>
                  <a:pt x="1033" y="564"/>
                </a:cubicBezTo>
                <a:cubicBezTo>
                  <a:pt x="1029" y="563"/>
                  <a:pt x="1025" y="563"/>
                  <a:pt x="1023" y="560"/>
                </a:cubicBezTo>
                <a:cubicBezTo>
                  <a:pt x="1020" y="556"/>
                  <a:pt x="1016" y="556"/>
                  <a:pt x="1012" y="556"/>
                </a:cubicBezTo>
                <a:cubicBezTo>
                  <a:pt x="1009" y="556"/>
                  <a:pt x="1005" y="555"/>
                  <a:pt x="1002" y="554"/>
                </a:cubicBezTo>
                <a:cubicBezTo>
                  <a:pt x="999" y="554"/>
                  <a:pt x="996" y="554"/>
                  <a:pt x="993" y="553"/>
                </a:cubicBezTo>
                <a:cubicBezTo>
                  <a:pt x="991" y="552"/>
                  <a:pt x="989" y="551"/>
                  <a:pt x="986" y="550"/>
                </a:cubicBezTo>
                <a:cubicBezTo>
                  <a:pt x="983" y="548"/>
                  <a:pt x="980" y="546"/>
                  <a:pt x="977" y="545"/>
                </a:cubicBezTo>
                <a:cubicBezTo>
                  <a:pt x="973" y="543"/>
                  <a:pt x="970" y="541"/>
                  <a:pt x="966" y="539"/>
                </a:cubicBezTo>
                <a:cubicBezTo>
                  <a:pt x="965" y="538"/>
                  <a:pt x="963" y="538"/>
                  <a:pt x="962" y="537"/>
                </a:cubicBezTo>
                <a:cubicBezTo>
                  <a:pt x="960" y="537"/>
                  <a:pt x="959" y="537"/>
                  <a:pt x="957" y="537"/>
                </a:cubicBezTo>
                <a:cubicBezTo>
                  <a:pt x="956" y="536"/>
                  <a:pt x="955" y="536"/>
                  <a:pt x="953" y="536"/>
                </a:cubicBezTo>
                <a:cubicBezTo>
                  <a:pt x="951" y="535"/>
                  <a:pt x="949" y="535"/>
                  <a:pt x="947" y="535"/>
                </a:cubicBezTo>
                <a:cubicBezTo>
                  <a:pt x="944" y="535"/>
                  <a:pt x="941" y="534"/>
                  <a:pt x="937" y="534"/>
                </a:cubicBezTo>
                <a:cubicBezTo>
                  <a:pt x="936" y="534"/>
                  <a:pt x="934" y="534"/>
                  <a:pt x="933" y="535"/>
                </a:cubicBezTo>
                <a:cubicBezTo>
                  <a:pt x="932" y="535"/>
                  <a:pt x="931" y="535"/>
                  <a:pt x="931" y="535"/>
                </a:cubicBezTo>
                <a:cubicBezTo>
                  <a:pt x="929" y="535"/>
                  <a:pt x="929" y="535"/>
                  <a:pt x="927" y="536"/>
                </a:cubicBezTo>
                <a:cubicBezTo>
                  <a:pt x="927" y="536"/>
                  <a:pt x="927" y="537"/>
                  <a:pt x="927" y="537"/>
                </a:cubicBezTo>
                <a:cubicBezTo>
                  <a:pt x="927" y="538"/>
                  <a:pt x="929" y="539"/>
                  <a:pt x="928" y="540"/>
                </a:cubicBezTo>
                <a:cubicBezTo>
                  <a:pt x="928" y="541"/>
                  <a:pt x="927" y="541"/>
                  <a:pt x="927" y="542"/>
                </a:cubicBezTo>
                <a:cubicBezTo>
                  <a:pt x="926" y="542"/>
                  <a:pt x="926" y="543"/>
                  <a:pt x="926" y="543"/>
                </a:cubicBezTo>
                <a:cubicBezTo>
                  <a:pt x="926" y="545"/>
                  <a:pt x="926" y="546"/>
                  <a:pt x="925" y="547"/>
                </a:cubicBezTo>
                <a:cubicBezTo>
                  <a:pt x="924" y="547"/>
                  <a:pt x="922" y="547"/>
                  <a:pt x="921" y="547"/>
                </a:cubicBezTo>
                <a:cubicBezTo>
                  <a:pt x="919" y="548"/>
                  <a:pt x="918" y="549"/>
                  <a:pt x="916" y="549"/>
                </a:cubicBezTo>
                <a:cubicBezTo>
                  <a:pt x="914" y="550"/>
                  <a:pt x="913" y="551"/>
                  <a:pt x="911" y="551"/>
                </a:cubicBezTo>
                <a:cubicBezTo>
                  <a:pt x="910" y="551"/>
                  <a:pt x="908" y="552"/>
                  <a:pt x="907" y="552"/>
                </a:cubicBezTo>
                <a:cubicBezTo>
                  <a:pt x="906" y="552"/>
                  <a:pt x="904" y="552"/>
                  <a:pt x="903" y="552"/>
                </a:cubicBezTo>
                <a:cubicBezTo>
                  <a:pt x="902" y="552"/>
                  <a:pt x="899" y="553"/>
                  <a:pt x="899" y="551"/>
                </a:cubicBezTo>
                <a:cubicBezTo>
                  <a:pt x="899" y="550"/>
                  <a:pt x="900" y="548"/>
                  <a:pt x="901" y="548"/>
                </a:cubicBezTo>
                <a:cubicBezTo>
                  <a:pt x="902" y="547"/>
                  <a:pt x="902" y="547"/>
                  <a:pt x="903" y="547"/>
                </a:cubicBezTo>
                <a:cubicBezTo>
                  <a:pt x="903" y="546"/>
                  <a:pt x="903" y="545"/>
                  <a:pt x="904" y="545"/>
                </a:cubicBezTo>
                <a:cubicBezTo>
                  <a:pt x="904" y="544"/>
                  <a:pt x="905" y="543"/>
                  <a:pt x="905" y="543"/>
                </a:cubicBezTo>
                <a:cubicBezTo>
                  <a:pt x="906" y="543"/>
                  <a:pt x="907" y="543"/>
                  <a:pt x="907" y="542"/>
                </a:cubicBezTo>
                <a:cubicBezTo>
                  <a:pt x="907" y="541"/>
                  <a:pt x="906" y="541"/>
                  <a:pt x="905" y="541"/>
                </a:cubicBezTo>
                <a:cubicBezTo>
                  <a:pt x="904" y="541"/>
                  <a:pt x="904" y="540"/>
                  <a:pt x="903" y="540"/>
                </a:cubicBezTo>
                <a:cubicBezTo>
                  <a:pt x="901" y="539"/>
                  <a:pt x="898" y="540"/>
                  <a:pt x="899" y="537"/>
                </a:cubicBezTo>
                <a:cubicBezTo>
                  <a:pt x="900" y="536"/>
                  <a:pt x="900" y="536"/>
                  <a:pt x="900" y="535"/>
                </a:cubicBezTo>
                <a:cubicBezTo>
                  <a:pt x="900" y="534"/>
                  <a:pt x="900" y="534"/>
                  <a:pt x="899" y="533"/>
                </a:cubicBezTo>
                <a:cubicBezTo>
                  <a:pt x="899" y="533"/>
                  <a:pt x="899" y="532"/>
                  <a:pt x="899" y="531"/>
                </a:cubicBezTo>
                <a:cubicBezTo>
                  <a:pt x="900" y="531"/>
                  <a:pt x="900" y="530"/>
                  <a:pt x="900" y="529"/>
                </a:cubicBezTo>
                <a:cubicBezTo>
                  <a:pt x="900" y="528"/>
                  <a:pt x="901" y="526"/>
                  <a:pt x="901" y="525"/>
                </a:cubicBezTo>
                <a:cubicBezTo>
                  <a:pt x="900" y="523"/>
                  <a:pt x="897" y="525"/>
                  <a:pt x="897" y="524"/>
                </a:cubicBezTo>
                <a:cubicBezTo>
                  <a:pt x="896" y="523"/>
                  <a:pt x="898" y="523"/>
                  <a:pt x="898" y="522"/>
                </a:cubicBezTo>
                <a:cubicBezTo>
                  <a:pt x="898" y="521"/>
                  <a:pt x="897" y="522"/>
                  <a:pt x="896" y="522"/>
                </a:cubicBezTo>
                <a:cubicBezTo>
                  <a:pt x="895" y="522"/>
                  <a:pt x="895" y="521"/>
                  <a:pt x="895" y="521"/>
                </a:cubicBezTo>
                <a:cubicBezTo>
                  <a:pt x="894" y="520"/>
                  <a:pt x="893" y="520"/>
                  <a:pt x="893" y="521"/>
                </a:cubicBezTo>
                <a:cubicBezTo>
                  <a:pt x="893" y="521"/>
                  <a:pt x="893" y="521"/>
                  <a:pt x="893" y="522"/>
                </a:cubicBezTo>
                <a:cubicBezTo>
                  <a:pt x="893" y="522"/>
                  <a:pt x="893" y="522"/>
                  <a:pt x="893" y="523"/>
                </a:cubicBezTo>
                <a:cubicBezTo>
                  <a:pt x="893" y="524"/>
                  <a:pt x="894" y="524"/>
                  <a:pt x="895" y="524"/>
                </a:cubicBezTo>
                <a:cubicBezTo>
                  <a:pt x="896" y="526"/>
                  <a:pt x="893" y="526"/>
                  <a:pt x="892" y="526"/>
                </a:cubicBezTo>
                <a:cubicBezTo>
                  <a:pt x="891" y="526"/>
                  <a:pt x="891" y="526"/>
                  <a:pt x="890" y="527"/>
                </a:cubicBezTo>
                <a:cubicBezTo>
                  <a:pt x="890" y="528"/>
                  <a:pt x="889" y="528"/>
                  <a:pt x="888" y="528"/>
                </a:cubicBezTo>
                <a:cubicBezTo>
                  <a:pt x="887" y="527"/>
                  <a:pt x="886" y="526"/>
                  <a:pt x="885" y="528"/>
                </a:cubicBezTo>
                <a:cubicBezTo>
                  <a:pt x="885" y="529"/>
                  <a:pt x="885" y="529"/>
                  <a:pt x="885" y="530"/>
                </a:cubicBezTo>
                <a:cubicBezTo>
                  <a:pt x="884" y="530"/>
                  <a:pt x="884" y="530"/>
                  <a:pt x="884" y="531"/>
                </a:cubicBezTo>
                <a:cubicBezTo>
                  <a:pt x="884" y="532"/>
                  <a:pt x="885" y="531"/>
                  <a:pt x="885" y="531"/>
                </a:cubicBezTo>
                <a:cubicBezTo>
                  <a:pt x="886" y="530"/>
                  <a:pt x="886" y="530"/>
                  <a:pt x="887" y="529"/>
                </a:cubicBezTo>
                <a:cubicBezTo>
                  <a:pt x="887" y="529"/>
                  <a:pt x="887" y="529"/>
                  <a:pt x="888" y="529"/>
                </a:cubicBezTo>
                <a:cubicBezTo>
                  <a:pt x="888" y="529"/>
                  <a:pt x="888" y="529"/>
                  <a:pt x="888" y="528"/>
                </a:cubicBezTo>
                <a:cubicBezTo>
                  <a:pt x="889" y="528"/>
                  <a:pt x="890" y="529"/>
                  <a:pt x="889" y="530"/>
                </a:cubicBezTo>
                <a:cubicBezTo>
                  <a:pt x="889" y="531"/>
                  <a:pt x="887" y="531"/>
                  <a:pt x="886" y="532"/>
                </a:cubicBezTo>
                <a:cubicBezTo>
                  <a:pt x="885" y="533"/>
                  <a:pt x="885" y="534"/>
                  <a:pt x="885" y="534"/>
                </a:cubicBezTo>
                <a:cubicBezTo>
                  <a:pt x="884" y="535"/>
                  <a:pt x="882" y="536"/>
                  <a:pt x="882" y="537"/>
                </a:cubicBezTo>
                <a:cubicBezTo>
                  <a:pt x="883" y="539"/>
                  <a:pt x="885" y="537"/>
                  <a:pt x="886" y="537"/>
                </a:cubicBezTo>
                <a:cubicBezTo>
                  <a:pt x="887" y="537"/>
                  <a:pt x="888" y="539"/>
                  <a:pt x="889" y="539"/>
                </a:cubicBezTo>
                <a:cubicBezTo>
                  <a:pt x="889" y="540"/>
                  <a:pt x="888" y="539"/>
                  <a:pt x="887" y="539"/>
                </a:cubicBezTo>
                <a:cubicBezTo>
                  <a:pt x="886" y="538"/>
                  <a:pt x="886" y="539"/>
                  <a:pt x="885" y="539"/>
                </a:cubicBezTo>
                <a:cubicBezTo>
                  <a:pt x="885" y="540"/>
                  <a:pt x="884" y="539"/>
                  <a:pt x="883" y="540"/>
                </a:cubicBezTo>
                <a:cubicBezTo>
                  <a:pt x="883" y="540"/>
                  <a:pt x="882" y="540"/>
                  <a:pt x="882" y="540"/>
                </a:cubicBezTo>
                <a:cubicBezTo>
                  <a:pt x="881" y="541"/>
                  <a:pt x="880" y="540"/>
                  <a:pt x="880" y="541"/>
                </a:cubicBezTo>
                <a:cubicBezTo>
                  <a:pt x="878" y="543"/>
                  <a:pt x="881" y="543"/>
                  <a:pt x="882" y="544"/>
                </a:cubicBezTo>
                <a:cubicBezTo>
                  <a:pt x="882" y="544"/>
                  <a:pt x="882" y="545"/>
                  <a:pt x="882" y="545"/>
                </a:cubicBezTo>
                <a:cubicBezTo>
                  <a:pt x="882" y="546"/>
                  <a:pt x="882" y="546"/>
                  <a:pt x="882" y="546"/>
                </a:cubicBezTo>
                <a:cubicBezTo>
                  <a:pt x="883" y="547"/>
                  <a:pt x="883" y="547"/>
                  <a:pt x="882" y="547"/>
                </a:cubicBezTo>
                <a:cubicBezTo>
                  <a:pt x="880" y="548"/>
                  <a:pt x="879" y="547"/>
                  <a:pt x="877" y="548"/>
                </a:cubicBezTo>
                <a:cubicBezTo>
                  <a:pt x="877" y="548"/>
                  <a:pt x="876" y="549"/>
                  <a:pt x="876" y="549"/>
                </a:cubicBezTo>
                <a:cubicBezTo>
                  <a:pt x="875" y="550"/>
                  <a:pt x="876" y="550"/>
                  <a:pt x="877" y="550"/>
                </a:cubicBezTo>
                <a:cubicBezTo>
                  <a:pt x="877" y="550"/>
                  <a:pt x="878" y="549"/>
                  <a:pt x="878" y="549"/>
                </a:cubicBezTo>
                <a:cubicBezTo>
                  <a:pt x="879" y="548"/>
                  <a:pt x="880" y="548"/>
                  <a:pt x="880" y="548"/>
                </a:cubicBezTo>
                <a:cubicBezTo>
                  <a:pt x="881" y="548"/>
                  <a:pt x="882" y="548"/>
                  <a:pt x="883" y="548"/>
                </a:cubicBezTo>
                <a:cubicBezTo>
                  <a:pt x="883" y="549"/>
                  <a:pt x="883" y="549"/>
                  <a:pt x="883" y="550"/>
                </a:cubicBezTo>
                <a:cubicBezTo>
                  <a:pt x="883" y="551"/>
                  <a:pt x="883" y="551"/>
                  <a:pt x="882" y="552"/>
                </a:cubicBezTo>
                <a:cubicBezTo>
                  <a:pt x="882" y="553"/>
                  <a:pt x="881" y="553"/>
                  <a:pt x="881" y="553"/>
                </a:cubicBezTo>
                <a:cubicBezTo>
                  <a:pt x="879" y="553"/>
                  <a:pt x="878" y="553"/>
                  <a:pt x="876" y="553"/>
                </a:cubicBezTo>
                <a:cubicBezTo>
                  <a:pt x="875" y="553"/>
                  <a:pt x="874" y="552"/>
                  <a:pt x="873" y="551"/>
                </a:cubicBezTo>
                <a:cubicBezTo>
                  <a:pt x="871" y="551"/>
                  <a:pt x="870" y="550"/>
                  <a:pt x="869" y="550"/>
                </a:cubicBezTo>
                <a:cubicBezTo>
                  <a:pt x="866" y="549"/>
                  <a:pt x="864" y="547"/>
                  <a:pt x="862" y="545"/>
                </a:cubicBezTo>
                <a:cubicBezTo>
                  <a:pt x="860" y="544"/>
                  <a:pt x="859" y="543"/>
                  <a:pt x="858" y="542"/>
                </a:cubicBezTo>
                <a:cubicBezTo>
                  <a:pt x="856" y="540"/>
                  <a:pt x="855" y="539"/>
                  <a:pt x="854" y="537"/>
                </a:cubicBezTo>
                <a:cubicBezTo>
                  <a:pt x="853" y="537"/>
                  <a:pt x="852" y="537"/>
                  <a:pt x="852" y="536"/>
                </a:cubicBezTo>
                <a:cubicBezTo>
                  <a:pt x="851" y="535"/>
                  <a:pt x="851" y="535"/>
                  <a:pt x="851" y="534"/>
                </a:cubicBezTo>
                <a:cubicBezTo>
                  <a:pt x="851" y="533"/>
                  <a:pt x="851" y="532"/>
                  <a:pt x="851" y="532"/>
                </a:cubicBezTo>
                <a:cubicBezTo>
                  <a:pt x="852" y="531"/>
                  <a:pt x="852" y="530"/>
                  <a:pt x="851" y="530"/>
                </a:cubicBezTo>
                <a:cubicBezTo>
                  <a:pt x="851" y="529"/>
                  <a:pt x="850" y="529"/>
                  <a:pt x="850" y="529"/>
                </a:cubicBezTo>
                <a:cubicBezTo>
                  <a:pt x="849" y="528"/>
                  <a:pt x="849" y="528"/>
                  <a:pt x="848" y="527"/>
                </a:cubicBezTo>
                <a:cubicBezTo>
                  <a:pt x="847" y="524"/>
                  <a:pt x="845" y="522"/>
                  <a:pt x="843" y="519"/>
                </a:cubicBezTo>
                <a:cubicBezTo>
                  <a:pt x="841" y="517"/>
                  <a:pt x="839" y="516"/>
                  <a:pt x="836" y="514"/>
                </a:cubicBezTo>
                <a:cubicBezTo>
                  <a:pt x="835" y="513"/>
                  <a:pt x="834" y="511"/>
                  <a:pt x="833" y="511"/>
                </a:cubicBezTo>
                <a:cubicBezTo>
                  <a:pt x="832" y="510"/>
                  <a:pt x="831" y="510"/>
                  <a:pt x="830" y="509"/>
                </a:cubicBezTo>
                <a:cubicBezTo>
                  <a:pt x="829" y="509"/>
                  <a:pt x="829" y="508"/>
                  <a:pt x="828" y="507"/>
                </a:cubicBezTo>
                <a:cubicBezTo>
                  <a:pt x="826" y="506"/>
                  <a:pt x="825" y="509"/>
                  <a:pt x="824" y="511"/>
                </a:cubicBezTo>
                <a:cubicBezTo>
                  <a:pt x="824" y="511"/>
                  <a:pt x="824" y="512"/>
                  <a:pt x="823" y="512"/>
                </a:cubicBezTo>
                <a:cubicBezTo>
                  <a:pt x="823" y="513"/>
                  <a:pt x="823" y="513"/>
                  <a:pt x="823" y="514"/>
                </a:cubicBezTo>
                <a:cubicBezTo>
                  <a:pt x="822" y="514"/>
                  <a:pt x="821" y="514"/>
                  <a:pt x="822" y="515"/>
                </a:cubicBezTo>
                <a:cubicBezTo>
                  <a:pt x="822" y="516"/>
                  <a:pt x="822" y="515"/>
                  <a:pt x="823" y="515"/>
                </a:cubicBezTo>
                <a:cubicBezTo>
                  <a:pt x="823" y="515"/>
                  <a:pt x="824" y="516"/>
                  <a:pt x="825" y="515"/>
                </a:cubicBezTo>
                <a:cubicBezTo>
                  <a:pt x="826" y="515"/>
                  <a:pt x="826" y="514"/>
                  <a:pt x="827" y="514"/>
                </a:cubicBezTo>
                <a:cubicBezTo>
                  <a:pt x="828" y="515"/>
                  <a:pt x="827" y="515"/>
                  <a:pt x="827" y="515"/>
                </a:cubicBezTo>
                <a:cubicBezTo>
                  <a:pt x="827" y="516"/>
                  <a:pt x="827" y="516"/>
                  <a:pt x="826" y="517"/>
                </a:cubicBezTo>
                <a:cubicBezTo>
                  <a:pt x="826" y="517"/>
                  <a:pt x="824" y="518"/>
                  <a:pt x="826" y="518"/>
                </a:cubicBezTo>
                <a:cubicBezTo>
                  <a:pt x="826" y="519"/>
                  <a:pt x="827" y="518"/>
                  <a:pt x="827" y="518"/>
                </a:cubicBezTo>
                <a:cubicBezTo>
                  <a:pt x="828" y="518"/>
                  <a:pt x="828" y="519"/>
                  <a:pt x="829" y="519"/>
                </a:cubicBezTo>
                <a:cubicBezTo>
                  <a:pt x="830" y="520"/>
                  <a:pt x="830" y="520"/>
                  <a:pt x="832" y="520"/>
                </a:cubicBezTo>
                <a:cubicBezTo>
                  <a:pt x="832" y="520"/>
                  <a:pt x="834" y="519"/>
                  <a:pt x="833" y="520"/>
                </a:cubicBezTo>
                <a:cubicBezTo>
                  <a:pt x="833" y="521"/>
                  <a:pt x="832" y="521"/>
                  <a:pt x="832" y="521"/>
                </a:cubicBezTo>
                <a:cubicBezTo>
                  <a:pt x="830" y="521"/>
                  <a:pt x="828" y="521"/>
                  <a:pt x="827" y="521"/>
                </a:cubicBezTo>
                <a:cubicBezTo>
                  <a:pt x="825" y="522"/>
                  <a:pt x="824" y="523"/>
                  <a:pt x="822" y="523"/>
                </a:cubicBezTo>
                <a:cubicBezTo>
                  <a:pt x="821" y="523"/>
                  <a:pt x="819" y="523"/>
                  <a:pt x="818" y="525"/>
                </a:cubicBezTo>
                <a:cubicBezTo>
                  <a:pt x="818" y="526"/>
                  <a:pt x="818" y="526"/>
                  <a:pt x="819" y="527"/>
                </a:cubicBezTo>
                <a:cubicBezTo>
                  <a:pt x="819" y="528"/>
                  <a:pt x="819" y="529"/>
                  <a:pt x="819" y="530"/>
                </a:cubicBezTo>
                <a:cubicBezTo>
                  <a:pt x="818" y="531"/>
                  <a:pt x="817" y="531"/>
                  <a:pt x="816" y="532"/>
                </a:cubicBezTo>
                <a:cubicBezTo>
                  <a:pt x="814" y="533"/>
                  <a:pt x="814" y="535"/>
                  <a:pt x="813" y="536"/>
                </a:cubicBezTo>
                <a:cubicBezTo>
                  <a:pt x="811" y="536"/>
                  <a:pt x="810" y="537"/>
                  <a:pt x="809" y="539"/>
                </a:cubicBezTo>
                <a:cubicBezTo>
                  <a:pt x="808" y="539"/>
                  <a:pt x="808" y="541"/>
                  <a:pt x="806" y="541"/>
                </a:cubicBezTo>
                <a:cubicBezTo>
                  <a:pt x="805" y="541"/>
                  <a:pt x="805" y="541"/>
                  <a:pt x="805" y="540"/>
                </a:cubicBezTo>
                <a:cubicBezTo>
                  <a:pt x="804" y="540"/>
                  <a:pt x="804" y="540"/>
                  <a:pt x="804" y="540"/>
                </a:cubicBezTo>
                <a:cubicBezTo>
                  <a:pt x="803" y="540"/>
                  <a:pt x="803" y="540"/>
                  <a:pt x="803" y="540"/>
                </a:cubicBezTo>
                <a:cubicBezTo>
                  <a:pt x="802" y="539"/>
                  <a:pt x="802" y="539"/>
                  <a:pt x="802" y="538"/>
                </a:cubicBezTo>
                <a:cubicBezTo>
                  <a:pt x="802" y="537"/>
                  <a:pt x="802" y="537"/>
                  <a:pt x="802" y="536"/>
                </a:cubicBezTo>
                <a:cubicBezTo>
                  <a:pt x="803" y="534"/>
                  <a:pt x="805" y="535"/>
                  <a:pt x="806" y="534"/>
                </a:cubicBezTo>
                <a:cubicBezTo>
                  <a:pt x="806" y="533"/>
                  <a:pt x="808" y="532"/>
                  <a:pt x="807" y="531"/>
                </a:cubicBezTo>
                <a:cubicBezTo>
                  <a:pt x="807" y="531"/>
                  <a:pt x="806" y="532"/>
                  <a:pt x="806" y="532"/>
                </a:cubicBezTo>
                <a:cubicBezTo>
                  <a:pt x="806" y="532"/>
                  <a:pt x="805" y="532"/>
                  <a:pt x="805" y="533"/>
                </a:cubicBezTo>
                <a:cubicBezTo>
                  <a:pt x="804" y="533"/>
                  <a:pt x="803" y="534"/>
                  <a:pt x="802" y="534"/>
                </a:cubicBezTo>
                <a:cubicBezTo>
                  <a:pt x="801" y="535"/>
                  <a:pt x="800" y="535"/>
                  <a:pt x="799" y="535"/>
                </a:cubicBezTo>
                <a:cubicBezTo>
                  <a:pt x="797" y="535"/>
                  <a:pt x="796" y="535"/>
                  <a:pt x="794" y="535"/>
                </a:cubicBezTo>
                <a:cubicBezTo>
                  <a:pt x="793" y="536"/>
                  <a:pt x="793" y="536"/>
                  <a:pt x="792" y="536"/>
                </a:cubicBezTo>
                <a:cubicBezTo>
                  <a:pt x="790" y="536"/>
                  <a:pt x="789" y="537"/>
                  <a:pt x="788" y="537"/>
                </a:cubicBezTo>
                <a:cubicBezTo>
                  <a:pt x="787" y="537"/>
                  <a:pt x="786" y="538"/>
                  <a:pt x="785" y="539"/>
                </a:cubicBezTo>
                <a:cubicBezTo>
                  <a:pt x="783" y="539"/>
                  <a:pt x="782" y="539"/>
                  <a:pt x="780" y="539"/>
                </a:cubicBezTo>
                <a:cubicBezTo>
                  <a:pt x="779" y="539"/>
                  <a:pt x="777" y="540"/>
                  <a:pt x="777" y="541"/>
                </a:cubicBezTo>
                <a:cubicBezTo>
                  <a:pt x="776" y="543"/>
                  <a:pt x="775" y="544"/>
                  <a:pt x="774" y="545"/>
                </a:cubicBezTo>
                <a:cubicBezTo>
                  <a:pt x="773" y="545"/>
                  <a:pt x="771" y="546"/>
                  <a:pt x="771" y="547"/>
                </a:cubicBezTo>
                <a:cubicBezTo>
                  <a:pt x="770" y="548"/>
                  <a:pt x="770" y="549"/>
                  <a:pt x="769" y="550"/>
                </a:cubicBezTo>
                <a:cubicBezTo>
                  <a:pt x="768" y="551"/>
                  <a:pt x="767" y="551"/>
                  <a:pt x="767" y="552"/>
                </a:cubicBezTo>
                <a:cubicBezTo>
                  <a:pt x="767" y="553"/>
                  <a:pt x="767" y="554"/>
                  <a:pt x="767" y="555"/>
                </a:cubicBezTo>
                <a:cubicBezTo>
                  <a:pt x="767" y="555"/>
                  <a:pt x="765" y="557"/>
                  <a:pt x="765" y="557"/>
                </a:cubicBezTo>
                <a:cubicBezTo>
                  <a:pt x="765" y="556"/>
                  <a:pt x="766" y="555"/>
                  <a:pt x="766" y="554"/>
                </a:cubicBezTo>
                <a:cubicBezTo>
                  <a:pt x="766" y="553"/>
                  <a:pt x="764" y="552"/>
                  <a:pt x="765" y="551"/>
                </a:cubicBezTo>
                <a:cubicBezTo>
                  <a:pt x="765" y="551"/>
                  <a:pt x="765" y="550"/>
                  <a:pt x="766" y="550"/>
                </a:cubicBezTo>
                <a:cubicBezTo>
                  <a:pt x="766" y="549"/>
                  <a:pt x="766" y="548"/>
                  <a:pt x="766" y="547"/>
                </a:cubicBezTo>
                <a:cubicBezTo>
                  <a:pt x="765" y="545"/>
                  <a:pt x="763" y="549"/>
                  <a:pt x="764" y="546"/>
                </a:cubicBezTo>
                <a:cubicBezTo>
                  <a:pt x="764" y="546"/>
                  <a:pt x="764" y="545"/>
                  <a:pt x="763" y="545"/>
                </a:cubicBezTo>
                <a:cubicBezTo>
                  <a:pt x="763" y="546"/>
                  <a:pt x="762" y="547"/>
                  <a:pt x="762" y="547"/>
                </a:cubicBezTo>
                <a:cubicBezTo>
                  <a:pt x="762" y="546"/>
                  <a:pt x="762" y="546"/>
                  <a:pt x="762" y="545"/>
                </a:cubicBezTo>
                <a:cubicBezTo>
                  <a:pt x="762" y="544"/>
                  <a:pt x="761" y="545"/>
                  <a:pt x="761" y="544"/>
                </a:cubicBezTo>
                <a:cubicBezTo>
                  <a:pt x="761" y="544"/>
                  <a:pt x="762" y="544"/>
                  <a:pt x="761" y="543"/>
                </a:cubicBezTo>
                <a:cubicBezTo>
                  <a:pt x="761" y="543"/>
                  <a:pt x="759" y="545"/>
                  <a:pt x="759" y="545"/>
                </a:cubicBezTo>
                <a:cubicBezTo>
                  <a:pt x="759" y="546"/>
                  <a:pt x="760" y="546"/>
                  <a:pt x="760" y="547"/>
                </a:cubicBezTo>
                <a:cubicBezTo>
                  <a:pt x="760" y="548"/>
                  <a:pt x="761" y="548"/>
                  <a:pt x="760" y="549"/>
                </a:cubicBezTo>
                <a:cubicBezTo>
                  <a:pt x="759" y="550"/>
                  <a:pt x="758" y="551"/>
                  <a:pt x="758" y="551"/>
                </a:cubicBezTo>
                <a:cubicBezTo>
                  <a:pt x="757" y="551"/>
                  <a:pt x="756" y="551"/>
                  <a:pt x="755" y="552"/>
                </a:cubicBezTo>
                <a:cubicBezTo>
                  <a:pt x="755" y="553"/>
                  <a:pt x="755" y="554"/>
                  <a:pt x="754" y="553"/>
                </a:cubicBezTo>
                <a:cubicBezTo>
                  <a:pt x="754" y="553"/>
                  <a:pt x="754" y="551"/>
                  <a:pt x="754" y="551"/>
                </a:cubicBezTo>
                <a:cubicBezTo>
                  <a:pt x="755" y="550"/>
                  <a:pt x="756" y="551"/>
                  <a:pt x="755" y="549"/>
                </a:cubicBezTo>
                <a:cubicBezTo>
                  <a:pt x="755" y="548"/>
                  <a:pt x="753" y="549"/>
                  <a:pt x="752" y="549"/>
                </a:cubicBezTo>
                <a:cubicBezTo>
                  <a:pt x="751" y="549"/>
                  <a:pt x="750" y="549"/>
                  <a:pt x="750" y="549"/>
                </a:cubicBezTo>
                <a:cubicBezTo>
                  <a:pt x="749" y="550"/>
                  <a:pt x="748" y="550"/>
                  <a:pt x="748" y="550"/>
                </a:cubicBezTo>
                <a:cubicBezTo>
                  <a:pt x="747" y="550"/>
                  <a:pt x="746" y="550"/>
                  <a:pt x="745" y="550"/>
                </a:cubicBezTo>
                <a:cubicBezTo>
                  <a:pt x="744" y="550"/>
                  <a:pt x="745" y="551"/>
                  <a:pt x="745" y="551"/>
                </a:cubicBezTo>
                <a:cubicBezTo>
                  <a:pt x="746" y="553"/>
                  <a:pt x="744" y="554"/>
                  <a:pt x="743" y="555"/>
                </a:cubicBezTo>
                <a:cubicBezTo>
                  <a:pt x="742" y="556"/>
                  <a:pt x="742" y="557"/>
                  <a:pt x="740" y="558"/>
                </a:cubicBezTo>
                <a:cubicBezTo>
                  <a:pt x="739" y="559"/>
                  <a:pt x="738" y="559"/>
                  <a:pt x="736" y="560"/>
                </a:cubicBezTo>
                <a:cubicBezTo>
                  <a:pt x="735" y="560"/>
                  <a:pt x="734" y="561"/>
                  <a:pt x="733" y="562"/>
                </a:cubicBezTo>
                <a:cubicBezTo>
                  <a:pt x="732" y="562"/>
                  <a:pt x="730" y="562"/>
                  <a:pt x="729" y="562"/>
                </a:cubicBezTo>
                <a:cubicBezTo>
                  <a:pt x="727" y="562"/>
                  <a:pt x="726" y="562"/>
                  <a:pt x="725" y="564"/>
                </a:cubicBezTo>
                <a:cubicBezTo>
                  <a:pt x="725" y="564"/>
                  <a:pt x="725" y="565"/>
                  <a:pt x="725" y="565"/>
                </a:cubicBezTo>
                <a:cubicBezTo>
                  <a:pt x="726" y="566"/>
                  <a:pt x="726" y="566"/>
                  <a:pt x="726" y="567"/>
                </a:cubicBezTo>
                <a:cubicBezTo>
                  <a:pt x="726" y="568"/>
                  <a:pt x="727" y="570"/>
                  <a:pt x="727" y="571"/>
                </a:cubicBezTo>
                <a:cubicBezTo>
                  <a:pt x="728" y="571"/>
                  <a:pt x="731" y="572"/>
                  <a:pt x="731" y="570"/>
                </a:cubicBezTo>
                <a:cubicBezTo>
                  <a:pt x="731" y="569"/>
                  <a:pt x="730" y="569"/>
                  <a:pt x="731" y="568"/>
                </a:cubicBezTo>
                <a:cubicBezTo>
                  <a:pt x="732" y="568"/>
                  <a:pt x="732" y="569"/>
                  <a:pt x="732" y="570"/>
                </a:cubicBezTo>
                <a:cubicBezTo>
                  <a:pt x="733" y="570"/>
                  <a:pt x="734" y="570"/>
                  <a:pt x="734" y="571"/>
                </a:cubicBezTo>
                <a:cubicBezTo>
                  <a:pt x="733" y="572"/>
                  <a:pt x="732" y="572"/>
                  <a:pt x="732" y="572"/>
                </a:cubicBezTo>
                <a:cubicBezTo>
                  <a:pt x="731" y="573"/>
                  <a:pt x="731" y="573"/>
                  <a:pt x="730" y="573"/>
                </a:cubicBezTo>
                <a:cubicBezTo>
                  <a:pt x="729" y="573"/>
                  <a:pt x="729" y="573"/>
                  <a:pt x="729" y="572"/>
                </a:cubicBezTo>
                <a:cubicBezTo>
                  <a:pt x="727" y="571"/>
                  <a:pt x="726" y="571"/>
                  <a:pt x="725" y="572"/>
                </a:cubicBezTo>
                <a:cubicBezTo>
                  <a:pt x="723" y="572"/>
                  <a:pt x="722" y="572"/>
                  <a:pt x="720" y="572"/>
                </a:cubicBezTo>
                <a:cubicBezTo>
                  <a:pt x="720" y="571"/>
                  <a:pt x="719" y="572"/>
                  <a:pt x="718" y="571"/>
                </a:cubicBezTo>
                <a:cubicBezTo>
                  <a:pt x="718" y="571"/>
                  <a:pt x="718" y="570"/>
                  <a:pt x="716" y="570"/>
                </a:cubicBezTo>
                <a:cubicBezTo>
                  <a:pt x="715" y="571"/>
                  <a:pt x="715" y="572"/>
                  <a:pt x="716" y="573"/>
                </a:cubicBezTo>
                <a:cubicBezTo>
                  <a:pt x="716" y="574"/>
                  <a:pt x="717" y="574"/>
                  <a:pt x="717" y="575"/>
                </a:cubicBezTo>
                <a:cubicBezTo>
                  <a:pt x="717" y="575"/>
                  <a:pt x="717" y="576"/>
                  <a:pt x="716" y="576"/>
                </a:cubicBezTo>
                <a:cubicBezTo>
                  <a:pt x="718" y="574"/>
                  <a:pt x="713" y="574"/>
                  <a:pt x="714" y="571"/>
                </a:cubicBezTo>
                <a:cubicBezTo>
                  <a:pt x="715" y="570"/>
                  <a:pt x="716" y="570"/>
                  <a:pt x="717" y="569"/>
                </a:cubicBezTo>
                <a:cubicBezTo>
                  <a:pt x="718" y="568"/>
                  <a:pt x="718" y="567"/>
                  <a:pt x="719" y="566"/>
                </a:cubicBezTo>
                <a:cubicBezTo>
                  <a:pt x="720" y="564"/>
                  <a:pt x="720" y="563"/>
                  <a:pt x="722" y="564"/>
                </a:cubicBezTo>
                <a:cubicBezTo>
                  <a:pt x="723" y="564"/>
                  <a:pt x="723" y="564"/>
                  <a:pt x="724" y="564"/>
                </a:cubicBezTo>
                <a:cubicBezTo>
                  <a:pt x="726" y="563"/>
                  <a:pt x="726" y="560"/>
                  <a:pt x="727" y="559"/>
                </a:cubicBezTo>
                <a:cubicBezTo>
                  <a:pt x="727" y="558"/>
                  <a:pt x="728" y="558"/>
                  <a:pt x="728" y="557"/>
                </a:cubicBezTo>
                <a:cubicBezTo>
                  <a:pt x="729" y="556"/>
                  <a:pt x="729" y="555"/>
                  <a:pt x="730" y="555"/>
                </a:cubicBezTo>
                <a:cubicBezTo>
                  <a:pt x="731" y="555"/>
                  <a:pt x="732" y="557"/>
                  <a:pt x="733" y="558"/>
                </a:cubicBezTo>
                <a:cubicBezTo>
                  <a:pt x="733" y="558"/>
                  <a:pt x="733" y="559"/>
                  <a:pt x="734" y="559"/>
                </a:cubicBezTo>
                <a:cubicBezTo>
                  <a:pt x="734" y="558"/>
                  <a:pt x="735" y="557"/>
                  <a:pt x="735" y="557"/>
                </a:cubicBezTo>
                <a:cubicBezTo>
                  <a:pt x="736" y="556"/>
                  <a:pt x="737" y="554"/>
                  <a:pt x="738" y="554"/>
                </a:cubicBezTo>
                <a:cubicBezTo>
                  <a:pt x="739" y="553"/>
                  <a:pt x="740" y="553"/>
                  <a:pt x="741" y="553"/>
                </a:cubicBezTo>
                <a:cubicBezTo>
                  <a:pt x="741" y="553"/>
                  <a:pt x="741" y="552"/>
                  <a:pt x="742" y="551"/>
                </a:cubicBezTo>
                <a:cubicBezTo>
                  <a:pt x="742" y="550"/>
                  <a:pt x="743" y="548"/>
                  <a:pt x="744" y="547"/>
                </a:cubicBezTo>
                <a:cubicBezTo>
                  <a:pt x="746" y="545"/>
                  <a:pt x="748" y="544"/>
                  <a:pt x="750" y="544"/>
                </a:cubicBezTo>
                <a:cubicBezTo>
                  <a:pt x="751" y="544"/>
                  <a:pt x="751" y="544"/>
                  <a:pt x="752" y="544"/>
                </a:cubicBezTo>
                <a:cubicBezTo>
                  <a:pt x="753" y="544"/>
                  <a:pt x="754" y="544"/>
                  <a:pt x="756" y="544"/>
                </a:cubicBezTo>
                <a:cubicBezTo>
                  <a:pt x="757" y="544"/>
                  <a:pt x="758" y="544"/>
                  <a:pt x="759" y="543"/>
                </a:cubicBezTo>
                <a:cubicBezTo>
                  <a:pt x="760" y="543"/>
                  <a:pt x="761" y="542"/>
                  <a:pt x="762" y="542"/>
                </a:cubicBezTo>
                <a:cubicBezTo>
                  <a:pt x="763" y="543"/>
                  <a:pt x="764" y="544"/>
                  <a:pt x="765" y="544"/>
                </a:cubicBezTo>
                <a:cubicBezTo>
                  <a:pt x="766" y="545"/>
                  <a:pt x="767" y="543"/>
                  <a:pt x="768" y="542"/>
                </a:cubicBezTo>
                <a:cubicBezTo>
                  <a:pt x="768" y="542"/>
                  <a:pt x="768" y="541"/>
                  <a:pt x="769" y="541"/>
                </a:cubicBezTo>
                <a:cubicBezTo>
                  <a:pt x="770" y="541"/>
                  <a:pt x="771" y="541"/>
                  <a:pt x="771" y="540"/>
                </a:cubicBezTo>
                <a:cubicBezTo>
                  <a:pt x="773" y="540"/>
                  <a:pt x="774" y="538"/>
                  <a:pt x="775" y="537"/>
                </a:cubicBezTo>
                <a:cubicBezTo>
                  <a:pt x="777" y="535"/>
                  <a:pt x="779" y="534"/>
                  <a:pt x="782" y="533"/>
                </a:cubicBezTo>
                <a:cubicBezTo>
                  <a:pt x="784" y="532"/>
                  <a:pt x="787" y="532"/>
                  <a:pt x="789" y="530"/>
                </a:cubicBezTo>
                <a:cubicBezTo>
                  <a:pt x="790" y="530"/>
                  <a:pt x="792" y="529"/>
                  <a:pt x="793" y="529"/>
                </a:cubicBezTo>
                <a:cubicBezTo>
                  <a:pt x="794" y="528"/>
                  <a:pt x="796" y="528"/>
                  <a:pt x="796" y="527"/>
                </a:cubicBezTo>
                <a:cubicBezTo>
                  <a:pt x="797" y="526"/>
                  <a:pt x="797" y="526"/>
                  <a:pt x="796" y="525"/>
                </a:cubicBezTo>
                <a:cubicBezTo>
                  <a:pt x="796" y="525"/>
                  <a:pt x="796" y="524"/>
                  <a:pt x="795" y="524"/>
                </a:cubicBezTo>
                <a:cubicBezTo>
                  <a:pt x="794" y="523"/>
                  <a:pt x="793" y="523"/>
                  <a:pt x="792" y="522"/>
                </a:cubicBezTo>
                <a:cubicBezTo>
                  <a:pt x="792" y="521"/>
                  <a:pt x="792" y="517"/>
                  <a:pt x="790" y="519"/>
                </a:cubicBezTo>
                <a:cubicBezTo>
                  <a:pt x="790" y="520"/>
                  <a:pt x="790" y="521"/>
                  <a:pt x="789" y="521"/>
                </a:cubicBezTo>
                <a:cubicBezTo>
                  <a:pt x="788" y="523"/>
                  <a:pt x="787" y="524"/>
                  <a:pt x="785" y="525"/>
                </a:cubicBezTo>
                <a:cubicBezTo>
                  <a:pt x="784" y="526"/>
                  <a:pt x="783" y="527"/>
                  <a:pt x="781" y="526"/>
                </a:cubicBezTo>
                <a:cubicBezTo>
                  <a:pt x="780" y="526"/>
                  <a:pt x="778" y="525"/>
                  <a:pt x="777" y="525"/>
                </a:cubicBezTo>
                <a:cubicBezTo>
                  <a:pt x="775" y="525"/>
                  <a:pt x="773" y="525"/>
                  <a:pt x="771" y="525"/>
                </a:cubicBezTo>
                <a:cubicBezTo>
                  <a:pt x="770" y="525"/>
                  <a:pt x="768" y="525"/>
                  <a:pt x="766" y="526"/>
                </a:cubicBezTo>
                <a:cubicBezTo>
                  <a:pt x="765" y="527"/>
                  <a:pt x="765" y="529"/>
                  <a:pt x="763" y="530"/>
                </a:cubicBezTo>
                <a:cubicBezTo>
                  <a:pt x="763" y="530"/>
                  <a:pt x="762" y="531"/>
                  <a:pt x="762" y="531"/>
                </a:cubicBezTo>
                <a:cubicBezTo>
                  <a:pt x="762" y="532"/>
                  <a:pt x="762" y="533"/>
                  <a:pt x="762" y="534"/>
                </a:cubicBezTo>
                <a:cubicBezTo>
                  <a:pt x="761" y="534"/>
                  <a:pt x="761" y="535"/>
                  <a:pt x="760" y="535"/>
                </a:cubicBezTo>
                <a:cubicBezTo>
                  <a:pt x="759" y="534"/>
                  <a:pt x="759" y="533"/>
                  <a:pt x="759" y="533"/>
                </a:cubicBezTo>
                <a:cubicBezTo>
                  <a:pt x="758" y="531"/>
                  <a:pt x="757" y="531"/>
                  <a:pt x="755" y="532"/>
                </a:cubicBezTo>
                <a:cubicBezTo>
                  <a:pt x="754" y="532"/>
                  <a:pt x="753" y="532"/>
                  <a:pt x="751" y="533"/>
                </a:cubicBezTo>
                <a:cubicBezTo>
                  <a:pt x="750" y="534"/>
                  <a:pt x="750" y="535"/>
                  <a:pt x="748" y="536"/>
                </a:cubicBezTo>
                <a:cubicBezTo>
                  <a:pt x="748" y="536"/>
                  <a:pt x="747" y="536"/>
                  <a:pt x="746" y="537"/>
                </a:cubicBezTo>
                <a:cubicBezTo>
                  <a:pt x="746" y="537"/>
                  <a:pt x="745" y="537"/>
                  <a:pt x="745" y="538"/>
                </a:cubicBezTo>
                <a:cubicBezTo>
                  <a:pt x="743" y="540"/>
                  <a:pt x="741" y="540"/>
                  <a:pt x="738" y="540"/>
                </a:cubicBezTo>
                <a:cubicBezTo>
                  <a:pt x="738" y="540"/>
                  <a:pt x="737" y="539"/>
                  <a:pt x="736" y="539"/>
                </a:cubicBezTo>
                <a:cubicBezTo>
                  <a:pt x="736" y="539"/>
                  <a:pt x="735" y="539"/>
                  <a:pt x="735" y="539"/>
                </a:cubicBezTo>
                <a:cubicBezTo>
                  <a:pt x="734" y="539"/>
                  <a:pt x="732" y="538"/>
                  <a:pt x="732" y="540"/>
                </a:cubicBezTo>
                <a:cubicBezTo>
                  <a:pt x="732" y="541"/>
                  <a:pt x="734" y="541"/>
                  <a:pt x="734" y="542"/>
                </a:cubicBezTo>
                <a:cubicBezTo>
                  <a:pt x="734" y="543"/>
                  <a:pt x="731" y="542"/>
                  <a:pt x="730" y="542"/>
                </a:cubicBezTo>
                <a:cubicBezTo>
                  <a:pt x="729" y="542"/>
                  <a:pt x="727" y="542"/>
                  <a:pt x="725" y="542"/>
                </a:cubicBezTo>
                <a:cubicBezTo>
                  <a:pt x="724" y="542"/>
                  <a:pt x="722" y="543"/>
                  <a:pt x="721" y="544"/>
                </a:cubicBezTo>
                <a:cubicBezTo>
                  <a:pt x="720" y="545"/>
                  <a:pt x="718" y="545"/>
                  <a:pt x="717" y="546"/>
                </a:cubicBezTo>
                <a:cubicBezTo>
                  <a:pt x="714" y="548"/>
                  <a:pt x="711" y="550"/>
                  <a:pt x="707" y="551"/>
                </a:cubicBezTo>
                <a:cubicBezTo>
                  <a:pt x="706" y="551"/>
                  <a:pt x="704" y="552"/>
                  <a:pt x="703" y="553"/>
                </a:cubicBezTo>
                <a:cubicBezTo>
                  <a:pt x="702" y="554"/>
                  <a:pt x="701" y="556"/>
                  <a:pt x="699" y="557"/>
                </a:cubicBezTo>
                <a:cubicBezTo>
                  <a:pt x="699" y="554"/>
                  <a:pt x="702" y="553"/>
                  <a:pt x="703" y="551"/>
                </a:cubicBezTo>
                <a:cubicBezTo>
                  <a:pt x="703" y="550"/>
                  <a:pt x="703" y="550"/>
                  <a:pt x="704" y="549"/>
                </a:cubicBezTo>
                <a:cubicBezTo>
                  <a:pt x="705" y="548"/>
                  <a:pt x="709" y="547"/>
                  <a:pt x="707" y="545"/>
                </a:cubicBezTo>
                <a:cubicBezTo>
                  <a:pt x="706" y="544"/>
                  <a:pt x="706" y="546"/>
                  <a:pt x="705" y="546"/>
                </a:cubicBezTo>
                <a:cubicBezTo>
                  <a:pt x="705" y="546"/>
                  <a:pt x="704" y="546"/>
                  <a:pt x="703" y="546"/>
                </a:cubicBezTo>
                <a:cubicBezTo>
                  <a:pt x="702" y="546"/>
                  <a:pt x="702" y="546"/>
                  <a:pt x="702" y="545"/>
                </a:cubicBezTo>
                <a:cubicBezTo>
                  <a:pt x="701" y="545"/>
                  <a:pt x="700" y="545"/>
                  <a:pt x="699" y="544"/>
                </a:cubicBezTo>
                <a:cubicBezTo>
                  <a:pt x="699" y="544"/>
                  <a:pt x="699" y="543"/>
                  <a:pt x="699" y="542"/>
                </a:cubicBezTo>
                <a:cubicBezTo>
                  <a:pt x="698" y="541"/>
                  <a:pt x="697" y="540"/>
                  <a:pt x="696" y="539"/>
                </a:cubicBezTo>
                <a:cubicBezTo>
                  <a:pt x="695" y="539"/>
                  <a:pt x="695" y="538"/>
                  <a:pt x="694" y="539"/>
                </a:cubicBezTo>
                <a:cubicBezTo>
                  <a:pt x="694" y="539"/>
                  <a:pt x="694" y="540"/>
                  <a:pt x="694" y="541"/>
                </a:cubicBezTo>
                <a:cubicBezTo>
                  <a:pt x="693" y="541"/>
                  <a:pt x="693" y="542"/>
                  <a:pt x="693" y="543"/>
                </a:cubicBezTo>
                <a:cubicBezTo>
                  <a:pt x="693" y="544"/>
                  <a:pt x="693" y="544"/>
                  <a:pt x="693" y="545"/>
                </a:cubicBezTo>
                <a:cubicBezTo>
                  <a:pt x="694" y="546"/>
                  <a:pt x="694" y="549"/>
                  <a:pt x="692" y="548"/>
                </a:cubicBezTo>
                <a:cubicBezTo>
                  <a:pt x="691" y="548"/>
                  <a:pt x="691" y="548"/>
                  <a:pt x="690" y="548"/>
                </a:cubicBezTo>
                <a:cubicBezTo>
                  <a:pt x="689" y="548"/>
                  <a:pt x="689" y="548"/>
                  <a:pt x="688" y="547"/>
                </a:cubicBezTo>
                <a:cubicBezTo>
                  <a:pt x="686" y="547"/>
                  <a:pt x="685" y="547"/>
                  <a:pt x="684" y="547"/>
                </a:cubicBezTo>
                <a:cubicBezTo>
                  <a:pt x="682" y="547"/>
                  <a:pt x="681" y="547"/>
                  <a:pt x="679" y="548"/>
                </a:cubicBezTo>
                <a:cubicBezTo>
                  <a:pt x="679" y="548"/>
                  <a:pt x="679" y="548"/>
                  <a:pt x="678" y="549"/>
                </a:cubicBezTo>
                <a:cubicBezTo>
                  <a:pt x="677" y="549"/>
                  <a:pt x="677" y="548"/>
                  <a:pt x="676" y="549"/>
                </a:cubicBezTo>
                <a:cubicBezTo>
                  <a:pt x="674" y="550"/>
                  <a:pt x="676" y="551"/>
                  <a:pt x="676" y="552"/>
                </a:cubicBezTo>
                <a:cubicBezTo>
                  <a:pt x="677" y="553"/>
                  <a:pt x="676" y="553"/>
                  <a:pt x="677" y="554"/>
                </a:cubicBezTo>
                <a:cubicBezTo>
                  <a:pt x="677" y="555"/>
                  <a:pt x="678" y="555"/>
                  <a:pt x="677" y="555"/>
                </a:cubicBezTo>
                <a:cubicBezTo>
                  <a:pt x="676" y="556"/>
                  <a:pt x="674" y="554"/>
                  <a:pt x="673" y="554"/>
                </a:cubicBezTo>
                <a:cubicBezTo>
                  <a:pt x="672" y="554"/>
                  <a:pt x="670" y="554"/>
                  <a:pt x="669" y="555"/>
                </a:cubicBezTo>
                <a:cubicBezTo>
                  <a:pt x="669" y="555"/>
                  <a:pt x="669" y="556"/>
                  <a:pt x="668" y="556"/>
                </a:cubicBezTo>
                <a:cubicBezTo>
                  <a:pt x="667" y="557"/>
                  <a:pt x="667" y="556"/>
                  <a:pt x="667" y="555"/>
                </a:cubicBezTo>
                <a:cubicBezTo>
                  <a:pt x="666" y="555"/>
                  <a:pt x="665" y="555"/>
                  <a:pt x="665" y="555"/>
                </a:cubicBezTo>
                <a:cubicBezTo>
                  <a:pt x="664" y="556"/>
                  <a:pt x="665" y="557"/>
                  <a:pt x="665" y="557"/>
                </a:cubicBezTo>
                <a:cubicBezTo>
                  <a:pt x="664" y="558"/>
                  <a:pt x="663" y="558"/>
                  <a:pt x="663" y="557"/>
                </a:cubicBezTo>
                <a:cubicBezTo>
                  <a:pt x="662" y="557"/>
                  <a:pt x="662" y="556"/>
                  <a:pt x="662" y="557"/>
                </a:cubicBezTo>
                <a:cubicBezTo>
                  <a:pt x="661" y="558"/>
                  <a:pt x="661" y="561"/>
                  <a:pt x="662" y="561"/>
                </a:cubicBezTo>
                <a:cubicBezTo>
                  <a:pt x="662" y="562"/>
                  <a:pt x="663" y="562"/>
                  <a:pt x="664" y="562"/>
                </a:cubicBezTo>
                <a:cubicBezTo>
                  <a:pt x="664" y="563"/>
                  <a:pt x="665" y="563"/>
                  <a:pt x="666" y="564"/>
                </a:cubicBezTo>
                <a:cubicBezTo>
                  <a:pt x="666" y="564"/>
                  <a:pt x="667" y="564"/>
                  <a:pt x="668" y="564"/>
                </a:cubicBezTo>
                <a:cubicBezTo>
                  <a:pt x="669" y="564"/>
                  <a:pt x="669" y="565"/>
                  <a:pt x="668" y="565"/>
                </a:cubicBezTo>
                <a:cubicBezTo>
                  <a:pt x="668" y="566"/>
                  <a:pt x="667" y="565"/>
                  <a:pt x="666" y="566"/>
                </a:cubicBezTo>
                <a:cubicBezTo>
                  <a:pt x="666" y="566"/>
                  <a:pt x="665" y="567"/>
                  <a:pt x="664" y="567"/>
                </a:cubicBezTo>
                <a:cubicBezTo>
                  <a:pt x="664" y="567"/>
                  <a:pt x="663" y="567"/>
                  <a:pt x="662" y="567"/>
                </a:cubicBezTo>
                <a:cubicBezTo>
                  <a:pt x="661" y="567"/>
                  <a:pt x="661" y="568"/>
                  <a:pt x="661" y="568"/>
                </a:cubicBezTo>
                <a:cubicBezTo>
                  <a:pt x="662" y="569"/>
                  <a:pt x="665" y="568"/>
                  <a:pt x="666" y="568"/>
                </a:cubicBezTo>
                <a:cubicBezTo>
                  <a:pt x="667" y="569"/>
                  <a:pt x="667" y="569"/>
                  <a:pt x="668" y="569"/>
                </a:cubicBezTo>
                <a:cubicBezTo>
                  <a:pt x="670" y="569"/>
                  <a:pt x="671" y="568"/>
                  <a:pt x="672" y="567"/>
                </a:cubicBezTo>
                <a:cubicBezTo>
                  <a:pt x="673" y="567"/>
                  <a:pt x="674" y="567"/>
                  <a:pt x="675" y="568"/>
                </a:cubicBezTo>
                <a:cubicBezTo>
                  <a:pt x="675" y="568"/>
                  <a:pt x="676" y="568"/>
                  <a:pt x="676" y="569"/>
                </a:cubicBezTo>
                <a:cubicBezTo>
                  <a:pt x="677" y="569"/>
                  <a:pt x="678" y="569"/>
                  <a:pt x="678" y="570"/>
                </a:cubicBezTo>
                <a:cubicBezTo>
                  <a:pt x="677" y="571"/>
                  <a:pt x="675" y="570"/>
                  <a:pt x="674" y="571"/>
                </a:cubicBezTo>
                <a:cubicBezTo>
                  <a:pt x="674" y="571"/>
                  <a:pt x="674" y="572"/>
                  <a:pt x="674" y="572"/>
                </a:cubicBezTo>
                <a:cubicBezTo>
                  <a:pt x="673" y="572"/>
                  <a:pt x="673" y="572"/>
                  <a:pt x="673" y="572"/>
                </a:cubicBezTo>
                <a:cubicBezTo>
                  <a:pt x="672" y="572"/>
                  <a:pt x="671" y="572"/>
                  <a:pt x="671" y="573"/>
                </a:cubicBezTo>
                <a:cubicBezTo>
                  <a:pt x="673" y="573"/>
                  <a:pt x="673" y="572"/>
                  <a:pt x="674" y="574"/>
                </a:cubicBezTo>
                <a:cubicBezTo>
                  <a:pt x="674" y="575"/>
                  <a:pt x="674" y="575"/>
                  <a:pt x="675" y="575"/>
                </a:cubicBezTo>
                <a:cubicBezTo>
                  <a:pt x="676" y="575"/>
                  <a:pt x="676" y="575"/>
                  <a:pt x="676" y="576"/>
                </a:cubicBezTo>
                <a:cubicBezTo>
                  <a:pt x="677" y="577"/>
                  <a:pt x="677" y="578"/>
                  <a:pt x="675" y="577"/>
                </a:cubicBezTo>
                <a:cubicBezTo>
                  <a:pt x="674" y="577"/>
                  <a:pt x="674" y="576"/>
                  <a:pt x="672" y="576"/>
                </a:cubicBezTo>
                <a:cubicBezTo>
                  <a:pt x="671" y="576"/>
                  <a:pt x="670" y="575"/>
                  <a:pt x="669" y="575"/>
                </a:cubicBezTo>
                <a:cubicBezTo>
                  <a:pt x="666" y="574"/>
                  <a:pt x="663" y="572"/>
                  <a:pt x="661" y="572"/>
                </a:cubicBezTo>
                <a:cubicBezTo>
                  <a:pt x="659" y="571"/>
                  <a:pt x="658" y="570"/>
                  <a:pt x="656" y="570"/>
                </a:cubicBezTo>
                <a:cubicBezTo>
                  <a:pt x="655" y="569"/>
                  <a:pt x="653" y="569"/>
                  <a:pt x="652" y="569"/>
                </a:cubicBezTo>
                <a:cubicBezTo>
                  <a:pt x="651" y="568"/>
                  <a:pt x="650" y="568"/>
                  <a:pt x="650" y="568"/>
                </a:cubicBezTo>
                <a:cubicBezTo>
                  <a:pt x="649" y="567"/>
                  <a:pt x="648" y="567"/>
                  <a:pt x="647" y="567"/>
                </a:cubicBezTo>
                <a:cubicBezTo>
                  <a:pt x="646" y="567"/>
                  <a:pt x="644" y="566"/>
                  <a:pt x="643" y="566"/>
                </a:cubicBezTo>
                <a:cubicBezTo>
                  <a:pt x="641" y="565"/>
                  <a:pt x="640" y="564"/>
                  <a:pt x="638" y="563"/>
                </a:cubicBezTo>
                <a:cubicBezTo>
                  <a:pt x="637" y="563"/>
                  <a:pt x="635" y="563"/>
                  <a:pt x="634" y="562"/>
                </a:cubicBezTo>
                <a:cubicBezTo>
                  <a:pt x="632" y="562"/>
                  <a:pt x="631" y="561"/>
                  <a:pt x="629" y="561"/>
                </a:cubicBezTo>
                <a:cubicBezTo>
                  <a:pt x="628" y="560"/>
                  <a:pt x="626" y="559"/>
                  <a:pt x="624" y="558"/>
                </a:cubicBezTo>
                <a:cubicBezTo>
                  <a:pt x="623" y="558"/>
                  <a:pt x="622" y="558"/>
                  <a:pt x="620" y="557"/>
                </a:cubicBezTo>
                <a:cubicBezTo>
                  <a:pt x="619" y="557"/>
                  <a:pt x="617" y="557"/>
                  <a:pt x="616" y="556"/>
                </a:cubicBezTo>
                <a:cubicBezTo>
                  <a:pt x="614" y="555"/>
                  <a:pt x="613" y="555"/>
                  <a:pt x="611" y="554"/>
                </a:cubicBezTo>
                <a:cubicBezTo>
                  <a:pt x="610" y="553"/>
                  <a:pt x="609" y="553"/>
                  <a:pt x="608" y="553"/>
                </a:cubicBezTo>
                <a:cubicBezTo>
                  <a:pt x="607" y="553"/>
                  <a:pt x="607" y="552"/>
                  <a:pt x="606" y="552"/>
                </a:cubicBezTo>
                <a:cubicBezTo>
                  <a:pt x="605" y="552"/>
                  <a:pt x="605" y="551"/>
                  <a:pt x="604" y="551"/>
                </a:cubicBezTo>
                <a:cubicBezTo>
                  <a:pt x="603" y="551"/>
                  <a:pt x="601" y="551"/>
                  <a:pt x="600" y="550"/>
                </a:cubicBezTo>
                <a:cubicBezTo>
                  <a:pt x="599" y="550"/>
                  <a:pt x="599" y="548"/>
                  <a:pt x="598" y="548"/>
                </a:cubicBezTo>
                <a:cubicBezTo>
                  <a:pt x="597" y="548"/>
                  <a:pt x="596" y="548"/>
                  <a:pt x="596" y="547"/>
                </a:cubicBezTo>
                <a:cubicBezTo>
                  <a:pt x="596" y="546"/>
                  <a:pt x="597" y="545"/>
                  <a:pt x="598" y="545"/>
                </a:cubicBezTo>
                <a:cubicBezTo>
                  <a:pt x="599" y="544"/>
                  <a:pt x="601" y="545"/>
                  <a:pt x="601" y="544"/>
                </a:cubicBezTo>
                <a:cubicBezTo>
                  <a:pt x="602" y="543"/>
                  <a:pt x="601" y="543"/>
                  <a:pt x="600" y="543"/>
                </a:cubicBezTo>
                <a:cubicBezTo>
                  <a:pt x="599" y="542"/>
                  <a:pt x="598" y="542"/>
                  <a:pt x="596" y="542"/>
                </a:cubicBezTo>
                <a:cubicBezTo>
                  <a:pt x="596" y="542"/>
                  <a:pt x="595" y="542"/>
                  <a:pt x="595" y="543"/>
                </a:cubicBezTo>
                <a:cubicBezTo>
                  <a:pt x="594" y="543"/>
                  <a:pt x="593" y="543"/>
                  <a:pt x="592" y="544"/>
                </a:cubicBezTo>
                <a:cubicBezTo>
                  <a:pt x="590" y="545"/>
                  <a:pt x="594" y="545"/>
                  <a:pt x="595" y="545"/>
                </a:cubicBezTo>
                <a:cubicBezTo>
                  <a:pt x="596" y="546"/>
                  <a:pt x="596" y="546"/>
                  <a:pt x="595" y="546"/>
                </a:cubicBezTo>
                <a:cubicBezTo>
                  <a:pt x="594" y="546"/>
                  <a:pt x="593" y="546"/>
                  <a:pt x="593" y="546"/>
                </a:cubicBezTo>
                <a:cubicBezTo>
                  <a:pt x="590" y="546"/>
                  <a:pt x="587" y="546"/>
                  <a:pt x="584" y="545"/>
                </a:cubicBezTo>
                <a:cubicBezTo>
                  <a:pt x="583" y="545"/>
                  <a:pt x="581" y="545"/>
                  <a:pt x="579" y="544"/>
                </a:cubicBezTo>
                <a:cubicBezTo>
                  <a:pt x="577" y="544"/>
                  <a:pt x="576" y="544"/>
                  <a:pt x="574" y="544"/>
                </a:cubicBezTo>
                <a:cubicBezTo>
                  <a:pt x="571" y="544"/>
                  <a:pt x="567" y="544"/>
                  <a:pt x="564" y="543"/>
                </a:cubicBezTo>
                <a:cubicBezTo>
                  <a:pt x="562" y="542"/>
                  <a:pt x="561" y="542"/>
                  <a:pt x="560" y="542"/>
                </a:cubicBezTo>
                <a:cubicBezTo>
                  <a:pt x="558" y="542"/>
                  <a:pt x="556" y="541"/>
                  <a:pt x="555" y="540"/>
                </a:cubicBezTo>
                <a:cubicBezTo>
                  <a:pt x="551" y="539"/>
                  <a:pt x="548" y="538"/>
                  <a:pt x="544" y="537"/>
                </a:cubicBezTo>
                <a:cubicBezTo>
                  <a:pt x="540" y="535"/>
                  <a:pt x="537" y="534"/>
                  <a:pt x="533" y="532"/>
                </a:cubicBezTo>
                <a:cubicBezTo>
                  <a:pt x="532" y="532"/>
                  <a:pt x="530" y="531"/>
                  <a:pt x="528" y="530"/>
                </a:cubicBezTo>
                <a:cubicBezTo>
                  <a:pt x="527" y="530"/>
                  <a:pt x="524" y="529"/>
                  <a:pt x="522" y="528"/>
                </a:cubicBezTo>
                <a:cubicBezTo>
                  <a:pt x="519" y="528"/>
                  <a:pt x="515" y="529"/>
                  <a:pt x="512" y="528"/>
                </a:cubicBezTo>
                <a:cubicBezTo>
                  <a:pt x="508" y="528"/>
                  <a:pt x="505" y="526"/>
                  <a:pt x="501" y="527"/>
                </a:cubicBezTo>
                <a:cubicBezTo>
                  <a:pt x="500" y="527"/>
                  <a:pt x="500" y="527"/>
                  <a:pt x="499" y="527"/>
                </a:cubicBezTo>
                <a:cubicBezTo>
                  <a:pt x="497" y="528"/>
                  <a:pt x="494" y="529"/>
                  <a:pt x="491" y="529"/>
                </a:cubicBezTo>
                <a:cubicBezTo>
                  <a:pt x="489" y="528"/>
                  <a:pt x="487" y="527"/>
                  <a:pt x="485" y="527"/>
                </a:cubicBezTo>
                <a:cubicBezTo>
                  <a:pt x="484" y="528"/>
                  <a:pt x="483" y="528"/>
                  <a:pt x="482" y="529"/>
                </a:cubicBezTo>
                <a:cubicBezTo>
                  <a:pt x="480" y="530"/>
                  <a:pt x="478" y="530"/>
                  <a:pt x="476" y="530"/>
                </a:cubicBezTo>
                <a:cubicBezTo>
                  <a:pt x="472" y="530"/>
                  <a:pt x="470" y="529"/>
                  <a:pt x="467" y="527"/>
                </a:cubicBezTo>
                <a:cubicBezTo>
                  <a:pt x="465" y="526"/>
                  <a:pt x="464" y="526"/>
                  <a:pt x="463" y="525"/>
                </a:cubicBezTo>
                <a:cubicBezTo>
                  <a:pt x="461" y="524"/>
                  <a:pt x="460" y="524"/>
                  <a:pt x="459" y="523"/>
                </a:cubicBezTo>
                <a:cubicBezTo>
                  <a:pt x="457" y="522"/>
                  <a:pt x="456" y="522"/>
                  <a:pt x="455" y="522"/>
                </a:cubicBezTo>
                <a:cubicBezTo>
                  <a:pt x="454" y="522"/>
                  <a:pt x="453" y="522"/>
                  <a:pt x="453" y="522"/>
                </a:cubicBezTo>
                <a:cubicBezTo>
                  <a:pt x="451" y="522"/>
                  <a:pt x="449" y="522"/>
                  <a:pt x="447" y="522"/>
                </a:cubicBezTo>
                <a:cubicBezTo>
                  <a:pt x="444" y="522"/>
                  <a:pt x="440" y="522"/>
                  <a:pt x="437" y="522"/>
                </a:cubicBezTo>
                <a:cubicBezTo>
                  <a:pt x="434" y="523"/>
                  <a:pt x="431" y="523"/>
                  <a:pt x="428" y="522"/>
                </a:cubicBezTo>
                <a:cubicBezTo>
                  <a:pt x="425" y="521"/>
                  <a:pt x="422" y="521"/>
                  <a:pt x="419" y="521"/>
                </a:cubicBezTo>
                <a:cubicBezTo>
                  <a:pt x="415" y="520"/>
                  <a:pt x="411" y="519"/>
                  <a:pt x="407" y="518"/>
                </a:cubicBezTo>
                <a:cubicBezTo>
                  <a:pt x="404" y="518"/>
                  <a:pt x="400" y="518"/>
                  <a:pt x="397" y="517"/>
                </a:cubicBezTo>
                <a:cubicBezTo>
                  <a:pt x="394" y="516"/>
                  <a:pt x="391" y="516"/>
                  <a:pt x="388" y="515"/>
                </a:cubicBezTo>
                <a:cubicBezTo>
                  <a:pt x="386" y="515"/>
                  <a:pt x="385" y="515"/>
                  <a:pt x="383" y="515"/>
                </a:cubicBezTo>
                <a:cubicBezTo>
                  <a:pt x="381" y="514"/>
                  <a:pt x="380" y="513"/>
                  <a:pt x="378" y="513"/>
                </a:cubicBezTo>
                <a:cubicBezTo>
                  <a:pt x="376" y="513"/>
                  <a:pt x="374" y="513"/>
                  <a:pt x="372" y="513"/>
                </a:cubicBezTo>
                <a:cubicBezTo>
                  <a:pt x="369" y="513"/>
                  <a:pt x="367" y="513"/>
                  <a:pt x="365" y="513"/>
                </a:cubicBezTo>
                <a:cubicBezTo>
                  <a:pt x="363" y="513"/>
                  <a:pt x="362" y="512"/>
                  <a:pt x="360" y="512"/>
                </a:cubicBezTo>
                <a:cubicBezTo>
                  <a:pt x="358" y="512"/>
                  <a:pt x="357" y="512"/>
                  <a:pt x="355" y="512"/>
                </a:cubicBezTo>
                <a:cubicBezTo>
                  <a:pt x="353" y="512"/>
                  <a:pt x="352" y="512"/>
                  <a:pt x="350" y="512"/>
                </a:cubicBezTo>
                <a:cubicBezTo>
                  <a:pt x="349" y="512"/>
                  <a:pt x="348" y="513"/>
                  <a:pt x="347" y="514"/>
                </a:cubicBezTo>
                <a:cubicBezTo>
                  <a:pt x="346" y="516"/>
                  <a:pt x="345" y="515"/>
                  <a:pt x="343" y="514"/>
                </a:cubicBezTo>
                <a:cubicBezTo>
                  <a:pt x="342" y="513"/>
                  <a:pt x="341" y="513"/>
                  <a:pt x="339" y="513"/>
                </a:cubicBezTo>
                <a:cubicBezTo>
                  <a:pt x="339" y="513"/>
                  <a:pt x="338" y="512"/>
                  <a:pt x="337" y="512"/>
                </a:cubicBezTo>
                <a:cubicBezTo>
                  <a:pt x="337" y="511"/>
                  <a:pt x="336" y="512"/>
                  <a:pt x="335" y="511"/>
                </a:cubicBezTo>
                <a:cubicBezTo>
                  <a:pt x="335" y="510"/>
                  <a:pt x="337" y="508"/>
                  <a:pt x="335" y="508"/>
                </a:cubicBezTo>
                <a:cubicBezTo>
                  <a:pt x="334" y="508"/>
                  <a:pt x="332" y="508"/>
                  <a:pt x="331" y="508"/>
                </a:cubicBezTo>
                <a:cubicBezTo>
                  <a:pt x="330" y="508"/>
                  <a:pt x="330" y="507"/>
                  <a:pt x="329" y="507"/>
                </a:cubicBezTo>
                <a:cubicBezTo>
                  <a:pt x="328" y="506"/>
                  <a:pt x="327" y="506"/>
                  <a:pt x="326" y="505"/>
                </a:cubicBezTo>
                <a:cubicBezTo>
                  <a:pt x="325" y="505"/>
                  <a:pt x="325" y="505"/>
                  <a:pt x="324" y="504"/>
                </a:cubicBezTo>
                <a:cubicBezTo>
                  <a:pt x="323" y="504"/>
                  <a:pt x="323" y="504"/>
                  <a:pt x="322" y="504"/>
                </a:cubicBezTo>
                <a:cubicBezTo>
                  <a:pt x="320" y="504"/>
                  <a:pt x="321" y="502"/>
                  <a:pt x="322" y="502"/>
                </a:cubicBezTo>
                <a:cubicBezTo>
                  <a:pt x="323" y="501"/>
                  <a:pt x="323" y="501"/>
                  <a:pt x="324" y="501"/>
                </a:cubicBezTo>
                <a:cubicBezTo>
                  <a:pt x="324" y="500"/>
                  <a:pt x="325" y="500"/>
                  <a:pt x="325" y="499"/>
                </a:cubicBezTo>
                <a:cubicBezTo>
                  <a:pt x="326" y="499"/>
                  <a:pt x="326" y="498"/>
                  <a:pt x="326" y="498"/>
                </a:cubicBezTo>
                <a:cubicBezTo>
                  <a:pt x="325" y="497"/>
                  <a:pt x="324" y="497"/>
                  <a:pt x="323" y="497"/>
                </a:cubicBezTo>
                <a:cubicBezTo>
                  <a:pt x="322" y="497"/>
                  <a:pt x="320" y="497"/>
                  <a:pt x="319" y="496"/>
                </a:cubicBezTo>
                <a:cubicBezTo>
                  <a:pt x="316" y="496"/>
                  <a:pt x="313" y="496"/>
                  <a:pt x="311" y="496"/>
                </a:cubicBezTo>
                <a:cubicBezTo>
                  <a:pt x="308" y="496"/>
                  <a:pt x="306" y="497"/>
                  <a:pt x="303" y="497"/>
                </a:cubicBezTo>
                <a:cubicBezTo>
                  <a:pt x="302" y="497"/>
                  <a:pt x="300" y="496"/>
                  <a:pt x="299" y="496"/>
                </a:cubicBezTo>
                <a:cubicBezTo>
                  <a:pt x="298" y="496"/>
                  <a:pt x="297" y="495"/>
                  <a:pt x="295" y="495"/>
                </a:cubicBezTo>
                <a:cubicBezTo>
                  <a:pt x="294" y="495"/>
                  <a:pt x="293" y="495"/>
                  <a:pt x="291" y="496"/>
                </a:cubicBezTo>
                <a:cubicBezTo>
                  <a:pt x="291" y="496"/>
                  <a:pt x="290" y="497"/>
                  <a:pt x="290" y="497"/>
                </a:cubicBezTo>
                <a:cubicBezTo>
                  <a:pt x="289" y="497"/>
                  <a:pt x="288" y="497"/>
                  <a:pt x="288" y="498"/>
                </a:cubicBezTo>
                <a:cubicBezTo>
                  <a:pt x="287" y="499"/>
                  <a:pt x="286" y="500"/>
                  <a:pt x="284" y="500"/>
                </a:cubicBezTo>
                <a:cubicBezTo>
                  <a:pt x="282" y="500"/>
                  <a:pt x="280" y="499"/>
                  <a:pt x="279" y="498"/>
                </a:cubicBezTo>
                <a:cubicBezTo>
                  <a:pt x="278" y="497"/>
                  <a:pt x="278" y="497"/>
                  <a:pt x="277" y="496"/>
                </a:cubicBezTo>
                <a:cubicBezTo>
                  <a:pt x="274" y="495"/>
                  <a:pt x="277" y="493"/>
                  <a:pt x="276" y="491"/>
                </a:cubicBezTo>
                <a:cubicBezTo>
                  <a:pt x="276" y="491"/>
                  <a:pt x="275" y="490"/>
                  <a:pt x="275" y="490"/>
                </a:cubicBezTo>
                <a:cubicBezTo>
                  <a:pt x="275" y="489"/>
                  <a:pt x="275" y="489"/>
                  <a:pt x="274" y="488"/>
                </a:cubicBezTo>
                <a:cubicBezTo>
                  <a:pt x="273" y="488"/>
                  <a:pt x="273" y="488"/>
                  <a:pt x="273" y="489"/>
                </a:cubicBezTo>
                <a:cubicBezTo>
                  <a:pt x="272" y="489"/>
                  <a:pt x="271" y="489"/>
                  <a:pt x="271" y="489"/>
                </a:cubicBezTo>
                <a:cubicBezTo>
                  <a:pt x="270" y="490"/>
                  <a:pt x="268" y="492"/>
                  <a:pt x="267" y="491"/>
                </a:cubicBezTo>
                <a:cubicBezTo>
                  <a:pt x="267" y="490"/>
                  <a:pt x="267" y="490"/>
                  <a:pt x="267" y="489"/>
                </a:cubicBezTo>
                <a:cubicBezTo>
                  <a:pt x="267" y="488"/>
                  <a:pt x="268" y="486"/>
                  <a:pt x="266" y="486"/>
                </a:cubicBezTo>
                <a:cubicBezTo>
                  <a:pt x="265" y="486"/>
                  <a:pt x="265" y="487"/>
                  <a:pt x="264" y="488"/>
                </a:cubicBezTo>
                <a:cubicBezTo>
                  <a:pt x="263" y="488"/>
                  <a:pt x="262" y="487"/>
                  <a:pt x="262" y="489"/>
                </a:cubicBezTo>
                <a:cubicBezTo>
                  <a:pt x="262" y="491"/>
                  <a:pt x="263" y="490"/>
                  <a:pt x="264" y="490"/>
                </a:cubicBezTo>
                <a:cubicBezTo>
                  <a:pt x="265" y="491"/>
                  <a:pt x="264" y="492"/>
                  <a:pt x="263" y="492"/>
                </a:cubicBezTo>
                <a:cubicBezTo>
                  <a:pt x="263" y="492"/>
                  <a:pt x="262" y="491"/>
                  <a:pt x="261" y="491"/>
                </a:cubicBezTo>
                <a:cubicBezTo>
                  <a:pt x="260" y="491"/>
                  <a:pt x="259" y="492"/>
                  <a:pt x="258" y="493"/>
                </a:cubicBezTo>
                <a:cubicBezTo>
                  <a:pt x="257" y="494"/>
                  <a:pt x="258" y="496"/>
                  <a:pt x="257" y="497"/>
                </a:cubicBezTo>
                <a:cubicBezTo>
                  <a:pt x="256" y="498"/>
                  <a:pt x="254" y="498"/>
                  <a:pt x="252" y="498"/>
                </a:cubicBezTo>
                <a:cubicBezTo>
                  <a:pt x="252" y="498"/>
                  <a:pt x="251" y="498"/>
                  <a:pt x="250" y="498"/>
                </a:cubicBezTo>
                <a:cubicBezTo>
                  <a:pt x="250" y="498"/>
                  <a:pt x="249" y="499"/>
                  <a:pt x="248" y="498"/>
                </a:cubicBezTo>
                <a:cubicBezTo>
                  <a:pt x="247" y="498"/>
                  <a:pt x="248" y="495"/>
                  <a:pt x="248" y="494"/>
                </a:cubicBezTo>
                <a:cubicBezTo>
                  <a:pt x="249" y="492"/>
                  <a:pt x="251" y="493"/>
                  <a:pt x="252" y="492"/>
                </a:cubicBezTo>
                <a:cubicBezTo>
                  <a:pt x="253" y="492"/>
                  <a:pt x="253" y="491"/>
                  <a:pt x="254" y="491"/>
                </a:cubicBezTo>
                <a:cubicBezTo>
                  <a:pt x="255" y="490"/>
                  <a:pt x="255" y="490"/>
                  <a:pt x="256" y="490"/>
                </a:cubicBezTo>
                <a:cubicBezTo>
                  <a:pt x="256" y="489"/>
                  <a:pt x="257" y="488"/>
                  <a:pt x="257" y="488"/>
                </a:cubicBezTo>
                <a:cubicBezTo>
                  <a:pt x="257" y="487"/>
                  <a:pt x="256" y="487"/>
                  <a:pt x="255" y="487"/>
                </a:cubicBezTo>
                <a:cubicBezTo>
                  <a:pt x="254" y="487"/>
                  <a:pt x="252" y="486"/>
                  <a:pt x="251" y="486"/>
                </a:cubicBezTo>
                <a:cubicBezTo>
                  <a:pt x="250" y="485"/>
                  <a:pt x="248" y="485"/>
                  <a:pt x="246" y="485"/>
                </a:cubicBezTo>
                <a:cubicBezTo>
                  <a:pt x="245" y="484"/>
                  <a:pt x="244" y="484"/>
                  <a:pt x="243" y="484"/>
                </a:cubicBezTo>
                <a:cubicBezTo>
                  <a:pt x="242" y="483"/>
                  <a:pt x="241" y="483"/>
                  <a:pt x="241" y="482"/>
                </a:cubicBezTo>
                <a:cubicBezTo>
                  <a:pt x="240" y="482"/>
                  <a:pt x="240" y="481"/>
                  <a:pt x="239" y="481"/>
                </a:cubicBezTo>
                <a:cubicBezTo>
                  <a:pt x="238" y="480"/>
                  <a:pt x="236" y="480"/>
                  <a:pt x="237" y="478"/>
                </a:cubicBezTo>
                <a:cubicBezTo>
                  <a:pt x="237" y="478"/>
                  <a:pt x="238" y="477"/>
                  <a:pt x="239" y="477"/>
                </a:cubicBezTo>
                <a:cubicBezTo>
                  <a:pt x="239" y="477"/>
                  <a:pt x="240" y="478"/>
                  <a:pt x="240" y="477"/>
                </a:cubicBezTo>
                <a:cubicBezTo>
                  <a:pt x="240" y="476"/>
                  <a:pt x="239" y="476"/>
                  <a:pt x="238" y="476"/>
                </a:cubicBezTo>
                <a:cubicBezTo>
                  <a:pt x="238" y="476"/>
                  <a:pt x="237" y="476"/>
                  <a:pt x="236" y="477"/>
                </a:cubicBezTo>
                <a:cubicBezTo>
                  <a:pt x="236" y="477"/>
                  <a:pt x="235" y="478"/>
                  <a:pt x="235" y="478"/>
                </a:cubicBezTo>
                <a:cubicBezTo>
                  <a:pt x="234" y="479"/>
                  <a:pt x="234" y="479"/>
                  <a:pt x="233" y="480"/>
                </a:cubicBezTo>
                <a:cubicBezTo>
                  <a:pt x="232" y="480"/>
                  <a:pt x="232" y="480"/>
                  <a:pt x="231" y="481"/>
                </a:cubicBezTo>
                <a:cubicBezTo>
                  <a:pt x="230" y="482"/>
                  <a:pt x="229" y="483"/>
                  <a:pt x="228" y="483"/>
                </a:cubicBezTo>
                <a:cubicBezTo>
                  <a:pt x="227" y="485"/>
                  <a:pt x="225" y="486"/>
                  <a:pt x="224" y="487"/>
                </a:cubicBezTo>
                <a:cubicBezTo>
                  <a:pt x="223" y="488"/>
                  <a:pt x="222" y="488"/>
                  <a:pt x="221" y="489"/>
                </a:cubicBezTo>
                <a:cubicBezTo>
                  <a:pt x="220" y="490"/>
                  <a:pt x="219" y="491"/>
                  <a:pt x="218" y="491"/>
                </a:cubicBezTo>
                <a:cubicBezTo>
                  <a:pt x="216" y="492"/>
                  <a:pt x="214" y="493"/>
                  <a:pt x="213" y="494"/>
                </a:cubicBezTo>
                <a:cubicBezTo>
                  <a:pt x="210" y="495"/>
                  <a:pt x="208" y="496"/>
                  <a:pt x="206" y="497"/>
                </a:cubicBezTo>
                <a:cubicBezTo>
                  <a:pt x="204" y="498"/>
                  <a:pt x="202" y="498"/>
                  <a:pt x="200" y="497"/>
                </a:cubicBezTo>
                <a:cubicBezTo>
                  <a:pt x="199" y="497"/>
                  <a:pt x="199" y="497"/>
                  <a:pt x="198" y="497"/>
                </a:cubicBezTo>
                <a:cubicBezTo>
                  <a:pt x="197" y="497"/>
                  <a:pt x="197" y="498"/>
                  <a:pt x="196" y="498"/>
                </a:cubicBezTo>
                <a:cubicBezTo>
                  <a:pt x="194" y="499"/>
                  <a:pt x="192" y="500"/>
                  <a:pt x="190" y="499"/>
                </a:cubicBezTo>
                <a:cubicBezTo>
                  <a:pt x="189" y="499"/>
                  <a:pt x="187" y="499"/>
                  <a:pt x="186" y="499"/>
                </a:cubicBezTo>
                <a:cubicBezTo>
                  <a:pt x="185" y="498"/>
                  <a:pt x="184" y="498"/>
                  <a:pt x="184" y="499"/>
                </a:cubicBezTo>
                <a:cubicBezTo>
                  <a:pt x="183" y="499"/>
                  <a:pt x="183" y="499"/>
                  <a:pt x="182" y="500"/>
                </a:cubicBezTo>
                <a:cubicBezTo>
                  <a:pt x="181" y="500"/>
                  <a:pt x="181" y="500"/>
                  <a:pt x="180" y="500"/>
                </a:cubicBezTo>
                <a:cubicBezTo>
                  <a:pt x="179" y="500"/>
                  <a:pt x="178" y="501"/>
                  <a:pt x="178" y="500"/>
                </a:cubicBezTo>
                <a:cubicBezTo>
                  <a:pt x="178" y="499"/>
                  <a:pt x="179" y="498"/>
                  <a:pt x="180" y="498"/>
                </a:cubicBezTo>
                <a:cubicBezTo>
                  <a:pt x="181" y="498"/>
                  <a:pt x="181" y="499"/>
                  <a:pt x="182" y="498"/>
                </a:cubicBezTo>
                <a:cubicBezTo>
                  <a:pt x="183" y="497"/>
                  <a:pt x="178" y="497"/>
                  <a:pt x="177" y="497"/>
                </a:cubicBezTo>
                <a:cubicBezTo>
                  <a:pt x="176" y="497"/>
                  <a:pt x="175" y="498"/>
                  <a:pt x="174" y="498"/>
                </a:cubicBezTo>
                <a:cubicBezTo>
                  <a:pt x="173" y="499"/>
                  <a:pt x="172" y="499"/>
                  <a:pt x="171" y="500"/>
                </a:cubicBezTo>
                <a:cubicBezTo>
                  <a:pt x="170" y="501"/>
                  <a:pt x="169" y="502"/>
                  <a:pt x="168" y="503"/>
                </a:cubicBezTo>
                <a:cubicBezTo>
                  <a:pt x="167" y="503"/>
                  <a:pt x="166" y="504"/>
                  <a:pt x="166" y="504"/>
                </a:cubicBezTo>
                <a:cubicBezTo>
                  <a:pt x="165" y="504"/>
                  <a:pt x="164" y="504"/>
                  <a:pt x="163" y="504"/>
                </a:cubicBezTo>
                <a:cubicBezTo>
                  <a:pt x="163" y="505"/>
                  <a:pt x="164" y="505"/>
                  <a:pt x="165" y="505"/>
                </a:cubicBezTo>
                <a:cubicBezTo>
                  <a:pt x="165" y="505"/>
                  <a:pt x="166" y="505"/>
                  <a:pt x="167" y="506"/>
                </a:cubicBezTo>
                <a:cubicBezTo>
                  <a:pt x="167" y="506"/>
                  <a:pt x="168" y="506"/>
                  <a:pt x="168" y="507"/>
                </a:cubicBezTo>
                <a:cubicBezTo>
                  <a:pt x="168" y="509"/>
                  <a:pt x="168" y="509"/>
                  <a:pt x="169" y="510"/>
                </a:cubicBezTo>
                <a:cubicBezTo>
                  <a:pt x="170" y="510"/>
                  <a:pt x="172" y="509"/>
                  <a:pt x="171" y="510"/>
                </a:cubicBezTo>
                <a:cubicBezTo>
                  <a:pt x="171" y="511"/>
                  <a:pt x="170" y="511"/>
                  <a:pt x="170" y="511"/>
                </a:cubicBezTo>
                <a:cubicBezTo>
                  <a:pt x="169" y="511"/>
                  <a:pt x="169" y="512"/>
                  <a:pt x="168" y="512"/>
                </a:cubicBezTo>
                <a:cubicBezTo>
                  <a:pt x="168" y="513"/>
                  <a:pt x="167" y="514"/>
                  <a:pt x="167" y="515"/>
                </a:cubicBezTo>
                <a:cubicBezTo>
                  <a:pt x="167" y="515"/>
                  <a:pt x="168" y="516"/>
                  <a:pt x="168" y="517"/>
                </a:cubicBezTo>
                <a:cubicBezTo>
                  <a:pt x="168" y="517"/>
                  <a:pt x="168" y="519"/>
                  <a:pt x="168" y="518"/>
                </a:cubicBezTo>
                <a:cubicBezTo>
                  <a:pt x="167" y="518"/>
                  <a:pt x="167" y="516"/>
                  <a:pt x="166" y="515"/>
                </a:cubicBezTo>
                <a:cubicBezTo>
                  <a:pt x="165" y="515"/>
                  <a:pt x="164" y="516"/>
                  <a:pt x="163" y="516"/>
                </a:cubicBezTo>
                <a:cubicBezTo>
                  <a:pt x="163" y="515"/>
                  <a:pt x="163" y="514"/>
                  <a:pt x="164" y="513"/>
                </a:cubicBezTo>
                <a:cubicBezTo>
                  <a:pt x="165" y="513"/>
                  <a:pt x="166" y="513"/>
                  <a:pt x="165" y="511"/>
                </a:cubicBezTo>
                <a:cubicBezTo>
                  <a:pt x="165" y="511"/>
                  <a:pt x="164" y="512"/>
                  <a:pt x="163" y="512"/>
                </a:cubicBezTo>
                <a:cubicBezTo>
                  <a:pt x="163" y="511"/>
                  <a:pt x="165" y="510"/>
                  <a:pt x="166" y="510"/>
                </a:cubicBezTo>
                <a:cubicBezTo>
                  <a:pt x="167" y="508"/>
                  <a:pt x="165" y="508"/>
                  <a:pt x="164" y="508"/>
                </a:cubicBezTo>
                <a:cubicBezTo>
                  <a:pt x="163" y="507"/>
                  <a:pt x="163" y="506"/>
                  <a:pt x="162" y="507"/>
                </a:cubicBezTo>
                <a:cubicBezTo>
                  <a:pt x="161" y="507"/>
                  <a:pt x="160" y="508"/>
                  <a:pt x="160" y="508"/>
                </a:cubicBezTo>
                <a:cubicBezTo>
                  <a:pt x="159" y="508"/>
                  <a:pt x="159" y="509"/>
                  <a:pt x="158" y="509"/>
                </a:cubicBezTo>
                <a:cubicBezTo>
                  <a:pt x="156" y="510"/>
                  <a:pt x="155" y="511"/>
                  <a:pt x="154" y="511"/>
                </a:cubicBezTo>
                <a:cubicBezTo>
                  <a:pt x="153" y="512"/>
                  <a:pt x="151" y="512"/>
                  <a:pt x="150" y="513"/>
                </a:cubicBezTo>
                <a:cubicBezTo>
                  <a:pt x="149" y="514"/>
                  <a:pt x="149" y="515"/>
                  <a:pt x="148" y="516"/>
                </a:cubicBezTo>
                <a:cubicBezTo>
                  <a:pt x="147" y="516"/>
                  <a:pt x="146" y="517"/>
                  <a:pt x="145" y="517"/>
                </a:cubicBezTo>
                <a:cubicBezTo>
                  <a:pt x="143" y="518"/>
                  <a:pt x="141" y="518"/>
                  <a:pt x="139" y="519"/>
                </a:cubicBezTo>
                <a:cubicBezTo>
                  <a:pt x="138" y="519"/>
                  <a:pt x="136" y="519"/>
                  <a:pt x="134" y="520"/>
                </a:cubicBezTo>
                <a:cubicBezTo>
                  <a:pt x="134" y="520"/>
                  <a:pt x="133" y="520"/>
                  <a:pt x="132" y="520"/>
                </a:cubicBezTo>
                <a:cubicBezTo>
                  <a:pt x="131" y="520"/>
                  <a:pt x="131" y="520"/>
                  <a:pt x="130" y="520"/>
                </a:cubicBezTo>
                <a:cubicBezTo>
                  <a:pt x="129" y="520"/>
                  <a:pt x="129" y="521"/>
                  <a:pt x="129" y="522"/>
                </a:cubicBezTo>
                <a:cubicBezTo>
                  <a:pt x="128" y="522"/>
                  <a:pt x="128" y="521"/>
                  <a:pt x="128" y="520"/>
                </a:cubicBezTo>
                <a:cubicBezTo>
                  <a:pt x="128" y="520"/>
                  <a:pt x="129" y="520"/>
                  <a:pt x="129" y="519"/>
                </a:cubicBezTo>
                <a:cubicBezTo>
                  <a:pt x="129" y="518"/>
                  <a:pt x="128" y="518"/>
                  <a:pt x="127" y="518"/>
                </a:cubicBezTo>
                <a:cubicBezTo>
                  <a:pt x="126" y="517"/>
                  <a:pt x="125" y="517"/>
                  <a:pt x="124" y="518"/>
                </a:cubicBezTo>
                <a:cubicBezTo>
                  <a:pt x="123" y="518"/>
                  <a:pt x="122" y="519"/>
                  <a:pt x="121" y="520"/>
                </a:cubicBezTo>
                <a:cubicBezTo>
                  <a:pt x="120" y="521"/>
                  <a:pt x="119" y="522"/>
                  <a:pt x="119" y="522"/>
                </a:cubicBezTo>
                <a:cubicBezTo>
                  <a:pt x="118" y="523"/>
                  <a:pt x="118" y="524"/>
                  <a:pt x="117" y="525"/>
                </a:cubicBezTo>
                <a:cubicBezTo>
                  <a:pt x="116" y="525"/>
                  <a:pt x="115" y="525"/>
                  <a:pt x="115" y="526"/>
                </a:cubicBezTo>
                <a:cubicBezTo>
                  <a:pt x="113" y="527"/>
                  <a:pt x="113" y="528"/>
                  <a:pt x="112" y="530"/>
                </a:cubicBezTo>
                <a:cubicBezTo>
                  <a:pt x="110" y="532"/>
                  <a:pt x="108" y="534"/>
                  <a:pt x="106" y="535"/>
                </a:cubicBezTo>
                <a:cubicBezTo>
                  <a:pt x="103" y="537"/>
                  <a:pt x="102" y="540"/>
                  <a:pt x="100" y="542"/>
                </a:cubicBezTo>
                <a:cubicBezTo>
                  <a:pt x="100" y="543"/>
                  <a:pt x="99" y="545"/>
                  <a:pt x="99" y="546"/>
                </a:cubicBezTo>
                <a:cubicBezTo>
                  <a:pt x="98" y="551"/>
                  <a:pt x="96" y="554"/>
                  <a:pt x="93" y="558"/>
                </a:cubicBezTo>
                <a:cubicBezTo>
                  <a:pt x="91" y="560"/>
                  <a:pt x="89" y="562"/>
                  <a:pt x="86" y="563"/>
                </a:cubicBezTo>
                <a:cubicBezTo>
                  <a:pt x="84" y="564"/>
                  <a:pt x="81" y="566"/>
                  <a:pt x="79" y="566"/>
                </a:cubicBezTo>
                <a:cubicBezTo>
                  <a:pt x="76" y="567"/>
                  <a:pt x="74" y="568"/>
                  <a:pt x="72" y="568"/>
                </a:cubicBezTo>
                <a:cubicBezTo>
                  <a:pt x="70" y="568"/>
                  <a:pt x="67" y="568"/>
                  <a:pt x="65" y="569"/>
                </a:cubicBezTo>
                <a:cubicBezTo>
                  <a:pt x="61" y="569"/>
                  <a:pt x="57" y="570"/>
                  <a:pt x="52" y="569"/>
                </a:cubicBezTo>
                <a:cubicBezTo>
                  <a:pt x="48" y="569"/>
                  <a:pt x="44" y="570"/>
                  <a:pt x="40" y="569"/>
                </a:cubicBezTo>
                <a:cubicBezTo>
                  <a:pt x="38" y="569"/>
                  <a:pt x="37" y="569"/>
                  <a:pt x="37" y="571"/>
                </a:cubicBezTo>
                <a:cubicBezTo>
                  <a:pt x="37" y="573"/>
                  <a:pt x="37" y="575"/>
                  <a:pt x="37" y="576"/>
                </a:cubicBezTo>
                <a:cubicBezTo>
                  <a:pt x="36" y="580"/>
                  <a:pt x="37" y="583"/>
                  <a:pt x="34" y="585"/>
                </a:cubicBezTo>
                <a:cubicBezTo>
                  <a:pt x="33" y="586"/>
                  <a:pt x="33" y="586"/>
                  <a:pt x="32" y="587"/>
                </a:cubicBezTo>
                <a:cubicBezTo>
                  <a:pt x="32" y="587"/>
                  <a:pt x="32" y="588"/>
                  <a:pt x="31" y="588"/>
                </a:cubicBezTo>
                <a:cubicBezTo>
                  <a:pt x="30" y="589"/>
                  <a:pt x="28" y="588"/>
                  <a:pt x="27" y="588"/>
                </a:cubicBezTo>
                <a:cubicBezTo>
                  <a:pt x="26" y="588"/>
                  <a:pt x="25" y="587"/>
                  <a:pt x="25" y="588"/>
                </a:cubicBezTo>
                <a:cubicBezTo>
                  <a:pt x="24" y="589"/>
                  <a:pt x="25" y="589"/>
                  <a:pt x="26" y="589"/>
                </a:cubicBezTo>
                <a:cubicBezTo>
                  <a:pt x="28" y="589"/>
                  <a:pt x="29" y="590"/>
                  <a:pt x="30" y="590"/>
                </a:cubicBezTo>
                <a:cubicBezTo>
                  <a:pt x="32" y="590"/>
                  <a:pt x="33" y="590"/>
                  <a:pt x="35" y="591"/>
                </a:cubicBezTo>
                <a:cubicBezTo>
                  <a:pt x="35" y="591"/>
                  <a:pt x="36" y="591"/>
                  <a:pt x="37" y="592"/>
                </a:cubicBezTo>
                <a:cubicBezTo>
                  <a:pt x="38" y="593"/>
                  <a:pt x="39" y="595"/>
                  <a:pt x="41" y="596"/>
                </a:cubicBezTo>
                <a:cubicBezTo>
                  <a:pt x="42" y="597"/>
                  <a:pt x="43" y="597"/>
                  <a:pt x="45" y="597"/>
                </a:cubicBezTo>
                <a:cubicBezTo>
                  <a:pt x="48" y="597"/>
                  <a:pt x="50" y="598"/>
                  <a:pt x="53" y="600"/>
                </a:cubicBezTo>
                <a:cubicBezTo>
                  <a:pt x="55" y="601"/>
                  <a:pt x="58" y="603"/>
                  <a:pt x="60" y="605"/>
                </a:cubicBezTo>
                <a:cubicBezTo>
                  <a:pt x="61" y="605"/>
                  <a:pt x="63" y="606"/>
                  <a:pt x="64" y="607"/>
                </a:cubicBezTo>
                <a:cubicBezTo>
                  <a:pt x="65" y="607"/>
                  <a:pt x="67" y="607"/>
                  <a:pt x="68" y="608"/>
                </a:cubicBezTo>
                <a:cubicBezTo>
                  <a:pt x="71" y="609"/>
                  <a:pt x="73" y="611"/>
                  <a:pt x="75" y="612"/>
                </a:cubicBezTo>
                <a:cubicBezTo>
                  <a:pt x="77" y="613"/>
                  <a:pt x="78" y="614"/>
                  <a:pt x="80" y="614"/>
                </a:cubicBezTo>
                <a:cubicBezTo>
                  <a:pt x="81" y="615"/>
                  <a:pt x="82" y="616"/>
                  <a:pt x="83" y="618"/>
                </a:cubicBezTo>
                <a:cubicBezTo>
                  <a:pt x="85" y="620"/>
                  <a:pt x="86" y="623"/>
                  <a:pt x="86" y="626"/>
                </a:cubicBezTo>
                <a:cubicBezTo>
                  <a:pt x="87" y="627"/>
                  <a:pt x="87" y="628"/>
                  <a:pt x="87" y="630"/>
                </a:cubicBezTo>
                <a:cubicBezTo>
                  <a:pt x="88" y="632"/>
                  <a:pt x="88" y="632"/>
                  <a:pt x="90" y="633"/>
                </a:cubicBezTo>
                <a:cubicBezTo>
                  <a:pt x="91" y="633"/>
                  <a:pt x="92" y="634"/>
                  <a:pt x="94" y="634"/>
                </a:cubicBezTo>
                <a:cubicBezTo>
                  <a:pt x="96" y="634"/>
                  <a:pt x="97" y="634"/>
                  <a:pt x="99" y="634"/>
                </a:cubicBezTo>
                <a:cubicBezTo>
                  <a:pt x="100" y="634"/>
                  <a:pt x="102" y="636"/>
                  <a:pt x="104" y="636"/>
                </a:cubicBezTo>
                <a:cubicBezTo>
                  <a:pt x="105" y="636"/>
                  <a:pt x="105" y="636"/>
                  <a:pt x="106" y="636"/>
                </a:cubicBezTo>
                <a:cubicBezTo>
                  <a:pt x="108" y="635"/>
                  <a:pt x="108" y="635"/>
                  <a:pt x="110" y="636"/>
                </a:cubicBezTo>
                <a:cubicBezTo>
                  <a:pt x="110" y="636"/>
                  <a:pt x="111" y="637"/>
                  <a:pt x="112" y="636"/>
                </a:cubicBezTo>
                <a:cubicBezTo>
                  <a:pt x="113" y="636"/>
                  <a:pt x="113" y="633"/>
                  <a:pt x="115" y="635"/>
                </a:cubicBezTo>
                <a:cubicBezTo>
                  <a:pt x="116" y="636"/>
                  <a:pt x="116" y="636"/>
                  <a:pt x="117" y="636"/>
                </a:cubicBezTo>
                <a:cubicBezTo>
                  <a:pt x="117" y="636"/>
                  <a:pt x="118" y="636"/>
                  <a:pt x="119" y="636"/>
                </a:cubicBezTo>
                <a:cubicBezTo>
                  <a:pt x="120" y="635"/>
                  <a:pt x="121" y="636"/>
                  <a:pt x="123" y="635"/>
                </a:cubicBezTo>
                <a:cubicBezTo>
                  <a:pt x="124" y="635"/>
                  <a:pt x="125" y="635"/>
                  <a:pt x="126" y="635"/>
                </a:cubicBezTo>
                <a:cubicBezTo>
                  <a:pt x="128" y="635"/>
                  <a:pt x="129" y="636"/>
                  <a:pt x="130" y="637"/>
                </a:cubicBezTo>
                <a:cubicBezTo>
                  <a:pt x="131" y="637"/>
                  <a:pt x="134" y="636"/>
                  <a:pt x="133" y="638"/>
                </a:cubicBezTo>
                <a:cubicBezTo>
                  <a:pt x="132" y="638"/>
                  <a:pt x="132" y="638"/>
                  <a:pt x="131" y="639"/>
                </a:cubicBezTo>
                <a:cubicBezTo>
                  <a:pt x="131" y="639"/>
                  <a:pt x="130" y="640"/>
                  <a:pt x="130" y="640"/>
                </a:cubicBezTo>
                <a:cubicBezTo>
                  <a:pt x="130" y="641"/>
                  <a:pt x="129" y="641"/>
                  <a:pt x="129" y="642"/>
                </a:cubicBezTo>
                <a:cubicBezTo>
                  <a:pt x="128" y="642"/>
                  <a:pt x="127" y="642"/>
                  <a:pt x="126" y="642"/>
                </a:cubicBezTo>
                <a:cubicBezTo>
                  <a:pt x="126" y="643"/>
                  <a:pt x="126" y="646"/>
                  <a:pt x="126" y="647"/>
                </a:cubicBezTo>
                <a:cubicBezTo>
                  <a:pt x="127" y="648"/>
                  <a:pt x="129" y="648"/>
                  <a:pt x="130" y="649"/>
                </a:cubicBezTo>
                <a:cubicBezTo>
                  <a:pt x="131" y="650"/>
                  <a:pt x="131" y="652"/>
                  <a:pt x="133" y="652"/>
                </a:cubicBezTo>
                <a:cubicBezTo>
                  <a:pt x="133" y="652"/>
                  <a:pt x="131" y="652"/>
                  <a:pt x="131" y="652"/>
                </a:cubicBezTo>
                <a:cubicBezTo>
                  <a:pt x="130" y="652"/>
                  <a:pt x="130" y="652"/>
                  <a:pt x="129" y="651"/>
                </a:cubicBezTo>
                <a:cubicBezTo>
                  <a:pt x="128" y="651"/>
                  <a:pt x="127" y="651"/>
                  <a:pt x="127" y="651"/>
                </a:cubicBezTo>
                <a:cubicBezTo>
                  <a:pt x="125" y="651"/>
                  <a:pt x="125" y="650"/>
                  <a:pt x="124" y="649"/>
                </a:cubicBezTo>
                <a:cubicBezTo>
                  <a:pt x="123" y="648"/>
                  <a:pt x="122" y="648"/>
                  <a:pt x="123" y="646"/>
                </a:cubicBezTo>
                <a:cubicBezTo>
                  <a:pt x="123" y="645"/>
                  <a:pt x="123" y="643"/>
                  <a:pt x="122" y="643"/>
                </a:cubicBezTo>
                <a:cubicBezTo>
                  <a:pt x="121" y="642"/>
                  <a:pt x="119" y="641"/>
                  <a:pt x="118" y="640"/>
                </a:cubicBezTo>
                <a:cubicBezTo>
                  <a:pt x="117" y="639"/>
                  <a:pt x="117" y="637"/>
                  <a:pt x="115" y="638"/>
                </a:cubicBezTo>
                <a:cubicBezTo>
                  <a:pt x="113" y="638"/>
                  <a:pt x="112" y="642"/>
                  <a:pt x="113" y="644"/>
                </a:cubicBezTo>
                <a:cubicBezTo>
                  <a:pt x="114" y="646"/>
                  <a:pt x="114" y="646"/>
                  <a:pt x="116" y="646"/>
                </a:cubicBezTo>
                <a:cubicBezTo>
                  <a:pt x="117" y="646"/>
                  <a:pt x="118" y="646"/>
                  <a:pt x="118" y="646"/>
                </a:cubicBezTo>
                <a:cubicBezTo>
                  <a:pt x="119" y="646"/>
                  <a:pt x="120" y="647"/>
                  <a:pt x="120" y="648"/>
                </a:cubicBezTo>
                <a:cubicBezTo>
                  <a:pt x="121" y="648"/>
                  <a:pt x="122" y="649"/>
                  <a:pt x="123" y="650"/>
                </a:cubicBezTo>
                <a:cubicBezTo>
                  <a:pt x="124" y="651"/>
                  <a:pt x="124" y="652"/>
                  <a:pt x="125" y="653"/>
                </a:cubicBezTo>
                <a:cubicBezTo>
                  <a:pt x="126" y="654"/>
                  <a:pt x="126" y="654"/>
                  <a:pt x="126" y="655"/>
                </a:cubicBezTo>
                <a:cubicBezTo>
                  <a:pt x="126" y="656"/>
                  <a:pt x="126" y="657"/>
                  <a:pt x="125" y="657"/>
                </a:cubicBezTo>
                <a:cubicBezTo>
                  <a:pt x="125" y="658"/>
                  <a:pt x="124" y="658"/>
                  <a:pt x="124" y="659"/>
                </a:cubicBezTo>
                <a:cubicBezTo>
                  <a:pt x="124" y="660"/>
                  <a:pt x="125" y="660"/>
                  <a:pt x="125" y="661"/>
                </a:cubicBezTo>
                <a:cubicBezTo>
                  <a:pt x="125" y="661"/>
                  <a:pt x="124" y="662"/>
                  <a:pt x="125" y="662"/>
                </a:cubicBezTo>
                <a:cubicBezTo>
                  <a:pt x="125" y="662"/>
                  <a:pt x="126" y="660"/>
                  <a:pt x="126" y="660"/>
                </a:cubicBezTo>
                <a:cubicBezTo>
                  <a:pt x="126" y="659"/>
                  <a:pt x="127" y="659"/>
                  <a:pt x="127" y="658"/>
                </a:cubicBezTo>
                <a:cubicBezTo>
                  <a:pt x="129" y="657"/>
                  <a:pt x="130" y="657"/>
                  <a:pt x="131" y="657"/>
                </a:cubicBezTo>
                <a:cubicBezTo>
                  <a:pt x="133" y="657"/>
                  <a:pt x="136" y="657"/>
                  <a:pt x="137" y="657"/>
                </a:cubicBezTo>
                <a:cubicBezTo>
                  <a:pt x="140" y="658"/>
                  <a:pt x="141" y="659"/>
                  <a:pt x="142" y="661"/>
                </a:cubicBezTo>
                <a:cubicBezTo>
                  <a:pt x="143" y="662"/>
                  <a:pt x="143" y="662"/>
                  <a:pt x="144" y="662"/>
                </a:cubicBezTo>
                <a:cubicBezTo>
                  <a:pt x="144" y="663"/>
                  <a:pt x="145" y="663"/>
                  <a:pt x="144" y="664"/>
                </a:cubicBezTo>
                <a:cubicBezTo>
                  <a:pt x="144" y="664"/>
                  <a:pt x="144" y="665"/>
                  <a:pt x="143" y="666"/>
                </a:cubicBezTo>
                <a:cubicBezTo>
                  <a:pt x="143" y="666"/>
                  <a:pt x="143" y="667"/>
                  <a:pt x="143" y="666"/>
                </a:cubicBezTo>
                <a:cubicBezTo>
                  <a:pt x="142" y="666"/>
                  <a:pt x="143" y="665"/>
                  <a:pt x="142" y="664"/>
                </a:cubicBezTo>
                <a:cubicBezTo>
                  <a:pt x="142" y="664"/>
                  <a:pt x="142" y="663"/>
                  <a:pt x="141" y="663"/>
                </a:cubicBezTo>
                <a:cubicBezTo>
                  <a:pt x="139" y="663"/>
                  <a:pt x="138" y="663"/>
                  <a:pt x="136" y="663"/>
                </a:cubicBezTo>
                <a:cubicBezTo>
                  <a:pt x="135" y="663"/>
                  <a:pt x="133" y="663"/>
                  <a:pt x="132" y="664"/>
                </a:cubicBezTo>
                <a:cubicBezTo>
                  <a:pt x="131" y="665"/>
                  <a:pt x="130" y="666"/>
                  <a:pt x="129" y="667"/>
                </a:cubicBezTo>
                <a:cubicBezTo>
                  <a:pt x="128" y="668"/>
                  <a:pt x="127" y="670"/>
                  <a:pt x="126" y="670"/>
                </a:cubicBezTo>
                <a:cubicBezTo>
                  <a:pt x="124" y="671"/>
                  <a:pt x="122" y="671"/>
                  <a:pt x="120" y="671"/>
                </a:cubicBezTo>
                <a:cubicBezTo>
                  <a:pt x="118" y="670"/>
                  <a:pt x="117" y="670"/>
                  <a:pt x="116" y="670"/>
                </a:cubicBezTo>
                <a:cubicBezTo>
                  <a:pt x="115" y="670"/>
                  <a:pt x="113" y="670"/>
                  <a:pt x="112" y="670"/>
                </a:cubicBezTo>
                <a:cubicBezTo>
                  <a:pt x="111" y="670"/>
                  <a:pt x="111" y="670"/>
                  <a:pt x="110" y="670"/>
                </a:cubicBezTo>
                <a:cubicBezTo>
                  <a:pt x="110" y="671"/>
                  <a:pt x="109" y="671"/>
                  <a:pt x="108" y="671"/>
                </a:cubicBezTo>
                <a:cubicBezTo>
                  <a:pt x="107" y="670"/>
                  <a:pt x="106" y="669"/>
                  <a:pt x="104" y="669"/>
                </a:cubicBezTo>
                <a:cubicBezTo>
                  <a:pt x="103" y="669"/>
                  <a:pt x="102" y="669"/>
                  <a:pt x="100" y="668"/>
                </a:cubicBezTo>
                <a:cubicBezTo>
                  <a:pt x="99" y="668"/>
                  <a:pt x="98" y="667"/>
                  <a:pt x="96" y="667"/>
                </a:cubicBezTo>
                <a:cubicBezTo>
                  <a:pt x="94" y="668"/>
                  <a:pt x="93" y="668"/>
                  <a:pt x="92" y="668"/>
                </a:cubicBezTo>
                <a:cubicBezTo>
                  <a:pt x="90" y="669"/>
                  <a:pt x="89" y="669"/>
                  <a:pt x="87" y="668"/>
                </a:cubicBezTo>
                <a:cubicBezTo>
                  <a:pt x="86" y="667"/>
                  <a:pt x="85" y="666"/>
                  <a:pt x="84" y="665"/>
                </a:cubicBezTo>
                <a:cubicBezTo>
                  <a:pt x="82" y="665"/>
                  <a:pt x="82" y="663"/>
                  <a:pt x="83" y="663"/>
                </a:cubicBezTo>
                <a:cubicBezTo>
                  <a:pt x="85" y="661"/>
                  <a:pt x="84" y="658"/>
                  <a:pt x="85" y="656"/>
                </a:cubicBezTo>
                <a:cubicBezTo>
                  <a:pt x="86" y="655"/>
                  <a:pt x="87" y="654"/>
                  <a:pt x="87" y="652"/>
                </a:cubicBezTo>
                <a:cubicBezTo>
                  <a:pt x="87" y="651"/>
                  <a:pt x="85" y="651"/>
                  <a:pt x="83" y="651"/>
                </a:cubicBezTo>
                <a:cubicBezTo>
                  <a:pt x="82" y="651"/>
                  <a:pt x="80" y="651"/>
                  <a:pt x="79" y="651"/>
                </a:cubicBezTo>
                <a:cubicBezTo>
                  <a:pt x="77" y="651"/>
                  <a:pt x="76" y="652"/>
                  <a:pt x="74" y="652"/>
                </a:cubicBezTo>
                <a:cubicBezTo>
                  <a:pt x="72" y="652"/>
                  <a:pt x="71" y="651"/>
                  <a:pt x="69" y="652"/>
                </a:cubicBezTo>
                <a:cubicBezTo>
                  <a:pt x="68" y="652"/>
                  <a:pt x="67" y="652"/>
                  <a:pt x="67" y="652"/>
                </a:cubicBezTo>
                <a:cubicBezTo>
                  <a:pt x="66" y="652"/>
                  <a:pt x="65" y="653"/>
                  <a:pt x="65" y="653"/>
                </a:cubicBezTo>
                <a:cubicBezTo>
                  <a:pt x="64" y="655"/>
                  <a:pt x="63" y="656"/>
                  <a:pt x="61" y="656"/>
                </a:cubicBezTo>
                <a:cubicBezTo>
                  <a:pt x="60" y="657"/>
                  <a:pt x="59" y="655"/>
                  <a:pt x="57" y="655"/>
                </a:cubicBezTo>
                <a:cubicBezTo>
                  <a:pt x="56" y="655"/>
                  <a:pt x="56" y="656"/>
                  <a:pt x="55" y="656"/>
                </a:cubicBezTo>
                <a:cubicBezTo>
                  <a:pt x="54" y="656"/>
                  <a:pt x="53" y="656"/>
                  <a:pt x="52" y="656"/>
                </a:cubicBezTo>
                <a:cubicBezTo>
                  <a:pt x="51" y="657"/>
                  <a:pt x="50" y="657"/>
                  <a:pt x="48" y="658"/>
                </a:cubicBezTo>
                <a:cubicBezTo>
                  <a:pt x="47" y="659"/>
                  <a:pt x="47" y="660"/>
                  <a:pt x="45" y="660"/>
                </a:cubicBezTo>
                <a:cubicBezTo>
                  <a:pt x="45" y="661"/>
                  <a:pt x="44" y="661"/>
                  <a:pt x="43" y="662"/>
                </a:cubicBezTo>
                <a:cubicBezTo>
                  <a:pt x="43" y="663"/>
                  <a:pt x="44" y="663"/>
                  <a:pt x="45" y="663"/>
                </a:cubicBezTo>
                <a:cubicBezTo>
                  <a:pt x="46" y="663"/>
                  <a:pt x="46" y="663"/>
                  <a:pt x="47" y="664"/>
                </a:cubicBezTo>
                <a:cubicBezTo>
                  <a:pt x="48" y="664"/>
                  <a:pt x="49" y="665"/>
                  <a:pt x="51" y="665"/>
                </a:cubicBezTo>
                <a:cubicBezTo>
                  <a:pt x="51" y="666"/>
                  <a:pt x="50" y="666"/>
                  <a:pt x="49" y="666"/>
                </a:cubicBezTo>
                <a:cubicBezTo>
                  <a:pt x="48" y="667"/>
                  <a:pt x="48" y="667"/>
                  <a:pt x="46" y="667"/>
                </a:cubicBezTo>
                <a:cubicBezTo>
                  <a:pt x="45" y="667"/>
                  <a:pt x="42" y="667"/>
                  <a:pt x="41" y="667"/>
                </a:cubicBezTo>
                <a:cubicBezTo>
                  <a:pt x="40" y="667"/>
                  <a:pt x="39" y="667"/>
                  <a:pt x="39" y="666"/>
                </a:cubicBezTo>
                <a:cubicBezTo>
                  <a:pt x="38" y="666"/>
                  <a:pt x="38" y="666"/>
                  <a:pt x="37" y="665"/>
                </a:cubicBezTo>
                <a:cubicBezTo>
                  <a:pt x="36" y="664"/>
                  <a:pt x="35" y="665"/>
                  <a:pt x="33" y="666"/>
                </a:cubicBezTo>
                <a:cubicBezTo>
                  <a:pt x="33" y="666"/>
                  <a:pt x="32" y="666"/>
                  <a:pt x="32" y="666"/>
                </a:cubicBezTo>
                <a:cubicBezTo>
                  <a:pt x="31" y="667"/>
                  <a:pt x="30" y="667"/>
                  <a:pt x="30" y="667"/>
                </a:cubicBezTo>
                <a:cubicBezTo>
                  <a:pt x="29" y="668"/>
                  <a:pt x="28" y="668"/>
                  <a:pt x="27" y="668"/>
                </a:cubicBezTo>
                <a:cubicBezTo>
                  <a:pt x="27" y="668"/>
                  <a:pt x="26" y="669"/>
                  <a:pt x="26" y="669"/>
                </a:cubicBezTo>
                <a:cubicBezTo>
                  <a:pt x="25" y="670"/>
                  <a:pt x="25" y="671"/>
                  <a:pt x="24" y="671"/>
                </a:cubicBezTo>
                <a:cubicBezTo>
                  <a:pt x="23" y="671"/>
                  <a:pt x="23" y="671"/>
                  <a:pt x="22" y="671"/>
                </a:cubicBezTo>
                <a:cubicBezTo>
                  <a:pt x="21" y="672"/>
                  <a:pt x="21" y="674"/>
                  <a:pt x="20" y="675"/>
                </a:cubicBezTo>
                <a:cubicBezTo>
                  <a:pt x="19" y="676"/>
                  <a:pt x="17" y="676"/>
                  <a:pt x="16" y="675"/>
                </a:cubicBezTo>
                <a:cubicBezTo>
                  <a:pt x="15" y="675"/>
                  <a:pt x="15" y="674"/>
                  <a:pt x="14" y="674"/>
                </a:cubicBezTo>
                <a:cubicBezTo>
                  <a:pt x="12" y="675"/>
                  <a:pt x="11" y="676"/>
                  <a:pt x="10" y="677"/>
                </a:cubicBezTo>
                <a:cubicBezTo>
                  <a:pt x="9" y="677"/>
                  <a:pt x="9" y="679"/>
                  <a:pt x="8" y="680"/>
                </a:cubicBezTo>
                <a:cubicBezTo>
                  <a:pt x="7" y="681"/>
                  <a:pt x="6" y="681"/>
                  <a:pt x="4" y="681"/>
                </a:cubicBezTo>
                <a:cubicBezTo>
                  <a:pt x="4" y="681"/>
                  <a:pt x="0" y="682"/>
                  <a:pt x="0" y="682"/>
                </a:cubicBezTo>
                <a:cubicBezTo>
                  <a:pt x="0" y="682"/>
                  <a:pt x="0" y="685"/>
                  <a:pt x="0" y="685"/>
                </a:cubicBezTo>
                <a:cubicBezTo>
                  <a:pt x="1" y="685"/>
                  <a:pt x="1" y="685"/>
                  <a:pt x="2" y="685"/>
                </a:cubicBezTo>
                <a:cubicBezTo>
                  <a:pt x="2" y="686"/>
                  <a:pt x="2" y="686"/>
                  <a:pt x="3" y="686"/>
                </a:cubicBezTo>
                <a:cubicBezTo>
                  <a:pt x="4" y="687"/>
                  <a:pt x="5" y="687"/>
                  <a:pt x="6" y="688"/>
                </a:cubicBezTo>
                <a:cubicBezTo>
                  <a:pt x="6" y="688"/>
                  <a:pt x="7" y="689"/>
                  <a:pt x="8" y="690"/>
                </a:cubicBezTo>
                <a:cubicBezTo>
                  <a:pt x="9" y="690"/>
                  <a:pt x="10" y="690"/>
                  <a:pt x="12" y="690"/>
                </a:cubicBezTo>
                <a:cubicBezTo>
                  <a:pt x="13" y="690"/>
                  <a:pt x="14" y="691"/>
                  <a:pt x="16" y="692"/>
                </a:cubicBezTo>
                <a:cubicBezTo>
                  <a:pt x="17" y="692"/>
                  <a:pt x="19" y="692"/>
                  <a:pt x="20" y="692"/>
                </a:cubicBezTo>
                <a:cubicBezTo>
                  <a:pt x="22" y="692"/>
                  <a:pt x="23" y="692"/>
                  <a:pt x="24" y="693"/>
                </a:cubicBezTo>
                <a:cubicBezTo>
                  <a:pt x="25" y="693"/>
                  <a:pt x="25" y="694"/>
                  <a:pt x="26" y="694"/>
                </a:cubicBezTo>
                <a:cubicBezTo>
                  <a:pt x="28" y="693"/>
                  <a:pt x="28" y="693"/>
                  <a:pt x="29" y="693"/>
                </a:cubicBezTo>
                <a:cubicBezTo>
                  <a:pt x="30" y="694"/>
                  <a:pt x="32" y="694"/>
                  <a:pt x="33" y="694"/>
                </a:cubicBezTo>
                <a:cubicBezTo>
                  <a:pt x="34" y="694"/>
                  <a:pt x="35" y="695"/>
                  <a:pt x="36" y="695"/>
                </a:cubicBezTo>
                <a:cubicBezTo>
                  <a:pt x="37" y="696"/>
                  <a:pt x="37" y="696"/>
                  <a:pt x="38" y="696"/>
                </a:cubicBezTo>
                <a:cubicBezTo>
                  <a:pt x="39" y="696"/>
                  <a:pt x="40" y="696"/>
                  <a:pt x="39" y="697"/>
                </a:cubicBezTo>
                <a:cubicBezTo>
                  <a:pt x="38" y="697"/>
                  <a:pt x="37" y="696"/>
                  <a:pt x="36" y="696"/>
                </a:cubicBezTo>
                <a:cubicBezTo>
                  <a:pt x="36" y="696"/>
                  <a:pt x="35" y="695"/>
                  <a:pt x="35" y="695"/>
                </a:cubicBezTo>
                <a:cubicBezTo>
                  <a:pt x="33" y="695"/>
                  <a:pt x="33" y="696"/>
                  <a:pt x="32" y="697"/>
                </a:cubicBezTo>
                <a:cubicBezTo>
                  <a:pt x="31" y="699"/>
                  <a:pt x="31" y="700"/>
                  <a:pt x="29" y="701"/>
                </a:cubicBezTo>
                <a:cubicBezTo>
                  <a:pt x="28" y="701"/>
                  <a:pt x="27" y="701"/>
                  <a:pt x="26" y="700"/>
                </a:cubicBezTo>
                <a:cubicBezTo>
                  <a:pt x="25" y="700"/>
                  <a:pt x="24" y="699"/>
                  <a:pt x="23" y="699"/>
                </a:cubicBezTo>
                <a:cubicBezTo>
                  <a:pt x="22" y="700"/>
                  <a:pt x="22" y="700"/>
                  <a:pt x="23" y="701"/>
                </a:cubicBezTo>
                <a:cubicBezTo>
                  <a:pt x="24" y="702"/>
                  <a:pt x="25" y="702"/>
                  <a:pt x="26" y="703"/>
                </a:cubicBezTo>
                <a:cubicBezTo>
                  <a:pt x="27" y="704"/>
                  <a:pt x="28" y="706"/>
                  <a:pt x="29" y="707"/>
                </a:cubicBezTo>
                <a:cubicBezTo>
                  <a:pt x="30" y="707"/>
                  <a:pt x="33" y="707"/>
                  <a:pt x="32" y="709"/>
                </a:cubicBezTo>
                <a:cubicBezTo>
                  <a:pt x="32" y="709"/>
                  <a:pt x="32" y="710"/>
                  <a:pt x="31" y="710"/>
                </a:cubicBezTo>
                <a:cubicBezTo>
                  <a:pt x="31" y="711"/>
                  <a:pt x="31" y="711"/>
                  <a:pt x="31" y="712"/>
                </a:cubicBezTo>
                <a:cubicBezTo>
                  <a:pt x="31" y="714"/>
                  <a:pt x="32" y="715"/>
                  <a:pt x="33" y="716"/>
                </a:cubicBezTo>
                <a:cubicBezTo>
                  <a:pt x="34" y="716"/>
                  <a:pt x="34" y="717"/>
                  <a:pt x="35" y="717"/>
                </a:cubicBezTo>
                <a:cubicBezTo>
                  <a:pt x="36" y="718"/>
                  <a:pt x="36" y="718"/>
                  <a:pt x="37" y="718"/>
                </a:cubicBezTo>
                <a:cubicBezTo>
                  <a:pt x="39" y="719"/>
                  <a:pt x="40" y="719"/>
                  <a:pt x="42" y="719"/>
                </a:cubicBezTo>
                <a:cubicBezTo>
                  <a:pt x="43" y="719"/>
                  <a:pt x="45" y="719"/>
                  <a:pt x="47" y="720"/>
                </a:cubicBezTo>
                <a:cubicBezTo>
                  <a:pt x="48" y="720"/>
                  <a:pt x="50" y="721"/>
                  <a:pt x="51" y="722"/>
                </a:cubicBezTo>
                <a:cubicBezTo>
                  <a:pt x="52" y="722"/>
                  <a:pt x="54" y="722"/>
                  <a:pt x="56" y="722"/>
                </a:cubicBezTo>
                <a:cubicBezTo>
                  <a:pt x="57" y="722"/>
                  <a:pt x="58" y="723"/>
                  <a:pt x="60" y="723"/>
                </a:cubicBezTo>
                <a:cubicBezTo>
                  <a:pt x="61" y="723"/>
                  <a:pt x="61" y="723"/>
                  <a:pt x="62" y="723"/>
                </a:cubicBezTo>
                <a:cubicBezTo>
                  <a:pt x="63" y="723"/>
                  <a:pt x="64" y="723"/>
                  <a:pt x="64" y="723"/>
                </a:cubicBezTo>
                <a:cubicBezTo>
                  <a:pt x="65" y="723"/>
                  <a:pt x="65" y="723"/>
                  <a:pt x="65" y="722"/>
                </a:cubicBezTo>
                <a:cubicBezTo>
                  <a:pt x="65" y="722"/>
                  <a:pt x="65" y="722"/>
                  <a:pt x="65" y="722"/>
                </a:cubicBezTo>
                <a:cubicBezTo>
                  <a:pt x="64" y="721"/>
                  <a:pt x="65" y="721"/>
                  <a:pt x="66" y="721"/>
                </a:cubicBezTo>
                <a:cubicBezTo>
                  <a:pt x="67" y="720"/>
                  <a:pt x="69" y="721"/>
                  <a:pt x="70" y="720"/>
                </a:cubicBezTo>
                <a:cubicBezTo>
                  <a:pt x="72" y="720"/>
                  <a:pt x="73" y="719"/>
                  <a:pt x="75" y="719"/>
                </a:cubicBezTo>
                <a:cubicBezTo>
                  <a:pt x="76" y="719"/>
                  <a:pt x="78" y="719"/>
                  <a:pt x="80" y="719"/>
                </a:cubicBezTo>
                <a:cubicBezTo>
                  <a:pt x="81" y="719"/>
                  <a:pt x="83" y="719"/>
                  <a:pt x="84" y="718"/>
                </a:cubicBezTo>
                <a:cubicBezTo>
                  <a:pt x="87" y="718"/>
                  <a:pt x="90" y="718"/>
                  <a:pt x="92" y="719"/>
                </a:cubicBezTo>
                <a:cubicBezTo>
                  <a:pt x="94" y="720"/>
                  <a:pt x="97" y="721"/>
                  <a:pt x="98" y="723"/>
                </a:cubicBezTo>
                <a:cubicBezTo>
                  <a:pt x="98" y="723"/>
                  <a:pt x="98" y="724"/>
                  <a:pt x="98" y="724"/>
                </a:cubicBezTo>
                <a:cubicBezTo>
                  <a:pt x="99" y="725"/>
                  <a:pt x="100" y="723"/>
                  <a:pt x="101" y="723"/>
                </a:cubicBezTo>
                <a:cubicBezTo>
                  <a:pt x="102" y="723"/>
                  <a:pt x="103" y="722"/>
                  <a:pt x="102" y="721"/>
                </a:cubicBezTo>
                <a:cubicBezTo>
                  <a:pt x="102" y="720"/>
                  <a:pt x="100" y="721"/>
                  <a:pt x="99" y="720"/>
                </a:cubicBezTo>
                <a:cubicBezTo>
                  <a:pt x="99" y="720"/>
                  <a:pt x="99" y="719"/>
                  <a:pt x="98" y="719"/>
                </a:cubicBezTo>
                <a:cubicBezTo>
                  <a:pt x="97" y="719"/>
                  <a:pt x="96" y="719"/>
                  <a:pt x="96" y="718"/>
                </a:cubicBezTo>
                <a:cubicBezTo>
                  <a:pt x="96" y="718"/>
                  <a:pt x="97" y="717"/>
                  <a:pt x="97" y="717"/>
                </a:cubicBezTo>
                <a:cubicBezTo>
                  <a:pt x="98" y="717"/>
                  <a:pt x="98" y="716"/>
                  <a:pt x="99" y="717"/>
                </a:cubicBezTo>
                <a:cubicBezTo>
                  <a:pt x="100" y="717"/>
                  <a:pt x="102" y="718"/>
                  <a:pt x="102" y="719"/>
                </a:cubicBezTo>
                <a:cubicBezTo>
                  <a:pt x="104" y="721"/>
                  <a:pt x="107" y="721"/>
                  <a:pt x="107" y="724"/>
                </a:cubicBezTo>
                <a:cubicBezTo>
                  <a:pt x="107" y="724"/>
                  <a:pt x="106" y="725"/>
                  <a:pt x="107" y="726"/>
                </a:cubicBezTo>
                <a:cubicBezTo>
                  <a:pt x="107" y="726"/>
                  <a:pt x="108" y="726"/>
                  <a:pt x="109" y="726"/>
                </a:cubicBezTo>
                <a:cubicBezTo>
                  <a:pt x="110" y="726"/>
                  <a:pt x="110" y="725"/>
                  <a:pt x="110" y="724"/>
                </a:cubicBezTo>
                <a:cubicBezTo>
                  <a:pt x="111" y="723"/>
                  <a:pt x="111" y="721"/>
                  <a:pt x="113" y="720"/>
                </a:cubicBezTo>
                <a:cubicBezTo>
                  <a:pt x="114" y="719"/>
                  <a:pt x="115" y="718"/>
                  <a:pt x="116" y="718"/>
                </a:cubicBezTo>
                <a:cubicBezTo>
                  <a:pt x="118" y="719"/>
                  <a:pt x="118" y="717"/>
                  <a:pt x="120" y="716"/>
                </a:cubicBezTo>
                <a:cubicBezTo>
                  <a:pt x="121" y="715"/>
                  <a:pt x="122" y="715"/>
                  <a:pt x="124" y="715"/>
                </a:cubicBezTo>
                <a:cubicBezTo>
                  <a:pt x="126" y="715"/>
                  <a:pt x="127" y="714"/>
                  <a:pt x="128" y="713"/>
                </a:cubicBezTo>
                <a:cubicBezTo>
                  <a:pt x="128" y="712"/>
                  <a:pt x="129" y="711"/>
                  <a:pt x="130" y="711"/>
                </a:cubicBezTo>
                <a:cubicBezTo>
                  <a:pt x="131" y="712"/>
                  <a:pt x="132" y="713"/>
                  <a:pt x="133" y="713"/>
                </a:cubicBezTo>
                <a:cubicBezTo>
                  <a:pt x="134" y="713"/>
                  <a:pt x="134" y="712"/>
                  <a:pt x="135" y="712"/>
                </a:cubicBezTo>
                <a:cubicBezTo>
                  <a:pt x="136" y="711"/>
                  <a:pt x="137" y="712"/>
                  <a:pt x="138" y="711"/>
                </a:cubicBezTo>
                <a:cubicBezTo>
                  <a:pt x="138" y="710"/>
                  <a:pt x="139" y="708"/>
                  <a:pt x="140" y="708"/>
                </a:cubicBezTo>
                <a:cubicBezTo>
                  <a:pt x="141" y="707"/>
                  <a:pt x="144" y="706"/>
                  <a:pt x="144" y="708"/>
                </a:cubicBezTo>
                <a:cubicBezTo>
                  <a:pt x="145" y="709"/>
                  <a:pt x="144" y="710"/>
                  <a:pt x="145" y="711"/>
                </a:cubicBezTo>
                <a:cubicBezTo>
                  <a:pt x="146" y="712"/>
                  <a:pt x="148" y="712"/>
                  <a:pt x="148" y="713"/>
                </a:cubicBezTo>
                <a:cubicBezTo>
                  <a:pt x="148" y="714"/>
                  <a:pt x="148" y="715"/>
                  <a:pt x="148" y="715"/>
                </a:cubicBezTo>
                <a:cubicBezTo>
                  <a:pt x="147" y="716"/>
                  <a:pt x="146" y="718"/>
                  <a:pt x="144" y="718"/>
                </a:cubicBezTo>
                <a:cubicBezTo>
                  <a:pt x="143" y="718"/>
                  <a:pt x="143" y="718"/>
                  <a:pt x="142" y="719"/>
                </a:cubicBezTo>
                <a:cubicBezTo>
                  <a:pt x="141" y="719"/>
                  <a:pt x="141" y="720"/>
                  <a:pt x="140" y="720"/>
                </a:cubicBezTo>
                <a:cubicBezTo>
                  <a:pt x="140" y="721"/>
                  <a:pt x="139" y="721"/>
                  <a:pt x="138" y="721"/>
                </a:cubicBezTo>
                <a:cubicBezTo>
                  <a:pt x="137" y="720"/>
                  <a:pt x="137" y="719"/>
                  <a:pt x="136" y="720"/>
                </a:cubicBezTo>
                <a:cubicBezTo>
                  <a:pt x="135" y="721"/>
                  <a:pt x="136" y="722"/>
                  <a:pt x="137" y="722"/>
                </a:cubicBezTo>
                <a:cubicBezTo>
                  <a:pt x="137" y="723"/>
                  <a:pt x="137" y="724"/>
                  <a:pt x="137" y="725"/>
                </a:cubicBezTo>
                <a:cubicBezTo>
                  <a:pt x="137" y="725"/>
                  <a:pt x="138" y="725"/>
                  <a:pt x="138" y="725"/>
                </a:cubicBezTo>
                <a:cubicBezTo>
                  <a:pt x="139" y="724"/>
                  <a:pt x="139" y="724"/>
                  <a:pt x="140" y="724"/>
                </a:cubicBezTo>
                <a:cubicBezTo>
                  <a:pt x="140" y="724"/>
                  <a:pt x="141" y="725"/>
                  <a:pt x="141" y="726"/>
                </a:cubicBezTo>
                <a:cubicBezTo>
                  <a:pt x="141" y="726"/>
                  <a:pt x="141" y="727"/>
                  <a:pt x="142" y="728"/>
                </a:cubicBezTo>
                <a:cubicBezTo>
                  <a:pt x="142" y="728"/>
                  <a:pt x="143" y="728"/>
                  <a:pt x="144" y="729"/>
                </a:cubicBezTo>
                <a:cubicBezTo>
                  <a:pt x="145" y="730"/>
                  <a:pt x="145" y="731"/>
                  <a:pt x="145" y="732"/>
                </a:cubicBezTo>
                <a:cubicBezTo>
                  <a:pt x="146" y="734"/>
                  <a:pt x="145" y="736"/>
                  <a:pt x="146" y="737"/>
                </a:cubicBezTo>
                <a:cubicBezTo>
                  <a:pt x="146" y="738"/>
                  <a:pt x="146" y="738"/>
                  <a:pt x="147" y="739"/>
                </a:cubicBezTo>
                <a:cubicBezTo>
                  <a:pt x="147" y="740"/>
                  <a:pt x="148" y="740"/>
                  <a:pt x="148" y="741"/>
                </a:cubicBezTo>
                <a:cubicBezTo>
                  <a:pt x="149" y="742"/>
                  <a:pt x="150" y="743"/>
                  <a:pt x="149" y="745"/>
                </a:cubicBezTo>
                <a:cubicBezTo>
                  <a:pt x="149" y="747"/>
                  <a:pt x="147" y="747"/>
                  <a:pt x="146" y="748"/>
                </a:cubicBezTo>
                <a:cubicBezTo>
                  <a:pt x="145" y="750"/>
                  <a:pt x="144" y="751"/>
                  <a:pt x="143" y="752"/>
                </a:cubicBezTo>
                <a:cubicBezTo>
                  <a:pt x="142" y="754"/>
                  <a:pt x="140" y="754"/>
                  <a:pt x="139" y="754"/>
                </a:cubicBezTo>
                <a:cubicBezTo>
                  <a:pt x="133" y="754"/>
                  <a:pt x="133" y="754"/>
                  <a:pt x="133" y="754"/>
                </a:cubicBezTo>
                <a:cubicBezTo>
                  <a:pt x="132" y="754"/>
                  <a:pt x="131" y="754"/>
                  <a:pt x="129" y="754"/>
                </a:cubicBezTo>
                <a:cubicBezTo>
                  <a:pt x="127" y="754"/>
                  <a:pt x="124" y="754"/>
                  <a:pt x="122" y="754"/>
                </a:cubicBezTo>
                <a:cubicBezTo>
                  <a:pt x="121" y="754"/>
                  <a:pt x="120" y="753"/>
                  <a:pt x="120" y="753"/>
                </a:cubicBezTo>
                <a:cubicBezTo>
                  <a:pt x="119" y="752"/>
                  <a:pt x="118" y="752"/>
                  <a:pt x="117" y="753"/>
                </a:cubicBezTo>
                <a:cubicBezTo>
                  <a:pt x="117" y="754"/>
                  <a:pt x="116" y="754"/>
                  <a:pt x="115" y="755"/>
                </a:cubicBezTo>
                <a:cubicBezTo>
                  <a:pt x="115" y="756"/>
                  <a:pt x="115" y="757"/>
                  <a:pt x="114" y="758"/>
                </a:cubicBezTo>
                <a:cubicBezTo>
                  <a:pt x="114" y="759"/>
                  <a:pt x="113" y="759"/>
                  <a:pt x="113" y="759"/>
                </a:cubicBezTo>
                <a:cubicBezTo>
                  <a:pt x="112" y="760"/>
                  <a:pt x="112" y="761"/>
                  <a:pt x="111" y="762"/>
                </a:cubicBezTo>
                <a:cubicBezTo>
                  <a:pt x="110" y="763"/>
                  <a:pt x="108" y="763"/>
                  <a:pt x="107" y="764"/>
                </a:cubicBezTo>
                <a:cubicBezTo>
                  <a:pt x="105" y="765"/>
                  <a:pt x="105" y="767"/>
                  <a:pt x="103" y="768"/>
                </a:cubicBezTo>
                <a:cubicBezTo>
                  <a:pt x="101" y="769"/>
                  <a:pt x="100" y="769"/>
                  <a:pt x="98" y="769"/>
                </a:cubicBezTo>
                <a:cubicBezTo>
                  <a:pt x="97" y="769"/>
                  <a:pt x="95" y="768"/>
                  <a:pt x="94" y="768"/>
                </a:cubicBezTo>
                <a:cubicBezTo>
                  <a:pt x="92" y="767"/>
                  <a:pt x="90" y="767"/>
                  <a:pt x="89" y="765"/>
                </a:cubicBezTo>
                <a:cubicBezTo>
                  <a:pt x="88" y="765"/>
                  <a:pt x="88" y="764"/>
                  <a:pt x="87" y="763"/>
                </a:cubicBezTo>
                <a:cubicBezTo>
                  <a:pt x="86" y="762"/>
                  <a:pt x="83" y="762"/>
                  <a:pt x="81" y="763"/>
                </a:cubicBezTo>
                <a:cubicBezTo>
                  <a:pt x="80" y="763"/>
                  <a:pt x="80" y="763"/>
                  <a:pt x="79" y="764"/>
                </a:cubicBezTo>
                <a:cubicBezTo>
                  <a:pt x="79" y="764"/>
                  <a:pt x="78" y="764"/>
                  <a:pt x="77" y="764"/>
                </a:cubicBezTo>
                <a:cubicBezTo>
                  <a:pt x="76" y="764"/>
                  <a:pt x="75" y="764"/>
                  <a:pt x="74" y="765"/>
                </a:cubicBezTo>
                <a:cubicBezTo>
                  <a:pt x="73" y="766"/>
                  <a:pt x="73" y="766"/>
                  <a:pt x="72" y="766"/>
                </a:cubicBezTo>
                <a:cubicBezTo>
                  <a:pt x="71" y="766"/>
                  <a:pt x="69" y="766"/>
                  <a:pt x="70" y="767"/>
                </a:cubicBezTo>
                <a:cubicBezTo>
                  <a:pt x="71" y="768"/>
                  <a:pt x="72" y="767"/>
                  <a:pt x="72" y="767"/>
                </a:cubicBezTo>
                <a:cubicBezTo>
                  <a:pt x="73" y="768"/>
                  <a:pt x="73" y="768"/>
                  <a:pt x="73" y="768"/>
                </a:cubicBezTo>
                <a:cubicBezTo>
                  <a:pt x="74" y="769"/>
                  <a:pt x="74" y="769"/>
                  <a:pt x="74" y="769"/>
                </a:cubicBezTo>
                <a:cubicBezTo>
                  <a:pt x="75" y="769"/>
                  <a:pt x="75" y="768"/>
                  <a:pt x="75" y="769"/>
                </a:cubicBezTo>
                <a:cubicBezTo>
                  <a:pt x="75" y="769"/>
                  <a:pt x="75" y="770"/>
                  <a:pt x="75" y="770"/>
                </a:cubicBezTo>
                <a:cubicBezTo>
                  <a:pt x="74" y="770"/>
                  <a:pt x="73" y="770"/>
                  <a:pt x="72" y="770"/>
                </a:cubicBezTo>
                <a:cubicBezTo>
                  <a:pt x="71" y="770"/>
                  <a:pt x="69" y="769"/>
                  <a:pt x="68" y="770"/>
                </a:cubicBezTo>
                <a:cubicBezTo>
                  <a:pt x="67" y="771"/>
                  <a:pt x="67" y="771"/>
                  <a:pt x="66" y="772"/>
                </a:cubicBezTo>
                <a:cubicBezTo>
                  <a:pt x="66" y="772"/>
                  <a:pt x="65" y="772"/>
                  <a:pt x="65" y="773"/>
                </a:cubicBezTo>
                <a:cubicBezTo>
                  <a:pt x="64" y="774"/>
                  <a:pt x="64" y="777"/>
                  <a:pt x="64" y="778"/>
                </a:cubicBezTo>
                <a:cubicBezTo>
                  <a:pt x="64" y="779"/>
                  <a:pt x="64" y="779"/>
                  <a:pt x="65" y="780"/>
                </a:cubicBezTo>
                <a:cubicBezTo>
                  <a:pt x="65" y="781"/>
                  <a:pt x="64" y="781"/>
                  <a:pt x="65" y="782"/>
                </a:cubicBezTo>
                <a:cubicBezTo>
                  <a:pt x="66" y="784"/>
                  <a:pt x="67" y="781"/>
                  <a:pt x="68" y="781"/>
                </a:cubicBezTo>
                <a:cubicBezTo>
                  <a:pt x="69" y="780"/>
                  <a:pt x="69" y="781"/>
                  <a:pt x="70" y="780"/>
                </a:cubicBezTo>
                <a:cubicBezTo>
                  <a:pt x="71" y="780"/>
                  <a:pt x="71" y="779"/>
                  <a:pt x="71" y="780"/>
                </a:cubicBezTo>
                <a:cubicBezTo>
                  <a:pt x="71" y="781"/>
                  <a:pt x="70" y="782"/>
                  <a:pt x="69" y="783"/>
                </a:cubicBezTo>
                <a:cubicBezTo>
                  <a:pt x="68" y="784"/>
                  <a:pt x="68" y="785"/>
                  <a:pt x="67" y="786"/>
                </a:cubicBezTo>
                <a:cubicBezTo>
                  <a:pt x="66" y="786"/>
                  <a:pt x="66" y="786"/>
                  <a:pt x="65" y="786"/>
                </a:cubicBezTo>
                <a:cubicBezTo>
                  <a:pt x="64" y="786"/>
                  <a:pt x="64" y="786"/>
                  <a:pt x="63" y="785"/>
                </a:cubicBezTo>
                <a:cubicBezTo>
                  <a:pt x="61" y="784"/>
                  <a:pt x="58" y="788"/>
                  <a:pt x="56" y="790"/>
                </a:cubicBezTo>
                <a:cubicBezTo>
                  <a:pt x="55" y="791"/>
                  <a:pt x="54" y="791"/>
                  <a:pt x="53" y="793"/>
                </a:cubicBezTo>
                <a:cubicBezTo>
                  <a:pt x="52" y="793"/>
                  <a:pt x="52" y="794"/>
                  <a:pt x="51" y="795"/>
                </a:cubicBezTo>
                <a:cubicBezTo>
                  <a:pt x="50" y="796"/>
                  <a:pt x="48" y="796"/>
                  <a:pt x="48" y="798"/>
                </a:cubicBezTo>
                <a:cubicBezTo>
                  <a:pt x="48" y="799"/>
                  <a:pt x="48" y="799"/>
                  <a:pt x="48" y="800"/>
                </a:cubicBezTo>
                <a:cubicBezTo>
                  <a:pt x="48" y="801"/>
                  <a:pt x="47" y="802"/>
                  <a:pt x="46" y="803"/>
                </a:cubicBezTo>
                <a:cubicBezTo>
                  <a:pt x="46" y="804"/>
                  <a:pt x="47" y="805"/>
                  <a:pt x="48" y="806"/>
                </a:cubicBezTo>
                <a:cubicBezTo>
                  <a:pt x="48" y="807"/>
                  <a:pt x="47" y="808"/>
                  <a:pt x="46" y="808"/>
                </a:cubicBezTo>
                <a:cubicBezTo>
                  <a:pt x="45" y="808"/>
                  <a:pt x="43" y="809"/>
                  <a:pt x="42" y="809"/>
                </a:cubicBezTo>
                <a:cubicBezTo>
                  <a:pt x="41" y="808"/>
                  <a:pt x="41" y="808"/>
                  <a:pt x="40" y="808"/>
                </a:cubicBezTo>
                <a:cubicBezTo>
                  <a:pt x="39" y="808"/>
                  <a:pt x="39" y="809"/>
                  <a:pt x="40" y="809"/>
                </a:cubicBezTo>
                <a:cubicBezTo>
                  <a:pt x="40" y="809"/>
                  <a:pt x="41" y="809"/>
                  <a:pt x="42" y="810"/>
                </a:cubicBezTo>
                <a:cubicBezTo>
                  <a:pt x="43" y="810"/>
                  <a:pt x="42" y="811"/>
                  <a:pt x="43" y="811"/>
                </a:cubicBezTo>
                <a:cubicBezTo>
                  <a:pt x="43" y="812"/>
                  <a:pt x="45" y="812"/>
                  <a:pt x="45" y="812"/>
                </a:cubicBezTo>
                <a:cubicBezTo>
                  <a:pt x="45" y="813"/>
                  <a:pt x="44" y="814"/>
                  <a:pt x="43" y="814"/>
                </a:cubicBezTo>
                <a:cubicBezTo>
                  <a:pt x="43" y="814"/>
                  <a:pt x="42" y="814"/>
                  <a:pt x="42" y="814"/>
                </a:cubicBezTo>
                <a:cubicBezTo>
                  <a:pt x="41" y="814"/>
                  <a:pt x="40" y="814"/>
                  <a:pt x="40" y="814"/>
                </a:cubicBezTo>
                <a:cubicBezTo>
                  <a:pt x="39" y="815"/>
                  <a:pt x="38" y="814"/>
                  <a:pt x="38" y="814"/>
                </a:cubicBezTo>
                <a:cubicBezTo>
                  <a:pt x="37" y="813"/>
                  <a:pt x="37" y="813"/>
                  <a:pt x="37" y="814"/>
                </a:cubicBezTo>
                <a:cubicBezTo>
                  <a:pt x="37" y="815"/>
                  <a:pt x="37" y="815"/>
                  <a:pt x="38" y="816"/>
                </a:cubicBezTo>
                <a:cubicBezTo>
                  <a:pt x="38" y="816"/>
                  <a:pt x="39" y="817"/>
                  <a:pt x="39" y="817"/>
                </a:cubicBezTo>
                <a:cubicBezTo>
                  <a:pt x="40" y="817"/>
                  <a:pt x="41" y="816"/>
                  <a:pt x="42" y="817"/>
                </a:cubicBezTo>
                <a:cubicBezTo>
                  <a:pt x="43" y="817"/>
                  <a:pt x="45" y="818"/>
                  <a:pt x="45" y="818"/>
                </a:cubicBezTo>
                <a:cubicBezTo>
                  <a:pt x="45" y="819"/>
                  <a:pt x="45" y="820"/>
                  <a:pt x="44" y="820"/>
                </a:cubicBezTo>
                <a:cubicBezTo>
                  <a:pt x="44" y="821"/>
                  <a:pt x="43" y="820"/>
                  <a:pt x="43" y="821"/>
                </a:cubicBezTo>
                <a:cubicBezTo>
                  <a:pt x="43" y="822"/>
                  <a:pt x="43" y="823"/>
                  <a:pt x="44" y="824"/>
                </a:cubicBezTo>
                <a:cubicBezTo>
                  <a:pt x="44" y="824"/>
                  <a:pt x="47" y="824"/>
                  <a:pt x="48" y="824"/>
                </a:cubicBezTo>
                <a:cubicBezTo>
                  <a:pt x="49" y="825"/>
                  <a:pt x="49" y="827"/>
                  <a:pt x="49" y="829"/>
                </a:cubicBezTo>
                <a:cubicBezTo>
                  <a:pt x="49" y="831"/>
                  <a:pt x="51" y="831"/>
                  <a:pt x="53" y="831"/>
                </a:cubicBezTo>
                <a:cubicBezTo>
                  <a:pt x="53" y="832"/>
                  <a:pt x="54" y="832"/>
                  <a:pt x="54" y="832"/>
                </a:cubicBezTo>
                <a:cubicBezTo>
                  <a:pt x="55" y="832"/>
                  <a:pt x="55" y="831"/>
                  <a:pt x="55" y="830"/>
                </a:cubicBezTo>
                <a:cubicBezTo>
                  <a:pt x="55" y="829"/>
                  <a:pt x="55" y="829"/>
                  <a:pt x="54" y="828"/>
                </a:cubicBezTo>
                <a:cubicBezTo>
                  <a:pt x="53" y="828"/>
                  <a:pt x="54" y="828"/>
                  <a:pt x="55" y="828"/>
                </a:cubicBezTo>
                <a:cubicBezTo>
                  <a:pt x="55" y="828"/>
                  <a:pt x="57" y="828"/>
                  <a:pt x="57" y="829"/>
                </a:cubicBezTo>
                <a:cubicBezTo>
                  <a:pt x="57" y="829"/>
                  <a:pt x="57" y="830"/>
                  <a:pt x="58" y="830"/>
                </a:cubicBezTo>
                <a:cubicBezTo>
                  <a:pt x="58" y="831"/>
                  <a:pt x="59" y="831"/>
                  <a:pt x="60" y="831"/>
                </a:cubicBezTo>
                <a:cubicBezTo>
                  <a:pt x="61" y="831"/>
                  <a:pt x="61" y="830"/>
                  <a:pt x="62" y="831"/>
                </a:cubicBezTo>
                <a:cubicBezTo>
                  <a:pt x="64" y="832"/>
                  <a:pt x="61" y="833"/>
                  <a:pt x="61" y="834"/>
                </a:cubicBezTo>
                <a:cubicBezTo>
                  <a:pt x="60" y="835"/>
                  <a:pt x="60" y="835"/>
                  <a:pt x="59" y="835"/>
                </a:cubicBezTo>
                <a:cubicBezTo>
                  <a:pt x="58" y="835"/>
                  <a:pt x="57" y="835"/>
                  <a:pt x="58" y="836"/>
                </a:cubicBezTo>
                <a:cubicBezTo>
                  <a:pt x="59" y="836"/>
                  <a:pt x="60" y="836"/>
                  <a:pt x="61" y="836"/>
                </a:cubicBezTo>
                <a:cubicBezTo>
                  <a:pt x="62" y="836"/>
                  <a:pt x="63" y="836"/>
                  <a:pt x="64" y="837"/>
                </a:cubicBezTo>
                <a:cubicBezTo>
                  <a:pt x="65" y="837"/>
                  <a:pt x="65" y="837"/>
                  <a:pt x="66" y="837"/>
                </a:cubicBezTo>
                <a:cubicBezTo>
                  <a:pt x="67" y="837"/>
                  <a:pt x="68" y="836"/>
                  <a:pt x="70" y="837"/>
                </a:cubicBezTo>
                <a:cubicBezTo>
                  <a:pt x="71" y="838"/>
                  <a:pt x="72" y="838"/>
                  <a:pt x="73" y="839"/>
                </a:cubicBezTo>
                <a:cubicBezTo>
                  <a:pt x="74" y="839"/>
                  <a:pt x="75" y="839"/>
                  <a:pt x="75" y="839"/>
                </a:cubicBezTo>
                <a:cubicBezTo>
                  <a:pt x="76" y="839"/>
                  <a:pt x="77" y="838"/>
                  <a:pt x="77" y="838"/>
                </a:cubicBezTo>
                <a:cubicBezTo>
                  <a:pt x="78" y="838"/>
                  <a:pt x="79" y="839"/>
                  <a:pt x="79" y="839"/>
                </a:cubicBezTo>
                <a:cubicBezTo>
                  <a:pt x="80" y="839"/>
                  <a:pt x="81" y="839"/>
                  <a:pt x="81" y="839"/>
                </a:cubicBezTo>
                <a:cubicBezTo>
                  <a:pt x="82" y="839"/>
                  <a:pt x="84" y="839"/>
                  <a:pt x="85" y="838"/>
                </a:cubicBezTo>
                <a:cubicBezTo>
                  <a:pt x="86" y="837"/>
                  <a:pt x="84" y="836"/>
                  <a:pt x="86" y="835"/>
                </a:cubicBezTo>
                <a:cubicBezTo>
                  <a:pt x="87" y="835"/>
                  <a:pt x="88" y="836"/>
                  <a:pt x="88" y="837"/>
                </a:cubicBezTo>
                <a:cubicBezTo>
                  <a:pt x="89" y="837"/>
                  <a:pt x="89" y="836"/>
                  <a:pt x="90" y="837"/>
                </a:cubicBezTo>
                <a:cubicBezTo>
                  <a:pt x="91" y="838"/>
                  <a:pt x="90" y="838"/>
                  <a:pt x="89" y="838"/>
                </a:cubicBezTo>
                <a:cubicBezTo>
                  <a:pt x="88" y="839"/>
                  <a:pt x="85" y="838"/>
                  <a:pt x="85" y="839"/>
                </a:cubicBezTo>
                <a:cubicBezTo>
                  <a:pt x="86" y="840"/>
                  <a:pt x="87" y="839"/>
                  <a:pt x="88" y="839"/>
                </a:cubicBezTo>
                <a:cubicBezTo>
                  <a:pt x="89" y="839"/>
                  <a:pt x="89" y="839"/>
                  <a:pt x="90" y="840"/>
                </a:cubicBezTo>
                <a:cubicBezTo>
                  <a:pt x="91" y="840"/>
                  <a:pt x="92" y="840"/>
                  <a:pt x="93" y="840"/>
                </a:cubicBezTo>
                <a:cubicBezTo>
                  <a:pt x="94" y="841"/>
                  <a:pt x="93" y="842"/>
                  <a:pt x="93" y="844"/>
                </a:cubicBezTo>
                <a:cubicBezTo>
                  <a:pt x="93" y="846"/>
                  <a:pt x="92" y="847"/>
                  <a:pt x="90" y="847"/>
                </a:cubicBezTo>
                <a:cubicBezTo>
                  <a:pt x="89" y="846"/>
                  <a:pt x="87" y="848"/>
                  <a:pt x="86" y="847"/>
                </a:cubicBezTo>
                <a:cubicBezTo>
                  <a:pt x="85" y="847"/>
                  <a:pt x="85" y="846"/>
                  <a:pt x="86" y="846"/>
                </a:cubicBezTo>
                <a:cubicBezTo>
                  <a:pt x="86" y="845"/>
                  <a:pt x="86" y="844"/>
                  <a:pt x="86" y="844"/>
                </a:cubicBezTo>
                <a:cubicBezTo>
                  <a:pt x="85" y="844"/>
                  <a:pt x="85" y="843"/>
                  <a:pt x="85" y="843"/>
                </a:cubicBezTo>
                <a:cubicBezTo>
                  <a:pt x="84" y="843"/>
                  <a:pt x="85" y="841"/>
                  <a:pt x="84" y="841"/>
                </a:cubicBezTo>
                <a:cubicBezTo>
                  <a:pt x="83" y="841"/>
                  <a:pt x="82" y="842"/>
                  <a:pt x="82" y="843"/>
                </a:cubicBezTo>
                <a:cubicBezTo>
                  <a:pt x="81" y="843"/>
                  <a:pt x="81" y="843"/>
                  <a:pt x="80" y="843"/>
                </a:cubicBezTo>
                <a:cubicBezTo>
                  <a:pt x="79" y="843"/>
                  <a:pt x="80" y="843"/>
                  <a:pt x="79" y="844"/>
                </a:cubicBezTo>
                <a:cubicBezTo>
                  <a:pt x="79" y="845"/>
                  <a:pt x="78" y="845"/>
                  <a:pt x="77" y="845"/>
                </a:cubicBezTo>
                <a:cubicBezTo>
                  <a:pt x="77" y="844"/>
                  <a:pt x="78" y="844"/>
                  <a:pt x="78" y="842"/>
                </a:cubicBezTo>
                <a:cubicBezTo>
                  <a:pt x="77" y="841"/>
                  <a:pt x="76" y="841"/>
                  <a:pt x="75" y="841"/>
                </a:cubicBezTo>
                <a:cubicBezTo>
                  <a:pt x="74" y="841"/>
                  <a:pt x="73" y="841"/>
                  <a:pt x="72" y="841"/>
                </a:cubicBezTo>
                <a:cubicBezTo>
                  <a:pt x="71" y="841"/>
                  <a:pt x="71" y="840"/>
                  <a:pt x="70" y="840"/>
                </a:cubicBezTo>
                <a:cubicBezTo>
                  <a:pt x="69" y="839"/>
                  <a:pt x="69" y="840"/>
                  <a:pt x="68" y="839"/>
                </a:cubicBezTo>
                <a:cubicBezTo>
                  <a:pt x="68" y="838"/>
                  <a:pt x="68" y="838"/>
                  <a:pt x="67" y="838"/>
                </a:cubicBezTo>
                <a:cubicBezTo>
                  <a:pt x="66" y="838"/>
                  <a:pt x="66" y="839"/>
                  <a:pt x="65" y="839"/>
                </a:cubicBezTo>
                <a:cubicBezTo>
                  <a:pt x="65" y="838"/>
                  <a:pt x="65" y="837"/>
                  <a:pt x="64" y="837"/>
                </a:cubicBezTo>
                <a:cubicBezTo>
                  <a:pt x="62" y="836"/>
                  <a:pt x="64" y="840"/>
                  <a:pt x="63" y="840"/>
                </a:cubicBezTo>
                <a:cubicBezTo>
                  <a:pt x="63" y="841"/>
                  <a:pt x="62" y="840"/>
                  <a:pt x="61" y="841"/>
                </a:cubicBezTo>
                <a:cubicBezTo>
                  <a:pt x="60" y="841"/>
                  <a:pt x="60" y="842"/>
                  <a:pt x="61" y="843"/>
                </a:cubicBezTo>
                <a:cubicBezTo>
                  <a:pt x="61" y="844"/>
                  <a:pt x="61" y="846"/>
                  <a:pt x="59" y="846"/>
                </a:cubicBezTo>
                <a:cubicBezTo>
                  <a:pt x="57" y="846"/>
                  <a:pt x="56" y="847"/>
                  <a:pt x="55" y="847"/>
                </a:cubicBezTo>
                <a:cubicBezTo>
                  <a:pt x="55" y="847"/>
                  <a:pt x="53" y="847"/>
                  <a:pt x="53" y="848"/>
                </a:cubicBezTo>
                <a:cubicBezTo>
                  <a:pt x="54" y="849"/>
                  <a:pt x="55" y="849"/>
                  <a:pt x="55" y="849"/>
                </a:cubicBezTo>
                <a:cubicBezTo>
                  <a:pt x="56" y="849"/>
                  <a:pt x="57" y="849"/>
                  <a:pt x="57" y="849"/>
                </a:cubicBezTo>
                <a:cubicBezTo>
                  <a:pt x="58" y="850"/>
                  <a:pt x="58" y="850"/>
                  <a:pt x="59" y="850"/>
                </a:cubicBezTo>
                <a:cubicBezTo>
                  <a:pt x="60" y="850"/>
                  <a:pt x="59" y="848"/>
                  <a:pt x="60" y="848"/>
                </a:cubicBezTo>
                <a:cubicBezTo>
                  <a:pt x="61" y="847"/>
                  <a:pt x="62" y="848"/>
                  <a:pt x="62" y="849"/>
                </a:cubicBezTo>
                <a:cubicBezTo>
                  <a:pt x="62" y="849"/>
                  <a:pt x="62" y="850"/>
                  <a:pt x="61" y="851"/>
                </a:cubicBezTo>
                <a:cubicBezTo>
                  <a:pt x="61" y="851"/>
                  <a:pt x="60" y="851"/>
                  <a:pt x="59" y="852"/>
                </a:cubicBezTo>
                <a:cubicBezTo>
                  <a:pt x="59" y="854"/>
                  <a:pt x="61" y="853"/>
                  <a:pt x="62" y="854"/>
                </a:cubicBezTo>
                <a:cubicBezTo>
                  <a:pt x="63" y="854"/>
                  <a:pt x="63" y="855"/>
                  <a:pt x="64" y="855"/>
                </a:cubicBezTo>
                <a:cubicBezTo>
                  <a:pt x="64" y="856"/>
                  <a:pt x="65" y="856"/>
                  <a:pt x="66" y="856"/>
                </a:cubicBezTo>
                <a:cubicBezTo>
                  <a:pt x="67" y="856"/>
                  <a:pt x="68" y="856"/>
                  <a:pt x="69" y="856"/>
                </a:cubicBezTo>
                <a:cubicBezTo>
                  <a:pt x="71" y="857"/>
                  <a:pt x="71" y="858"/>
                  <a:pt x="72" y="859"/>
                </a:cubicBezTo>
                <a:cubicBezTo>
                  <a:pt x="73" y="862"/>
                  <a:pt x="75" y="865"/>
                  <a:pt x="77" y="867"/>
                </a:cubicBezTo>
                <a:cubicBezTo>
                  <a:pt x="77" y="868"/>
                  <a:pt x="78" y="869"/>
                  <a:pt x="79" y="870"/>
                </a:cubicBezTo>
                <a:cubicBezTo>
                  <a:pt x="80" y="870"/>
                  <a:pt x="81" y="870"/>
                  <a:pt x="81" y="870"/>
                </a:cubicBezTo>
                <a:cubicBezTo>
                  <a:pt x="82" y="871"/>
                  <a:pt x="82" y="871"/>
                  <a:pt x="83" y="871"/>
                </a:cubicBezTo>
                <a:cubicBezTo>
                  <a:pt x="84" y="872"/>
                  <a:pt x="86" y="871"/>
                  <a:pt x="88" y="872"/>
                </a:cubicBezTo>
                <a:cubicBezTo>
                  <a:pt x="89" y="872"/>
                  <a:pt x="91" y="872"/>
                  <a:pt x="92" y="872"/>
                </a:cubicBezTo>
                <a:cubicBezTo>
                  <a:pt x="94" y="872"/>
                  <a:pt x="95" y="871"/>
                  <a:pt x="97" y="870"/>
                </a:cubicBezTo>
                <a:cubicBezTo>
                  <a:pt x="98" y="870"/>
                  <a:pt x="100" y="870"/>
                  <a:pt x="101" y="869"/>
                </a:cubicBezTo>
                <a:cubicBezTo>
                  <a:pt x="103" y="869"/>
                  <a:pt x="105" y="869"/>
                  <a:pt x="106" y="868"/>
                </a:cubicBezTo>
                <a:cubicBezTo>
                  <a:pt x="106" y="867"/>
                  <a:pt x="107" y="866"/>
                  <a:pt x="108" y="866"/>
                </a:cubicBezTo>
                <a:cubicBezTo>
                  <a:pt x="109" y="866"/>
                  <a:pt x="110" y="866"/>
                  <a:pt x="111" y="866"/>
                </a:cubicBezTo>
                <a:cubicBezTo>
                  <a:pt x="111" y="866"/>
                  <a:pt x="112" y="866"/>
                  <a:pt x="113" y="866"/>
                </a:cubicBezTo>
                <a:cubicBezTo>
                  <a:pt x="114" y="865"/>
                  <a:pt x="114" y="864"/>
                  <a:pt x="114" y="863"/>
                </a:cubicBezTo>
                <a:cubicBezTo>
                  <a:pt x="114" y="862"/>
                  <a:pt x="115" y="861"/>
                  <a:pt x="115" y="860"/>
                </a:cubicBezTo>
                <a:cubicBezTo>
                  <a:pt x="114" y="859"/>
                  <a:pt x="113" y="859"/>
                  <a:pt x="113" y="858"/>
                </a:cubicBezTo>
                <a:cubicBezTo>
                  <a:pt x="111" y="856"/>
                  <a:pt x="113" y="856"/>
                  <a:pt x="114" y="855"/>
                </a:cubicBezTo>
                <a:cubicBezTo>
                  <a:pt x="115" y="854"/>
                  <a:pt x="115" y="852"/>
                  <a:pt x="116" y="851"/>
                </a:cubicBezTo>
                <a:cubicBezTo>
                  <a:pt x="116" y="851"/>
                  <a:pt x="117" y="850"/>
                  <a:pt x="117" y="850"/>
                </a:cubicBezTo>
                <a:cubicBezTo>
                  <a:pt x="118" y="849"/>
                  <a:pt x="117" y="848"/>
                  <a:pt x="118" y="848"/>
                </a:cubicBezTo>
                <a:cubicBezTo>
                  <a:pt x="118" y="846"/>
                  <a:pt x="120" y="846"/>
                  <a:pt x="121" y="845"/>
                </a:cubicBezTo>
                <a:cubicBezTo>
                  <a:pt x="121" y="846"/>
                  <a:pt x="120" y="847"/>
                  <a:pt x="119" y="847"/>
                </a:cubicBezTo>
                <a:cubicBezTo>
                  <a:pt x="119" y="848"/>
                  <a:pt x="119" y="849"/>
                  <a:pt x="118" y="850"/>
                </a:cubicBezTo>
                <a:cubicBezTo>
                  <a:pt x="117" y="851"/>
                  <a:pt x="117" y="852"/>
                  <a:pt x="117" y="853"/>
                </a:cubicBezTo>
                <a:cubicBezTo>
                  <a:pt x="117" y="854"/>
                  <a:pt x="117" y="855"/>
                  <a:pt x="116" y="855"/>
                </a:cubicBezTo>
                <a:cubicBezTo>
                  <a:pt x="115" y="856"/>
                  <a:pt x="114" y="856"/>
                  <a:pt x="114" y="856"/>
                </a:cubicBezTo>
                <a:cubicBezTo>
                  <a:pt x="114" y="857"/>
                  <a:pt x="115" y="857"/>
                  <a:pt x="115" y="858"/>
                </a:cubicBezTo>
                <a:cubicBezTo>
                  <a:pt x="116" y="858"/>
                  <a:pt x="116" y="859"/>
                  <a:pt x="117" y="859"/>
                </a:cubicBezTo>
                <a:cubicBezTo>
                  <a:pt x="117" y="860"/>
                  <a:pt x="117" y="862"/>
                  <a:pt x="117" y="862"/>
                </a:cubicBezTo>
                <a:cubicBezTo>
                  <a:pt x="118" y="862"/>
                  <a:pt x="117" y="858"/>
                  <a:pt x="119" y="858"/>
                </a:cubicBezTo>
                <a:cubicBezTo>
                  <a:pt x="120" y="858"/>
                  <a:pt x="121" y="861"/>
                  <a:pt x="121" y="863"/>
                </a:cubicBezTo>
                <a:cubicBezTo>
                  <a:pt x="121" y="865"/>
                  <a:pt x="120" y="867"/>
                  <a:pt x="122" y="870"/>
                </a:cubicBezTo>
                <a:cubicBezTo>
                  <a:pt x="123" y="871"/>
                  <a:pt x="124" y="871"/>
                  <a:pt x="125" y="873"/>
                </a:cubicBezTo>
                <a:cubicBezTo>
                  <a:pt x="125" y="874"/>
                  <a:pt x="125" y="875"/>
                  <a:pt x="125" y="876"/>
                </a:cubicBezTo>
                <a:cubicBezTo>
                  <a:pt x="126" y="877"/>
                  <a:pt x="127" y="877"/>
                  <a:pt x="128" y="878"/>
                </a:cubicBezTo>
                <a:cubicBezTo>
                  <a:pt x="128" y="879"/>
                  <a:pt x="128" y="879"/>
                  <a:pt x="129" y="880"/>
                </a:cubicBezTo>
                <a:cubicBezTo>
                  <a:pt x="129" y="880"/>
                  <a:pt x="128" y="881"/>
                  <a:pt x="128" y="882"/>
                </a:cubicBezTo>
                <a:cubicBezTo>
                  <a:pt x="127" y="882"/>
                  <a:pt x="127" y="882"/>
                  <a:pt x="126" y="883"/>
                </a:cubicBezTo>
                <a:cubicBezTo>
                  <a:pt x="126" y="884"/>
                  <a:pt x="125" y="884"/>
                  <a:pt x="125" y="885"/>
                </a:cubicBezTo>
                <a:cubicBezTo>
                  <a:pt x="124" y="885"/>
                  <a:pt x="123" y="886"/>
                  <a:pt x="123" y="886"/>
                </a:cubicBezTo>
                <a:cubicBezTo>
                  <a:pt x="123" y="887"/>
                  <a:pt x="123" y="888"/>
                  <a:pt x="124" y="889"/>
                </a:cubicBezTo>
                <a:cubicBezTo>
                  <a:pt x="124" y="890"/>
                  <a:pt x="123" y="890"/>
                  <a:pt x="123" y="891"/>
                </a:cubicBezTo>
                <a:cubicBezTo>
                  <a:pt x="123" y="892"/>
                  <a:pt x="124" y="892"/>
                  <a:pt x="125" y="893"/>
                </a:cubicBezTo>
                <a:cubicBezTo>
                  <a:pt x="126" y="894"/>
                  <a:pt x="126" y="895"/>
                  <a:pt x="128" y="894"/>
                </a:cubicBezTo>
                <a:cubicBezTo>
                  <a:pt x="129" y="893"/>
                  <a:pt x="129" y="893"/>
                  <a:pt x="130" y="892"/>
                </a:cubicBezTo>
                <a:cubicBezTo>
                  <a:pt x="130" y="892"/>
                  <a:pt x="131" y="892"/>
                  <a:pt x="130" y="893"/>
                </a:cubicBezTo>
                <a:cubicBezTo>
                  <a:pt x="130" y="894"/>
                  <a:pt x="127" y="894"/>
                  <a:pt x="127" y="895"/>
                </a:cubicBezTo>
                <a:cubicBezTo>
                  <a:pt x="126" y="896"/>
                  <a:pt x="127" y="896"/>
                  <a:pt x="128" y="897"/>
                </a:cubicBezTo>
                <a:cubicBezTo>
                  <a:pt x="128" y="898"/>
                  <a:pt x="128" y="898"/>
                  <a:pt x="128" y="899"/>
                </a:cubicBezTo>
                <a:cubicBezTo>
                  <a:pt x="128" y="901"/>
                  <a:pt x="129" y="901"/>
                  <a:pt x="130" y="903"/>
                </a:cubicBezTo>
                <a:cubicBezTo>
                  <a:pt x="129" y="903"/>
                  <a:pt x="128" y="904"/>
                  <a:pt x="128" y="904"/>
                </a:cubicBezTo>
                <a:cubicBezTo>
                  <a:pt x="127" y="904"/>
                  <a:pt x="126" y="905"/>
                  <a:pt x="125" y="905"/>
                </a:cubicBezTo>
                <a:cubicBezTo>
                  <a:pt x="124" y="906"/>
                  <a:pt x="124" y="906"/>
                  <a:pt x="123" y="906"/>
                </a:cubicBezTo>
                <a:cubicBezTo>
                  <a:pt x="122" y="906"/>
                  <a:pt x="121" y="906"/>
                  <a:pt x="121" y="907"/>
                </a:cubicBezTo>
                <a:cubicBezTo>
                  <a:pt x="122" y="907"/>
                  <a:pt x="123" y="907"/>
                  <a:pt x="124" y="907"/>
                </a:cubicBezTo>
                <a:cubicBezTo>
                  <a:pt x="125" y="907"/>
                  <a:pt x="126" y="907"/>
                  <a:pt x="127" y="908"/>
                </a:cubicBezTo>
                <a:cubicBezTo>
                  <a:pt x="128" y="908"/>
                  <a:pt x="128" y="908"/>
                  <a:pt x="129" y="908"/>
                </a:cubicBezTo>
                <a:cubicBezTo>
                  <a:pt x="129" y="909"/>
                  <a:pt x="129" y="909"/>
                  <a:pt x="130" y="910"/>
                </a:cubicBezTo>
                <a:cubicBezTo>
                  <a:pt x="131" y="910"/>
                  <a:pt x="131" y="908"/>
                  <a:pt x="132" y="908"/>
                </a:cubicBezTo>
                <a:cubicBezTo>
                  <a:pt x="132" y="908"/>
                  <a:pt x="132" y="908"/>
                  <a:pt x="133" y="908"/>
                </a:cubicBezTo>
                <a:cubicBezTo>
                  <a:pt x="133" y="908"/>
                  <a:pt x="134" y="908"/>
                  <a:pt x="134" y="907"/>
                </a:cubicBezTo>
                <a:cubicBezTo>
                  <a:pt x="135" y="907"/>
                  <a:pt x="136" y="907"/>
                  <a:pt x="136" y="907"/>
                </a:cubicBezTo>
                <a:cubicBezTo>
                  <a:pt x="138" y="906"/>
                  <a:pt x="137" y="905"/>
                  <a:pt x="138" y="904"/>
                </a:cubicBezTo>
                <a:cubicBezTo>
                  <a:pt x="138" y="902"/>
                  <a:pt x="140" y="903"/>
                  <a:pt x="141" y="902"/>
                </a:cubicBezTo>
                <a:cubicBezTo>
                  <a:pt x="142" y="901"/>
                  <a:pt x="143" y="900"/>
                  <a:pt x="145" y="900"/>
                </a:cubicBezTo>
                <a:cubicBezTo>
                  <a:pt x="146" y="900"/>
                  <a:pt x="146" y="900"/>
                  <a:pt x="147" y="900"/>
                </a:cubicBezTo>
                <a:cubicBezTo>
                  <a:pt x="148" y="900"/>
                  <a:pt x="149" y="900"/>
                  <a:pt x="149" y="899"/>
                </a:cubicBezTo>
                <a:cubicBezTo>
                  <a:pt x="151" y="898"/>
                  <a:pt x="153" y="894"/>
                  <a:pt x="156" y="894"/>
                </a:cubicBezTo>
                <a:cubicBezTo>
                  <a:pt x="157" y="894"/>
                  <a:pt x="158" y="895"/>
                  <a:pt x="159" y="895"/>
                </a:cubicBezTo>
                <a:cubicBezTo>
                  <a:pt x="160" y="896"/>
                  <a:pt x="160" y="898"/>
                  <a:pt x="162" y="899"/>
                </a:cubicBezTo>
                <a:cubicBezTo>
                  <a:pt x="163" y="900"/>
                  <a:pt x="165" y="899"/>
                  <a:pt x="166" y="900"/>
                </a:cubicBezTo>
                <a:cubicBezTo>
                  <a:pt x="167" y="900"/>
                  <a:pt x="166" y="904"/>
                  <a:pt x="168" y="903"/>
                </a:cubicBezTo>
                <a:cubicBezTo>
                  <a:pt x="168" y="903"/>
                  <a:pt x="168" y="902"/>
                  <a:pt x="169" y="901"/>
                </a:cubicBezTo>
                <a:cubicBezTo>
                  <a:pt x="169" y="900"/>
                  <a:pt x="170" y="900"/>
                  <a:pt x="170" y="899"/>
                </a:cubicBezTo>
                <a:cubicBezTo>
                  <a:pt x="171" y="899"/>
                  <a:pt x="171" y="898"/>
                  <a:pt x="171" y="897"/>
                </a:cubicBezTo>
                <a:cubicBezTo>
                  <a:pt x="172" y="897"/>
                  <a:pt x="172" y="898"/>
                  <a:pt x="173" y="898"/>
                </a:cubicBezTo>
                <a:cubicBezTo>
                  <a:pt x="173" y="899"/>
                  <a:pt x="173" y="900"/>
                  <a:pt x="173" y="900"/>
                </a:cubicBezTo>
                <a:cubicBezTo>
                  <a:pt x="174" y="901"/>
                  <a:pt x="174" y="901"/>
                  <a:pt x="175" y="901"/>
                </a:cubicBezTo>
                <a:cubicBezTo>
                  <a:pt x="175" y="902"/>
                  <a:pt x="176" y="902"/>
                  <a:pt x="176" y="903"/>
                </a:cubicBezTo>
                <a:cubicBezTo>
                  <a:pt x="177" y="903"/>
                  <a:pt x="177" y="904"/>
                  <a:pt x="178" y="904"/>
                </a:cubicBezTo>
                <a:cubicBezTo>
                  <a:pt x="179" y="905"/>
                  <a:pt x="180" y="906"/>
                  <a:pt x="181" y="908"/>
                </a:cubicBezTo>
                <a:cubicBezTo>
                  <a:pt x="181" y="908"/>
                  <a:pt x="181" y="909"/>
                  <a:pt x="181" y="910"/>
                </a:cubicBezTo>
                <a:cubicBezTo>
                  <a:pt x="182" y="911"/>
                  <a:pt x="183" y="911"/>
                  <a:pt x="183" y="912"/>
                </a:cubicBezTo>
                <a:cubicBezTo>
                  <a:pt x="184" y="912"/>
                  <a:pt x="184" y="912"/>
                  <a:pt x="184" y="913"/>
                </a:cubicBezTo>
                <a:cubicBezTo>
                  <a:pt x="185" y="913"/>
                  <a:pt x="185" y="914"/>
                  <a:pt x="186" y="914"/>
                </a:cubicBezTo>
                <a:cubicBezTo>
                  <a:pt x="187" y="914"/>
                  <a:pt x="187" y="914"/>
                  <a:pt x="188" y="914"/>
                </a:cubicBezTo>
                <a:cubicBezTo>
                  <a:pt x="188" y="914"/>
                  <a:pt x="189" y="914"/>
                  <a:pt x="189" y="914"/>
                </a:cubicBezTo>
                <a:cubicBezTo>
                  <a:pt x="191" y="914"/>
                  <a:pt x="190" y="912"/>
                  <a:pt x="190" y="911"/>
                </a:cubicBezTo>
                <a:cubicBezTo>
                  <a:pt x="191" y="910"/>
                  <a:pt x="190" y="908"/>
                  <a:pt x="190" y="907"/>
                </a:cubicBezTo>
                <a:cubicBezTo>
                  <a:pt x="189" y="906"/>
                  <a:pt x="188" y="906"/>
                  <a:pt x="188" y="905"/>
                </a:cubicBezTo>
                <a:cubicBezTo>
                  <a:pt x="188" y="903"/>
                  <a:pt x="188" y="901"/>
                  <a:pt x="189" y="900"/>
                </a:cubicBezTo>
                <a:cubicBezTo>
                  <a:pt x="190" y="899"/>
                  <a:pt x="192" y="900"/>
                  <a:pt x="193" y="899"/>
                </a:cubicBezTo>
                <a:cubicBezTo>
                  <a:pt x="194" y="899"/>
                  <a:pt x="194" y="895"/>
                  <a:pt x="195" y="896"/>
                </a:cubicBezTo>
                <a:cubicBezTo>
                  <a:pt x="196" y="896"/>
                  <a:pt x="195" y="898"/>
                  <a:pt x="195" y="898"/>
                </a:cubicBezTo>
                <a:cubicBezTo>
                  <a:pt x="195" y="899"/>
                  <a:pt x="195" y="899"/>
                  <a:pt x="195" y="900"/>
                </a:cubicBezTo>
                <a:cubicBezTo>
                  <a:pt x="195" y="902"/>
                  <a:pt x="195" y="903"/>
                  <a:pt x="196" y="904"/>
                </a:cubicBezTo>
                <a:cubicBezTo>
                  <a:pt x="198" y="904"/>
                  <a:pt x="199" y="905"/>
                  <a:pt x="200" y="906"/>
                </a:cubicBezTo>
                <a:cubicBezTo>
                  <a:pt x="200" y="907"/>
                  <a:pt x="200" y="907"/>
                  <a:pt x="201" y="908"/>
                </a:cubicBezTo>
                <a:cubicBezTo>
                  <a:pt x="203" y="909"/>
                  <a:pt x="204" y="908"/>
                  <a:pt x="206" y="907"/>
                </a:cubicBezTo>
                <a:cubicBezTo>
                  <a:pt x="207" y="907"/>
                  <a:pt x="208" y="906"/>
                  <a:pt x="209" y="905"/>
                </a:cubicBezTo>
                <a:cubicBezTo>
                  <a:pt x="210" y="904"/>
                  <a:pt x="212" y="905"/>
                  <a:pt x="213" y="904"/>
                </a:cubicBezTo>
                <a:cubicBezTo>
                  <a:pt x="215" y="903"/>
                  <a:pt x="217" y="903"/>
                  <a:pt x="218" y="902"/>
                </a:cubicBezTo>
                <a:cubicBezTo>
                  <a:pt x="219" y="902"/>
                  <a:pt x="220" y="901"/>
                  <a:pt x="222" y="901"/>
                </a:cubicBezTo>
                <a:cubicBezTo>
                  <a:pt x="223" y="900"/>
                  <a:pt x="224" y="900"/>
                  <a:pt x="225" y="899"/>
                </a:cubicBezTo>
                <a:cubicBezTo>
                  <a:pt x="226" y="899"/>
                  <a:pt x="228" y="896"/>
                  <a:pt x="228" y="898"/>
                </a:cubicBezTo>
                <a:cubicBezTo>
                  <a:pt x="228" y="900"/>
                  <a:pt x="226" y="901"/>
                  <a:pt x="225" y="902"/>
                </a:cubicBezTo>
                <a:cubicBezTo>
                  <a:pt x="225" y="904"/>
                  <a:pt x="227" y="905"/>
                  <a:pt x="225" y="906"/>
                </a:cubicBezTo>
                <a:cubicBezTo>
                  <a:pt x="225" y="907"/>
                  <a:pt x="224" y="907"/>
                  <a:pt x="224" y="907"/>
                </a:cubicBezTo>
                <a:cubicBezTo>
                  <a:pt x="223" y="908"/>
                  <a:pt x="223" y="909"/>
                  <a:pt x="223" y="909"/>
                </a:cubicBezTo>
                <a:cubicBezTo>
                  <a:pt x="221" y="911"/>
                  <a:pt x="220" y="911"/>
                  <a:pt x="218" y="913"/>
                </a:cubicBezTo>
                <a:cubicBezTo>
                  <a:pt x="217" y="914"/>
                  <a:pt x="215" y="915"/>
                  <a:pt x="215" y="916"/>
                </a:cubicBezTo>
                <a:cubicBezTo>
                  <a:pt x="216" y="917"/>
                  <a:pt x="216" y="919"/>
                  <a:pt x="216" y="919"/>
                </a:cubicBezTo>
                <a:cubicBezTo>
                  <a:pt x="216" y="920"/>
                  <a:pt x="218" y="920"/>
                  <a:pt x="218" y="920"/>
                </a:cubicBezTo>
                <a:cubicBezTo>
                  <a:pt x="219" y="920"/>
                  <a:pt x="219" y="920"/>
                  <a:pt x="220" y="920"/>
                </a:cubicBezTo>
                <a:cubicBezTo>
                  <a:pt x="221" y="920"/>
                  <a:pt x="221" y="920"/>
                  <a:pt x="220" y="921"/>
                </a:cubicBezTo>
                <a:cubicBezTo>
                  <a:pt x="219" y="921"/>
                  <a:pt x="217" y="921"/>
                  <a:pt x="216" y="922"/>
                </a:cubicBezTo>
                <a:cubicBezTo>
                  <a:pt x="215" y="922"/>
                  <a:pt x="214" y="924"/>
                  <a:pt x="214" y="925"/>
                </a:cubicBezTo>
                <a:cubicBezTo>
                  <a:pt x="214" y="927"/>
                  <a:pt x="214" y="928"/>
                  <a:pt x="214" y="930"/>
                </a:cubicBezTo>
                <a:cubicBezTo>
                  <a:pt x="213" y="931"/>
                  <a:pt x="212" y="932"/>
                  <a:pt x="212" y="933"/>
                </a:cubicBezTo>
                <a:cubicBezTo>
                  <a:pt x="212" y="935"/>
                  <a:pt x="212" y="936"/>
                  <a:pt x="213" y="937"/>
                </a:cubicBezTo>
                <a:cubicBezTo>
                  <a:pt x="213" y="938"/>
                  <a:pt x="214" y="938"/>
                  <a:pt x="214" y="939"/>
                </a:cubicBezTo>
                <a:cubicBezTo>
                  <a:pt x="215" y="940"/>
                  <a:pt x="214" y="941"/>
                  <a:pt x="213" y="941"/>
                </a:cubicBezTo>
                <a:cubicBezTo>
                  <a:pt x="213" y="941"/>
                  <a:pt x="212" y="939"/>
                  <a:pt x="212" y="939"/>
                </a:cubicBezTo>
                <a:cubicBezTo>
                  <a:pt x="211" y="939"/>
                  <a:pt x="210" y="939"/>
                  <a:pt x="210" y="940"/>
                </a:cubicBezTo>
                <a:cubicBezTo>
                  <a:pt x="207" y="942"/>
                  <a:pt x="205" y="945"/>
                  <a:pt x="202" y="947"/>
                </a:cubicBezTo>
                <a:cubicBezTo>
                  <a:pt x="199" y="948"/>
                  <a:pt x="197" y="951"/>
                  <a:pt x="195" y="952"/>
                </a:cubicBezTo>
                <a:cubicBezTo>
                  <a:pt x="194" y="953"/>
                  <a:pt x="193" y="954"/>
                  <a:pt x="192" y="954"/>
                </a:cubicBezTo>
                <a:cubicBezTo>
                  <a:pt x="191" y="955"/>
                  <a:pt x="192" y="956"/>
                  <a:pt x="192" y="957"/>
                </a:cubicBezTo>
                <a:cubicBezTo>
                  <a:pt x="192" y="958"/>
                  <a:pt x="192" y="958"/>
                  <a:pt x="192" y="959"/>
                </a:cubicBezTo>
                <a:cubicBezTo>
                  <a:pt x="192" y="960"/>
                  <a:pt x="192" y="960"/>
                  <a:pt x="192" y="961"/>
                </a:cubicBezTo>
                <a:cubicBezTo>
                  <a:pt x="193" y="962"/>
                  <a:pt x="194" y="961"/>
                  <a:pt x="193" y="962"/>
                </a:cubicBezTo>
                <a:cubicBezTo>
                  <a:pt x="193" y="963"/>
                  <a:pt x="192" y="964"/>
                  <a:pt x="192" y="963"/>
                </a:cubicBezTo>
                <a:cubicBezTo>
                  <a:pt x="191" y="962"/>
                  <a:pt x="191" y="962"/>
                  <a:pt x="190" y="961"/>
                </a:cubicBezTo>
                <a:cubicBezTo>
                  <a:pt x="190" y="961"/>
                  <a:pt x="188" y="962"/>
                  <a:pt x="188" y="961"/>
                </a:cubicBezTo>
                <a:cubicBezTo>
                  <a:pt x="187" y="961"/>
                  <a:pt x="189" y="960"/>
                  <a:pt x="188" y="959"/>
                </a:cubicBezTo>
                <a:cubicBezTo>
                  <a:pt x="188" y="959"/>
                  <a:pt x="187" y="960"/>
                  <a:pt x="186" y="960"/>
                </a:cubicBezTo>
                <a:cubicBezTo>
                  <a:pt x="185" y="961"/>
                  <a:pt x="184" y="961"/>
                  <a:pt x="183" y="962"/>
                </a:cubicBezTo>
                <a:cubicBezTo>
                  <a:pt x="183" y="962"/>
                  <a:pt x="182" y="963"/>
                  <a:pt x="181" y="963"/>
                </a:cubicBezTo>
                <a:cubicBezTo>
                  <a:pt x="179" y="964"/>
                  <a:pt x="178" y="965"/>
                  <a:pt x="176" y="967"/>
                </a:cubicBezTo>
                <a:cubicBezTo>
                  <a:pt x="174" y="968"/>
                  <a:pt x="172" y="969"/>
                  <a:pt x="171" y="970"/>
                </a:cubicBezTo>
                <a:cubicBezTo>
                  <a:pt x="169" y="971"/>
                  <a:pt x="168" y="971"/>
                  <a:pt x="166" y="972"/>
                </a:cubicBezTo>
                <a:cubicBezTo>
                  <a:pt x="164" y="973"/>
                  <a:pt x="163" y="974"/>
                  <a:pt x="161" y="975"/>
                </a:cubicBezTo>
                <a:cubicBezTo>
                  <a:pt x="159" y="976"/>
                  <a:pt x="156" y="977"/>
                  <a:pt x="156" y="980"/>
                </a:cubicBezTo>
                <a:cubicBezTo>
                  <a:pt x="156" y="981"/>
                  <a:pt x="156" y="981"/>
                  <a:pt x="156" y="982"/>
                </a:cubicBezTo>
                <a:cubicBezTo>
                  <a:pt x="155" y="983"/>
                  <a:pt x="154" y="983"/>
                  <a:pt x="153" y="984"/>
                </a:cubicBezTo>
                <a:cubicBezTo>
                  <a:pt x="153" y="985"/>
                  <a:pt x="152" y="985"/>
                  <a:pt x="153" y="986"/>
                </a:cubicBezTo>
                <a:cubicBezTo>
                  <a:pt x="153" y="987"/>
                  <a:pt x="154" y="987"/>
                  <a:pt x="155" y="987"/>
                </a:cubicBezTo>
                <a:cubicBezTo>
                  <a:pt x="156" y="987"/>
                  <a:pt x="156" y="988"/>
                  <a:pt x="157" y="989"/>
                </a:cubicBezTo>
                <a:cubicBezTo>
                  <a:pt x="157" y="990"/>
                  <a:pt x="158" y="989"/>
                  <a:pt x="158" y="990"/>
                </a:cubicBezTo>
                <a:cubicBezTo>
                  <a:pt x="159" y="990"/>
                  <a:pt x="159" y="991"/>
                  <a:pt x="159" y="992"/>
                </a:cubicBezTo>
                <a:cubicBezTo>
                  <a:pt x="158" y="992"/>
                  <a:pt x="158" y="992"/>
                  <a:pt x="157" y="991"/>
                </a:cubicBezTo>
                <a:cubicBezTo>
                  <a:pt x="156" y="991"/>
                  <a:pt x="155" y="991"/>
                  <a:pt x="155" y="991"/>
                </a:cubicBezTo>
                <a:cubicBezTo>
                  <a:pt x="154" y="991"/>
                  <a:pt x="154" y="990"/>
                  <a:pt x="153" y="990"/>
                </a:cubicBezTo>
                <a:cubicBezTo>
                  <a:pt x="152" y="990"/>
                  <a:pt x="152" y="991"/>
                  <a:pt x="151" y="990"/>
                </a:cubicBezTo>
                <a:cubicBezTo>
                  <a:pt x="150" y="990"/>
                  <a:pt x="150" y="989"/>
                  <a:pt x="150" y="988"/>
                </a:cubicBezTo>
                <a:cubicBezTo>
                  <a:pt x="150" y="988"/>
                  <a:pt x="149" y="988"/>
                  <a:pt x="149" y="988"/>
                </a:cubicBezTo>
                <a:cubicBezTo>
                  <a:pt x="149" y="988"/>
                  <a:pt x="149" y="989"/>
                  <a:pt x="149" y="989"/>
                </a:cubicBezTo>
                <a:cubicBezTo>
                  <a:pt x="149" y="989"/>
                  <a:pt x="149" y="990"/>
                  <a:pt x="149" y="991"/>
                </a:cubicBezTo>
                <a:cubicBezTo>
                  <a:pt x="149" y="992"/>
                  <a:pt x="150" y="992"/>
                  <a:pt x="151" y="992"/>
                </a:cubicBezTo>
                <a:cubicBezTo>
                  <a:pt x="151" y="992"/>
                  <a:pt x="152" y="993"/>
                  <a:pt x="152" y="994"/>
                </a:cubicBezTo>
                <a:cubicBezTo>
                  <a:pt x="151" y="995"/>
                  <a:pt x="150" y="993"/>
                  <a:pt x="150" y="993"/>
                </a:cubicBezTo>
                <a:cubicBezTo>
                  <a:pt x="149" y="993"/>
                  <a:pt x="149" y="993"/>
                  <a:pt x="148" y="992"/>
                </a:cubicBezTo>
                <a:cubicBezTo>
                  <a:pt x="148" y="991"/>
                  <a:pt x="148" y="991"/>
                  <a:pt x="147" y="991"/>
                </a:cubicBezTo>
                <a:cubicBezTo>
                  <a:pt x="146" y="991"/>
                  <a:pt x="146" y="990"/>
                  <a:pt x="146" y="989"/>
                </a:cubicBezTo>
                <a:cubicBezTo>
                  <a:pt x="145" y="989"/>
                  <a:pt x="145" y="989"/>
                  <a:pt x="144" y="988"/>
                </a:cubicBezTo>
                <a:cubicBezTo>
                  <a:pt x="144" y="986"/>
                  <a:pt x="146" y="987"/>
                  <a:pt x="147" y="987"/>
                </a:cubicBezTo>
                <a:cubicBezTo>
                  <a:pt x="148" y="985"/>
                  <a:pt x="143" y="985"/>
                  <a:pt x="143" y="985"/>
                </a:cubicBezTo>
                <a:cubicBezTo>
                  <a:pt x="140" y="985"/>
                  <a:pt x="137" y="986"/>
                  <a:pt x="135" y="987"/>
                </a:cubicBezTo>
                <a:cubicBezTo>
                  <a:pt x="133" y="987"/>
                  <a:pt x="132" y="988"/>
                  <a:pt x="131" y="989"/>
                </a:cubicBezTo>
                <a:cubicBezTo>
                  <a:pt x="129" y="989"/>
                  <a:pt x="128" y="990"/>
                  <a:pt x="127" y="990"/>
                </a:cubicBezTo>
                <a:cubicBezTo>
                  <a:pt x="124" y="992"/>
                  <a:pt x="121" y="993"/>
                  <a:pt x="118" y="995"/>
                </a:cubicBezTo>
                <a:cubicBezTo>
                  <a:pt x="116" y="997"/>
                  <a:pt x="113" y="999"/>
                  <a:pt x="111" y="1001"/>
                </a:cubicBezTo>
                <a:cubicBezTo>
                  <a:pt x="109" y="1002"/>
                  <a:pt x="108" y="1004"/>
                  <a:pt x="107" y="1005"/>
                </a:cubicBezTo>
                <a:cubicBezTo>
                  <a:pt x="106" y="1006"/>
                  <a:pt x="105" y="1006"/>
                  <a:pt x="104" y="1007"/>
                </a:cubicBezTo>
                <a:cubicBezTo>
                  <a:pt x="103" y="1007"/>
                  <a:pt x="102" y="1007"/>
                  <a:pt x="101" y="1007"/>
                </a:cubicBezTo>
                <a:cubicBezTo>
                  <a:pt x="101" y="1008"/>
                  <a:pt x="100" y="1008"/>
                  <a:pt x="100" y="1009"/>
                </a:cubicBezTo>
                <a:cubicBezTo>
                  <a:pt x="99" y="1009"/>
                  <a:pt x="99" y="1009"/>
                  <a:pt x="98" y="1009"/>
                </a:cubicBezTo>
                <a:cubicBezTo>
                  <a:pt x="96" y="1010"/>
                  <a:pt x="97" y="1012"/>
                  <a:pt x="97" y="1013"/>
                </a:cubicBezTo>
                <a:cubicBezTo>
                  <a:pt x="97" y="1014"/>
                  <a:pt x="97" y="1016"/>
                  <a:pt x="96" y="1017"/>
                </a:cubicBezTo>
                <a:cubicBezTo>
                  <a:pt x="96" y="1018"/>
                  <a:pt x="95" y="1020"/>
                  <a:pt x="94" y="1018"/>
                </a:cubicBezTo>
                <a:cubicBezTo>
                  <a:pt x="94" y="1017"/>
                  <a:pt x="94" y="1017"/>
                  <a:pt x="94" y="1016"/>
                </a:cubicBezTo>
                <a:cubicBezTo>
                  <a:pt x="93" y="1015"/>
                  <a:pt x="93" y="1015"/>
                  <a:pt x="93" y="1014"/>
                </a:cubicBezTo>
                <a:cubicBezTo>
                  <a:pt x="92" y="1013"/>
                  <a:pt x="91" y="1012"/>
                  <a:pt x="90" y="1012"/>
                </a:cubicBezTo>
                <a:cubicBezTo>
                  <a:pt x="88" y="1012"/>
                  <a:pt x="87" y="1012"/>
                  <a:pt x="85" y="1013"/>
                </a:cubicBezTo>
                <a:cubicBezTo>
                  <a:pt x="84" y="1014"/>
                  <a:pt x="83" y="1014"/>
                  <a:pt x="81" y="1015"/>
                </a:cubicBezTo>
                <a:cubicBezTo>
                  <a:pt x="78" y="1016"/>
                  <a:pt x="75" y="1015"/>
                  <a:pt x="72" y="1017"/>
                </a:cubicBezTo>
                <a:cubicBezTo>
                  <a:pt x="71" y="1018"/>
                  <a:pt x="70" y="1020"/>
                  <a:pt x="69" y="1021"/>
                </a:cubicBezTo>
                <a:cubicBezTo>
                  <a:pt x="68" y="1022"/>
                  <a:pt x="67" y="1023"/>
                  <a:pt x="65" y="1024"/>
                </a:cubicBezTo>
                <a:cubicBezTo>
                  <a:pt x="64" y="1025"/>
                  <a:pt x="63" y="1025"/>
                  <a:pt x="64" y="1027"/>
                </a:cubicBezTo>
                <a:cubicBezTo>
                  <a:pt x="64" y="1028"/>
                  <a:pt x="65" y="1030"/>
                  <a:pt x="66" y="1031"/>
                </a:cubicBezTo>
                <a:cubicBezTo>
                  <a:pt x="67" y="1032"/>
                  <a:pt x="69" y="1032"/>
                  <a:pt x="70" y="1032"/>
                </a:cubicBezTo>
                <a:cubicBezTo>
                  <a:pt x="71" y="1032"/>
                  <a:pt x="72" y="1032"/>
                  <a:pt x="72" y="1031"/>
                </a:cubicBezTo>
                <a:cubicBezTo>
                  <a:pt x="73" y="1031"/>
                  <a:pt x="74" y="1030"/>
                  <a:pt x="74" y="1030"/>
                </a:cubicBezTo>
                <a:cubicBezTo>
                  <a:pt x="76" y="1028"/>
                  <a:pt x="76" y="1027"/>
                  <a:pt x="78" y="1027"/>
                </a:cubicBezTo>
                <a:cubicBezTo>
                  <a:pt x="79" y="1027"/>
                  <a:pt x="81" y="1027"/>
                  <a:pt x="82" y="1026"/>
                </a:cubicBezTo>
                <a:cubicBezTo>
                  <a:pt x="83" y="1026"/>
                  <a:pt x="83" y="1026"/>
                  <a:pt x="84" y="1026"/>
                </a:cubicBezTo>
                <a:cubicBezTo>
                  <a:pt x="85" y="1026"/>
                  <a:pt x="86" y="1026"/>
                  <a:pt x="87" y="1026"/>
                </a:cubicBezTo>
                <a:cubicBezTo>
                  <a:pt x="88" y="1026"/>
                  <a:pt x="89" y="1026"/>
                  <a:pt x="91" y="1025"/>
                </a:cubicBezTo>
                <a:cubicBezTo>
                  <a:pt x="92" y="1025"/>
                  <a:pt x="92" y="1024"/>
                  <a:pt x="93" y="1023"/>
                </a:cubicBezTo>
                <a:cubicBezTo>
                  <a:pt x="94" y="1022"/>
                  <a:pt x="96" y="1022"/>
                  <a:pt x="97" y="1023"/>
                </a:cubicBezTo>
                <a:cubicBezTo>
                  <a:pt x="98" y="1023"/>
                  <a:pt x="99" y="1023"/>
                  <a:pt x="100" y="1023"/>
                </a:cubicBezTo>
                <a:cubicBezTo>
                  <a:pt x="100" y="1024"/>
                  <a:pt x="101" y="1024"/>
                  <a:pt x="102" y="1024"/>
                </a:cubicBezTo>
                <a:cubicBezTo>
                  <a:pt x="103" y="1023"/>
                  <a:pt x="100" y="1022"/>
                  <a:pt x="100" y="1022"/>
                </a:cubicBezTo>
                <a:cubicBezTo>
                  <a:pt x="99" y="1021"/>
                  <a:pt x="99" y="1021"/>
                  <a:pt x="98" y="1021"/>
                </a:cubicBezTo>
                <a:cubicBezTo>
                  <a:pt x="98" y="1021"/>
                  <a:pt x="97" y="1021"/>
                  <a:pt x="96" y="1020"/>
                </a:cubicBezTo>
                <a:cubicBezTo>
                  <a:pt x="95" y="1019"/>
                  <a:pt x="97" y="1018"/>
                  <a:pt x="98" y="1017"/>
                </a:cubicBezTo>
                <a:cubicBezTo>
                  <a:pt x="99" y="1016"/>
                  <a:pt x="101" y="1015"/>
                  <a:pt x="99" y="1014"/>
                </a:cubicBezTo>
                <a:cubicBezTo>
                  <a:pt x="99" y="1013"/>
                  <a:pt x="98" y="1013"/>
                  <a:pt x="98" y="1012"/>
                </a:cubicBezTo>
                <a:cubicBezTo>
                  <a:pt x="99" y="1011"/>
                  <a:pt x="99" y="1011"/>
                  <a:pt x="100" y="1011"/>
                </a:cubicBezTo>
                <a:cubicBezTo>
                  <a:pt x="101" y="1011"/>
                  <a:pt x="101" y="1011"/>
                  <a:pt x="101" y="1012"/>
                </a:cubicBezTo>
                <a:cubicBezTo>
                  <a:pt x="102" y="1012"/>
                  <a:pt x="103" y="1012"/>
                  <a:pt x="103" y="1013"/>
                </a:cubicBezTo>
                <a:cubicBezTo>
                  <a:pt x="104" y="1013"/>
                  <a:pt x="104" y="1014"/>
                  <a:pt x="104" y="1015"/>
                </a:cubicBezTo>
                <a:cubicBezTo>
                  <a:pt x="105" y="1016"/>
                  <a:pt x="107" y="1016"/>
                  <a:pt x="107" y="1016"/>
                </a:cubicBezTo>
                <a:cubicBezTo>
                  <a:pt x="108" y="1016"/>
                  <a:pt x="108" y="1015"/>
                  <a:pt x="109" y="1015"/>
                </a:cubicBezTo>
                <a:cubicBezTo>
                  <a:pt x="111" y="1015"/>
                  <a:pt x="112" y="1015"/>
                  <a:pt x="111" y="1013"/>
                </a:cubicBezTo>
                <a:cubicBezTo>
                  <a:pt x="111" y="1012"/>
                  <a:pt x="112" y="1010"/>
                  <a:pt x="111" y="1009"/>
                </a:cubicBezTo>
                <a:cubicBezTo>
                  <a:pt x="110" y="1008"/>
                  <a:pt x="109" y="1009"/>
                  <a:pt x="109" y="1008"/>
                </a:cubicBezTo>
                <a:cubicBezTo>
                  <a:pt x="109" y="1007"/>
                  <a:pt x="110" y="1007"/>
                  <a:pt x="111" y="1007"/>
                </a:cubicBezTo>
                <a:cubicBezTo>
                  <a:pt x="112" y="1007"/>
                  <a:pt x="112" y="1009"/>
                  <a:pt x="114" y="1010"/>
                </a:cubicBezTo>
                <a:cubicBezTo>
                  <a:pt x="114" y="1010"/>
                  <a:pt x="115" y="1010"/>
                  <a:pt x="115" y="1011"/>
                </a:cubicBezTo>
                <a:cubicBezTo>
                  <a:pt x="115" y="1012"/>
                  <a:pt x="114" y="1012"/>
                  <a:pt x="114" y="1012"/>
                </a:cubicBezTo>
                <a:cubicBezTo>
                  <a:pt x="113" y="1013"/>
                  <a:pt x="114" y="1013"/>
                  <a:pt x="115" y="1013"/>
                </a:cubicBezTo>
                <a:cubicBezTo>
                  <a:pt x="115" y="1013"/>
                  <a:pt x="116" y="1013"/>
                  <a:pt x="116" y="1013"/>
                </a:cubicBezTo>
                <a:cubicBezTo>
                  <a:pt x="117" y="1014"/>
                  <a:pt x="118" y="1014"/>
                  <a:pt x="119" y="1013"/>
                </a:cubicBezTo>
                <a:cubicBezTo>
                  <a:pt x="120" y="1012"/>
                  <a:pt x="119" y="1010"/>
                  <a:pt x="121" y="1011"/>
                </a:cubicBezTo>
                <a:cubicBezTo>
                  <a:pt x="121" y="1011"/>
                  <a:pt x="121" y="1012"/>
                  <a:pt x="122" y="1012"/>
                </a:cubicBezTo>
                <a:cubicBezTo>
                  <a:pt x="122" y="1012"/>
                  <a:pt x="123" y="1012"/>
                  <a:pt x="123" y="1012"/>
                </a:cubicBezTo>
                <a:cubicBezTo>
                  <a:pt x="124" y="1011"/>
                  <a:pt x="123" y="1009"/>
                  <a:pt x="123" y="1008"/>
                </a:cubicBezTo>
                <a:cubicBezTo>
                  <a:pt x="124" y="1007"/>
                  <a:pt x="125" y="1007"/>
                  <a:pt x="126" y="1006"/>
                </a:cubicBezTo>
                <a:cubicBezTo>
                  <a:pt x="127" y="1005"/>
                  <a:pt x="129" y="1004"/>
                  <a:pt x="130" y="1003"/>
                </a:cubicBezTo>
                <a:cubicBezTo>
                  <a:pt x="130" y="1002"/>
                  <a:pt x="130" y="1000"/>
                  <a:pt x="130" y="999"/>
                </a:cubicBezTo>
                <a:cubicBezTo>
                  <a:pt x="131" y="997"/>
                  <a:pt x="133" y="997"/>
                  <a:pt x="134" y="997"/>
                </a:cubicBezTo>
                <a:cubicBezTo>
                  <a:pt x="135" y="997"/>
                  <a:pt x="136" y="998"/>
                  <a:pt x="136" y="997"/>
                </a:cubicBezTo>
                <a:cubicBezTo>
                  <a:pt x="137" y="997"/>
                  <a:pt x="138" y="997"/>
                  <a:pt x="138" y="998"/>
                </a:cubicBezTo>
                <a:cubicBezTo>
                  <a:pt x="138" y="998"/>
                  <a:pt x="138" y="998"/>
                  <a:pt x="137" y="998"/>
                </a:cubicBezTo>
                <a:cubicBezTo>
                  <a:pt x="136" y="999"/>
                  <a:pt x="136" y="999"/>
                  <a:pt x="135" y="1000"/>
                </a:cubicBezTo>
                <a:cubicBezTo>
                  <a:pt x="135" y="1000"/>
                  <a:pt x="135" y="1001"/>
                  <a:pt x="135" y="1002"/>
                </a:cubicBezTo>
                <a:cubicBezTo>
                  <a:pt x="134" y="1002"/>
                  <a:pt x="134" y="1003"/>
                  <a:pt x="133" y="1003"/>
                </a:cubicBezTo>
                <a:cubicBezTo>
                  <a:pt x="133" y="1005"/>
                  <a:pt x="136" y="1004"/>
                  <a:pt x="137" y="1004"/>
                </a:cubicBezTo>
                <a:cubicBezTo>
                  <a:pt x="138" y="1004"/>
                  <a:pt x="139" y="1004"/>
                  <a:pt x="140" y="1004"/>
                </a:cubicBezTo>
                <a:cubicBezTo>
                  <a:pt x="141" y="1004"/>
                  <a:pt x="142" y="1003"/>
                  <a:pt x="143" y="1003"/>
                </a:cubicBezTo>
                <a:cubicBezTo>
                  <a:pt x="144" y="1003"/>
                  <a:pt x="145" y="1003"/>
                  <a:pt x="145" y="1003"/>
                </a:cubicBezTo>
                <a:cubicBezTo>
                  <a:pt x="146" y="1003"/>
                  <a:pt x="146" y="1003"/>
                  <a:pt x="147" y="1002"/>
                </a:cubicBezTo>
                <a:cubicBezTo>
                  <a:pt x="148" y="1002"/>
                  <a:pt x="149" y="1002"/>
                  <a:pt x="150" y="1001"/>
                </a:cubicBezTo>
                <a:cubicBezTo>
                  <a:pt x="150" y="1000"/>
                  <a:pt x="149" y="998"/>
                  <a:pt x="151" y="997"/>
                </a:cubicBezTo>
                <a:cubicBezTo>
                  <a:pt x="153" y="997"/>
                  <a:pt x="153" y="998"/>
                  <a:pt x="154" y="999"/>
                </a:cubicBezTo>
                <a:cubicBezTo>
                  <a:pt x="154" y="1000"/>
                  <a:pt x="154" y="1000"/>
                  <a:pt x="155" y="1000"/>
                </a:cubicBezTo>
                <a:cubicBezTo>
                  <a:pt x="155" y="1000"/>
                  <a:pt x="156" y="1000"/>
                  <a:pt x="156" y="999"/>
                </a:cubicBezTo>
                <a:cubicBezTo>
                  <a:pt x="156" y="998"/>
                  <a:pt x="155" y="997"/>
                  <a:pt x="156" y="995"/>
                </a:cubicBezTo>
                <a:cubicBezTo>
                  <a:pt x="157" y="995"/>
                  <a:pt x="158" y="995"/>
                  <a:pt x="158" y="995"/>
                </a:cubicBezTo>
                <a:cubicBezTo>
                  <a:pt x="159" y="994"/>
                  <a:pt x="159" y="994"/>
                  <a:pt x="160" y="994"/>
                </a:cubicBezTo>
                <a:cubicBezTo>
                  <a:pt x="161" y="994"/>
                  <a:pt x="162" y="994"/>
                  <a:pt x="163" y="993"/>
                </a:cubicBezTo>
                <a:cubicBezTo>
                  <a:pt x="165" y="993"/>
                  <a:pt x="166" y="992"/>
                  <a:pt x="167" y="992"/>
                </a:cubicBezTo>
                <a:cubicBezTo>
                  <a:pt x="168" y="992"/>
                  <a:pt x="169" y="992"/>
                  <a:pt x="169" y="992"/>
                </a:cubicBezTo>
                <a:cubicBezTo>
                  <a:pt x="170" y="992"/>
                  <a:pt x="171" y="992"/>
                  <a:pt x="172" y="992"/>
                </a:cubicBezTo>
                <a:cubicBezTo>
                  <a:pt x="172" y="992"/>
                  <a:pt x="172" y="993"/>
                  <a:pt x="172" y="993"/>
                </a:cubicBezTo>
                <a:cubicBezTo>
                  <a:pt x="171" y="994"/>
                  <a:pt x="171" y="994"/>
                  <a:pt x="171" y="995"/>
                </a:cubicBezTo>
                <a:cubicBezTo>
                  <a:pt x="172" y="996"/>
                  <a:pt x="172" y="996"/>
                  <a:pt x="171" y="997"/>
                </a:cubicBezTo>
                <a:cubicBezTo>
                  <a:pt x="171" y="997"/>
                  <a:pt x="170" y="998"/>
                  <a:pt x="170" y="998"/>
                </a:cubicBezTo>
                <a:cubicBezTo>
                  <a:pt x="171" y="999"/>
                  <a:pt x="173" y="997"/>
                  <a:pt x="174" y="996"/>
                </a:cubicBezTo>
                <a:cubicBezTo>
                  <a:pt x="175" y="995"/>
                  <a:pt x="174" y="994"/>
                  <a:pt x="175" y="992"/>
                </a:cubicBezTo>
                <a:cubicBezTo>
                  <a:pt x="175" y="991"/>
                  <a:pt x="175" y="991"/>
                  <a:pt x="176" y="991"/>
                </a:cubicBezTo>
                <a:cubicBezTo>
                  <a:pt x="177" y="991"/>
                  <a:pt x="177" y="991"/>
                  <a:pt x="178" y="992"/>
                </a:cubicBezTo>
                <a:cubicBezTo>
                  <a:pt x="179" y="992"/>
                  <a:pt x="180" y="990"/>
                  <a:pt x="181" y="990"/>
                </a:cubicBezTo>
                <a:cubicBezTo>
                  <a:pt x="183" y="989"/>
                  <a:pt x="185" y="988"/>
                  <a:pt x="187" y="987"/>
                </a:cubicBezTo>
                <a:cubicBezTo>
                  <a:pt x="188" y="987"/>
                  <a:pt x="189" y="987"/>
                  <a:pt x="190" y="987"/>
                </a:cubicBezTo>
                <a:cubicBezTo>
                  <a:pt x="190" y="987"/>
                  <a:pt x="191" y="987"/>
                  <a:pt x="192" y="987"/>
                </a:cubicBezTo>
                <a:cubicBezTo>
                  <a:pt x="192" y="986"/>
                  <a:pt x="192" y="986"/>
                  <a:pt x="192" y="985"/>
                </a:cubicBezTo>
                <a:cubicBezTo>
                  <a:pt x="193" y="984"/>
                  <a:pt x="193" y="983"/>
                  <a:pt x="192" y="982"/>
                </a:cubicBezTo>
                <a:cubicBezTo>
                  <a:pt x="192" y="981"/>
                  <a:pt x="192" y="979"/>
                  <a:pt x="193" y="981"/>
                </a:cubicBezTo>
                <a:cubicBezTo>
                  <a:pt x="194" y="982"/>
                  <a:pt x="193" y="983"/>
                  <a:pt x="194" y="984"/>
                </a:cubicBezTo>
                <a:cubicBezTo>
                  <a:pt x="194" y="984"/>
                  <a:pt x="195" y="984"/>
                  <a:pt x="195" y="985"/>
                </a:cubicBezTo>
                <a:cubicBezTo>
                  <a:pt x="195" y="985"/>
                  <a:pt x="195" y="985"/>
                  <a:pt x="196" y="986"/>
                </a:cubicBezTo>
                <a:cubicBezTo>
                  <a:pt x="196" y="986"/>
                  <a:pt x="197" y="986"/>
                  <a:pt x="197" y="985"/>
                </a:cubicBezTo>
                <a:cubicBezTo>
                  <a:pt x="197" y="984"/>
                  <a:pt x="196" y="984"/>
                  <a:pt x="196" y="983"/>
                </a:cubicBezTo>
                <a:cubicBezTo>
                  <a:pt x="196" y="982"/>
                  <a:pt x="197" y="982"/>
                  <a:pt x="197" y="981"/>
                </a:cubicBezTo>
                <a:cubicBezTo>
                  <a:pt x="198" y="981"/>
                  <a:pt x="198" y="981"/>
                  <a:pt x="198" y="980"/>
                </a:cubicBezTo>
                <a:cubicBezTo>
                  <a:pt x="198" y="979"/>
                  <a:pt x="199" y="979"/>
                  <a:pt x="199" y="978"/>
                </a:cubicBezTo>
                <a:cubicBezTo>
                  <a:pt x="199" y="977"/>
                  <a:pt x="200" y="976"/>
                  <a:pt x="199" y="976"/>
                </a:cubicBezTo>
                <a:cubicBezTo>
                  <a:pt x="199" y="976"/>
                  <a:pt x="196" y="976"/>
                  <a:pt x="196" y="976"/>
                </a:cubicBezTo>
                <a:cubicBezTo>
                  <a:pt x="195" y="976"/>
                  <a:pt x="195" y="977"/>
                  <a:pt x="194" y="977"/>
                </a:cubicBezTo>
                <a:cubicBezTo>
                  <a:pt x="194" y="977"/>
                  <a:pt x="194" y="977"/>
                  <a:pt x="194" y="977"/>
                </a:cubicBezTo>
                <a:cubicBezTo>
                  <a:pt x="194" y="977"/>
                  <a:pt x="195" y="975"/>
                  <a:pt x="195" y="975"/>
                </a:cubicBezTo>
                <a:cubicBezTo>
                  <a:pt x="195" y="974"/>
                  <a:pt x="196" y="974"/>
                  <a:pt x="197" y="974"/>
                </a:cubicBezTo>
                <a:cubicBezTo>
                  <a:pt x="197" y="973"/>
                  <a:pt x="198" y="973"/>
                  <a:pt x="199" y="972"/>
                </a:cubicBezTo>
                <a:cubicBezTo>
                  <a:pt x="199" y="972"/>
                  <a:pt x="200" y="971"/>
                  <a:pt x="200" y="971"/>
                </a:cubicBezTo>
                <a:cubicBezTo>
                  <a:pt x="202" y="970"/>
                  <a:pt x="203" y="969"/>
                  <a:pt x="204" y="969"/>
                </a:cubicBezTo>
                <a:cubicBezTo>
                  <a:pt x="207" y="968"/>
                  <a:pt x="209" y="966"/>
                  <a:pt x="212" y="966"/>
                </a:cubicBezTo>
                <a:cubicBezTo>
                  <a:pt x="213" y="966"/>
                  <a:pt x="214" y="966"/>
                  <a:pt x="214" y="967"/>
                </a:cubicBezTo>
                <a:cubicBezTo>
                  <a:pt x="215" y="967"/>
                  <a:pt x="216" y="968"/>
                  <a:pt x="216" y="967"/>
                </a:cubicBezTo>
                <a:cubicBezTo>
                  <a:pt x="217" y="967"/>
                  <a:pt x="217" y="966"/>
                  <a:pt x="216" y="966"/>
                </a:cubicBezTo>
                <a:cubicBezTo>
                  <a:pt x="216" y="965"/>
                  <a:pt x="215" y="965"/>
                  <a:pt x="216" y="964"/>
                </a:cubicBezTo>
                <a:cubicBezTo>
                  <a:pt x="216" y="963"/>
                  <a:pt x="217" y="963"/>
                  <a:pt x="218" y="963"/>
                </a:cubicBezTo>
                <a:cubicBezTo>
                  <a:pt x="218" y="964"/>
                  <a:pt x="219" y="964"/>
                  <a:pt x="220" y="964"/>
                </a:cubicBezTo>
                <a:cubicBezTo>
                  <a:pt x="220" y="964"/>
                  <a:pt x="221" y="963"/>
                  <a:pt x="222" y="963"/>
                </a:cubicBezTo>
                <a:cubicBezTo>
                  <a:pt x="223" y="962"/>
                  <a:pt x="225" y="962"/>
                  <a:pt x="226" y="961"/>
                </a:cubicBezTo>
                <a:cubicBezTo>
                  <a:pt x="227" y="960"/>
                  <a:pt x="228" y="958"/>
                  <a:pt x="229" y="959"/>
                </a:cubicBezTo>
                <a:cubicBezTo>
                  <a:pt x="230" y="959"/>
                  <a:pt x="229" y="960"/>
                  <a:pt x="230" y="960"/>
                </a:cubicBezTo>
                <a:cubicBezTo>
                  <a:pt x="230" y="960"/>
                  <a:pt x="231" y="959"/>
                  <a:pt x="231" y="959"/>
                </a:cubicBezTo>
                <a:cubicBezTo>
                  <a:pt x="231" y="959"/>
                  <a:pt x="231" y="958"/>
                  <a:pt x="231" y="958"/>
                </a:cubicBezTo>
                <a:cubicBezTo>
                  <a:pt x="232" y="957"/>
                  <a:pt x="232" y="957"/>
                  <a:pt x="233" y="956"/>
                </a:cubicBezTo>
                <a:cubicBezTo>
                  <a:pt x="233" y="956"/>
                  <a:pt x="234" y="956"/>
                  <a:pt x="234" y="956"/>
                </a:cubicBezTo>
                <a:cubicBezTo>
                  <a:pt x="234" y="956"/>
                  <a:pt x="235" y="957"/>
                  <a:pt x="235" y="957"/>
                </a:cubicBezTo>
                <a:cubicBezTo>
                  <a:pt x="236" y="957"/>
                  <a:pt x="236" y="956"/>
                  <a:pt x="236" y="955"/>
                </a:cubicBezTo>
                <a:cubicBezTo>
                  <a:pt x="235" y="955"/>
                  <a:pt x="234" y="955"/>
                  <a:pt x="234" y="954"/>
                </a:cubicBezTo>
                <a:cubicBezTo>
                  <a:pt x="234" y="953"/>
                  <a:pt x="236" y="952"/>
                  <a:pt x="237" y="951"/>
                </a:cubicBezTo>
                <a:cubicBezTo>
                  <a:pt x="237" y="951"/>
                  <a:pt x="238" y="950"/>
                  <a:pt x="239" y="949"/>
                </a:cubicBezTo>
                <a:cubicBezTo>
                  <a:pt x="239" y="947"/>
                  <a:pt x="237" y="948"/>
                  <a:pt x="237" y="947"/>
                </a:cubicBezTo>
                <a:cubicBezTo>
                  <a:pt x="236" y="946"/>
                  <a:pt x="238" y="945"/>
                  <a:pt x="239" y="945"/>
                </a:cubicBezTo>
                <a:cubicBezTo>
                  <a:pt x="240" y="944"/>
                  <a:pt x="241" y="945"/>
                  <a:pt x="242" y="944"/>
                </a:cubicBezTo>
                <a:cubicBezTo>
                  <a:pt x="243" y="944"/>
                  <a:pt x="244" y="943"/>
                  <a:pt x="245" y="942"/>
                </a:cubicBezTo>
                <a:cubicBezTo>
                  <a:pt x="247" y="941"/>
                  <a:pt x="249" y="942"/>
                  <a:pt x="251" y="939"/>
                </a:cubicBezTo>
                <a:cubicBezTo>
                  <a:pt x="252" y="938"/>
                  <a:pt x="252" y="937"/>
                  <a:pt x="253" y="937"/>
                </a:cubicBezTo>
                <a:cubicBezTo>
                  <a:pt x="255" y="936"/>
                  <a:pt x="255" y="936"/>
                  <a:pt x="255" y="934"/>
                </a:cubicBezTo>
                <a:cubicBezTo>
                  <a:pt x="256" y="934"/>
                  <a:pt x="256" y="933"/>
                  <a:pt x="257" y="933"/>
                </a:cubicBezTo>
                <a:cubicBezTo>
                  <a:pt x="257" y="933"/>
                  <a:pt x="258" y="933"/>
                  <a:pt x="258" y="934"/>
                </a:cubicBezTo>
                <a:cubicBezTo>
                  <a:pt x="259" y="935"/>
                  <a:pt x="261" y="934"/>
                  <a:pt x="261" y="933"/>
                </a:cubicBezTo>
                <a:cubicBezTo>
                  <a:pt x="262" y="932"/>
                  <a:pt x="262" y="931"/>
                  <a:pt x="263" y="930"/>
                </a:cubicBezTo>
                <a:cubicBezTo>
                  <a:pt x="265" y="929"/>
                  <a:pt x="266" y="930"/>
                  <a:pt x="267" y="928"/>
                </a:cubicBezTo>
                <a:cubicBezTo>
                  <a:pt x="267" y="926"/>
                  <a:pt x="267" y="926"/>
                  <a:pt x="269" y="925"/>
                </a:cubicBezTo>
                <a:cubicBezTo>
                  <a:pt x="270" y="925"/>
                  <a:pt x="272" y="925"/>
                  <a:pt x="273" y="924"/>
                </a:cubicBezTo>
                <a:cubicBezTo>
                  <a:pt x="274" y="924"/>
                  <a:pt x="274" y="923"/>
                  <a:pt x="275" y="923"/>
                </a:cubicBezTo>
                <a:cubicBezTo>
                  <a:pt x="276" y="923"/>
                  <a:pt x="278" y="921"/>
                  <a:pt x="279" y="921"/>
                </a:cubicBezTo>
                <a:cubicBezTo>
                  <a:pt x="280" y="921"/>
                  <a:pt x="279" y="922"/>
                  <a:pt x="280" y="922"/>
                </a:cubicBezTo>
                <a:cubicBezTo>
                  <a:pt x="280" y="923"/>
                  <a:pt x="281" y="922"/>
                  <a:pt x="281" y="923"/>
                </a:cubicBezTo>
                <a:cubicBezTo>
                  <a:pt x="281" y="924"/>
                  <a:pt x="281" y="924"/>
                  <a:pt x="282" y="924"/>
                </a:cubicBezTo>
                <a:cubicBezTo>
                  <a:pt x="282" y="924"/>
                  <a:pt x="282" y="924"/>
                  <a:pt x="282" y="924"/>
                </a:cubicBezTo>
                <a:cubicBezTo>
                  <a:pt x="283" y="922"/>
                  <a:pt x="283" y="921"/>
                  <a:pt x="284" y="920"/>
                </a:cubicBezTo>
                <a:cubicBezTo>
                  <a:pt x="285" y="920"/>
                  <a:pt x="286" y="920"/>
                  <a:pt x="286" y="919"/>
                </a:cubicBezTo>
                <a:cubicBezTo>
                  <a:pt x="286" y="918"/>
                  <a:pt x="286" y="917"/>
                  <a:pt x="285" y="917"/>
                </a:cubicBezTo>
                <a:cubicBezTo>
                  <a:pt x="285" y="914"/>
                  <a:pt x="288" y="916"/>
                  <a:pt x="289" y="915"/>
                </a:cubicBezTo>
                <a:cubicBezTo>
                  <a:pt x="288" y="914"/>
                  <a:pt x="286" y="913"/>
                  <a:pt x="287" y="912"/>
                </a:cubicBezTo>
                <a:cubicBezTo>
                  <a:pt x="288" y="911"/>
                  <a:pt x="289" y="912"/>
                  <a:pt x="290" y="910"/>
                </a:cubicBezTo>
                <a:cubicBezTo>
                  <a:pt x="290" y="908"/>
                  <a:pt x="291" y="908"/>
                  <a:pt x="292" y="907"/>
                </a:cubicBezTo>
                <a:cubicBezTo>
                  <a:pt x="293" y="907"/>
                  <a:pt x="294" y="907"/>
                  <a:pt x="294" y="907"/>
                </a:cubicBezTo>
                <a:cubicBezTo>
                  <a:pt x="295" y="906"/>
                  <a:pt x="296" y="906"/>
                  <a:pt x="298" y="906"/>
                </a:cubicBezTo>
                <a:cubicBezTo>
                  <a:pt x="298" y="905"/>
                  <a:pt x="299" y="905"/>
                  <a:pt x="300" y="905"/>
                </a:cubicBezTo>
                <a:cubicBezTo>
                  <a:pt x="301" y="905"/>
                  <a:pt x="301" y="904"/>
                  <a:pt x="301" y="903"/>
                </a:cubicBezTo>
                <a:cubicBezTo>
                  <a:pt x="301" y="902"/>
                  <a:pt x="303" y="901"/>
                  <a:pt x="303" y="900"/>
                </a:cubicBezTo>
                <a:cubicBezTo>
                  <a:pt x="303" y="899"/>
                  <a:pt x="301" y="897"/>
                  <a:pt x="300" y="897"/>
                </a:cubicBezTo>
                <a:cubicBezTo>
                  <a:pt x="299" y="897"/>
                  <a:pt x="298" y="897"/>
                  <a:pt x="297" y="896"/>
                </a:cubicBezTo>
                <a:cubicBezTo>
                  <a:pt x="296" y="895"/>
                  <a:pt x="296" y="894"/>
                  <a:pt x="295" y="894"/>
                </a:cubicBezTo>
                <a:cubicBezTo>
                  <a:pt x="294" y="894"/>
                  <a:pt x="293" y="894"/>
                  <a:pt x="292" y="894"/>
                </a:cubicBezTo>
                <a:cubicBezTo>
                  <a:pt x="291" y="894"/>
                  <a:pt x="291" y="894"/>
                  <a:pt x="290" y="894"/>
                </a:cubicBezTo>
                <a:cubicBezTo>
                  <a:pt x="289" y="894"/>
                  <a:pt x="288" y="894"/>
                  <a:pt x="287" y="894"/>
                </a:cubicBezTo>
                <a:cubicBezTo>
                  <a:pt x="286" y="894"/>
                  <a:pt x="285" y="893"/>
                  <a:pt x="285" y="892"/>
                </a:cubicBezTo>
                <a:cubicBezTo>
                  <a:pt x="285" y="891"/>
                  <a:pt x="286" y="890"/>
                  <a:pt x="286" y="890"/>
                </a:cubicBezTo>
                <a:cubicBezTo>
                  <a:pt x="286" y="889"/>
                  <a:pt x="286" y="888"/>
                  <a:pt x="287" y="888"/>
                </a:cubicBezTo>
                <a:cubicBezTo>
                  <a:pt x="287" y="887"/>
                  <a:pt x="288" y="887"/>
                  <a:pt x="288" y="886"/>
                </a:cubicBezTo>
                <a:cubicBezTo>
                  <a:pt x="289" y="885"/>
                  <a:pt x="288" y="886"/>
                  <a:pt x="287" y="885"/>
                </a:cubicBezTo>
                <a:cubicBezTo>
                  <a:pt x="287" y="884"/>
                  <a:pt x="288" y="884"/>
                  <a:pt x="289" y="884"/>
                </a:cubicBezTo>
                <a:cubicBezTo>
                  <a:pt x="289" y="884"/>
                  <a:pt x="290" y="884"/>
                  <a:pt x="290" y="883"/>
                </a:cubicBezTo>
                <a:cubicBezTo>
                  <a:pt x="291" y="882"/>
                  <a:pt x="293" y="883"/>
                  <a:pt x="294" y="882"/>
                </a:cubicBezTo>
                <a:cubicBezTo>
                  <a:pt x="296" y="880"/>
                  <a:pt x="292" y="880"/>
                  <a:pt x="293" y="879"/>
                </a:cubicBezTo>
                <a:cubicBezTo>
                  <a:pt x="293" y="878"/>
                  <a:pt x="295" y="879"/>
                  <a:pt x="295" y="879"/>
                </a:cubicBezTo>
                <a:cubicBezTo>
                  <a:pt x="296" y="878"/>
                  <a:pt x="296" y="878"/>
                  <a:pt x="296" y="877"/>
                </a:cubicBezTo>
                <a:cubicBezTo>
                  <a:pt x="297" y="876"/>
                  <a:pt x="297" y="876"/>
                  <a:pt x="298" y="876"/>
                </a:cubicBezTo>
                <a:cubicBezTo>
                  <a:pt x="299" y="875"/>
                  <a:pt x="299" y="874"/>
                  <a:pt x="299" y="874"/>
                </a:cubicBezTo>
                <a:cubicBezTo>
                  <a:pt x="301" y="872"/>
                  <a:pt x="302" y="873"/>
                  <a:pt x="302" y="875"/>
                </a:cubicBezTo>
                <a:cubicBezTo>
                  <a:pt x="302" y="876"/>
                  <a:pt x="301" y="877"/>
                  <a:pt x="301" y="877"/>
                </a:cubicBezTo>
                <a:cubicBezTo>
                  <a:pt x="302" y="878"/>
                  <a:pt x="303" y="876"/>
                  <a:pt x="303" y="876"/>
                </a:cubicBezTo>
                <a:cubicBezTo>
                  <a:pt x="304" y="876"/>
                  <a:pt x="304" y="876"/>
                  <a:pt x="305" y="876"/>
                </a:cubicBezTo>
                <a:cubicBezTo>
                  <a:pt x="306" y="876"/>
                  <a:pt x="307" y="874"/>
                  <a:pt x="308" y="874"/>
                </a:cubicBezTo>
                <a:cubicBezTo>
                  <a:pt x="309" y="873"/>
                  <a:pt x="311" y="872"/>
                  <a:pt x="310" y="871"/>
                </a:cubicBezTo>
                <a:cubicBezTo>
                  <a:pt x="309" y="870"/>
                  <a:pt x="306" y="871"/>
                  <a:pt x="306" y="870"/>
                </a:cubicBezTo>
                <a:cubicBezTo>
                  <a:pt x="306" y="869"/>
                  <a:pt x="308" y="868"/>
                  <a:pt x="309" y="868"/>
                </a:cubicBezTo>
                <a:cubicBezTo>
                  <a:pt x="311" y="868"/>
                  <a:pt x="312" y="868"/>
                  <a:pt x="313" y="867"/>
                </a:cubicBezTo>
                <a:cubicBezTo>
                  <a:pt x="314" y="866"/>
                  <a:pt x="314" y="866"/>
                  <a:pt x="315" y="865"/>
                </a:cubicBezTo>
                <a:cubicBezTo>
                  <a:pt x="316" y="865"/>
                  <a:pt x="317" y="865"/>
                  <a:pt x="317" y="864"/>
                </a:cubicBezTo>
                <a:cubicBezTo>
                  <a:pt x="319" y="863"/>
                  <a:pt x="317" y="862"/>
                  <a:pt x="316" y="861"/>
                </a:cubicBezTo>
                <a:cubicBezTo>
                  <a:pt x="315" y="861"/>
                  <a:pt x="315" y="859"/>
                  <a:pt x="314" y="858"/>
                </a:cubicBezTo>
                <a:cubicBezTo>
                  <a:pt x="313" y="857"/>
                  <a:pt x="311" y="857"/>
                  <a:pt x="310" y="856"/>
                </a:cubicBezTo>
                <a:cubicBezTo>
                  <a:pt x="311" y="855"/>
                  <a:pt x="313" y="855"/>
                  <a:pt x="314" y="855"/>
                </a:cubicBezTo>
                <a:cubicBezTo>
                  <a:pt x="315" y="855"/>
                  <a:pt x="317" y="855"/>
                  <a:pt x="319" y="855"/>
                </a:cubicBezTo>
                <a:cubicBezTo>
                  <a:pt x="319" y="855"/>
                  <a:pt x="320" y="854"/>
                  <a:pt x="321" y="854"/>
                </a:cubicBezTo>
                <a:cubicBezTo>
                  <a:pt x="321" y="854"/>
                  <a:pt x="322" y="854"/>
                  <a:pt x="323" y="854"/>
                </a:cubicBezTo>
                <a:cubicBezTo>
                  <a:pt x="324" y="854"/>
                  <a:pt x="325" y="854"/>
                  <a:pt x="325" y="853"/>
                </a:cubicBezTo>
                <a:cubicBezTo>
                  <a:pt x="325" y="853"/>
                  <a:pt x="324" y="852"/>
                  <a:pt x="324" y="852"/>
                </a:cubicBezTo>
                <a:cubicBezTo>
                  <a:pt x="323" y="851"/>
                  <a:pt x="324" y="849"/>
                  <a:pt x="325" y="848"/>
                </a:cubicBezTo>
                <a:cubicBezTo>
                  <a:pt x="326" y="848"/>
                  <a:pt x="327" y="848"/>
                  <a:pt x="328" y="847"/>
                </a:cubicBezTo>
                <a:cubicBezTo>
                  <a:pt x="329" y="846"/>
                  <a:pt x="330" y="845"/>
                  <a:pt x="332" y="844"/>
                </a:cubicBezTo>
                <a:cubicBezTo>
                  <a:pt x="333" y="843"/>
                  <a:pt x="334" y="842"/>
                  <a:pt x="334" y="841"/>
                </a:cubicBezTo>
                <a:cubicBezTo>
                  <a:pt x="335" y="840"/>
                  <a:pt x="335" y="838"/>
                  <a:pt x="336" y="837"/>
                </a:cubicBezTo>
                <a:cubicBezTo>
                  <a:pt x="337" y="836"/>
                  <a:pt x="338" y="836"/>
                  <a:pt x="339" y="835"/>
                </a:cubicBezTo>
                <a:cubicBezTo>
                  <a:pt x="342" y="834"/>
                  <a:pt x="345" y="834"/>
                  <a:pt x="348" y="832"/>
                </a:cubicBezTo>
                <a:cubicBezTo>
                  <a:pt x="349" y="831"/>
                  <a:pt x="350" y="830"/>
                  <a:pt x="351" y="829"/>
                </a:cubicBezTo>
                <a:cubicBezTo>
                  <a:pt x="352" y="828"/>
                  <a:pt x="352" y="828"/>
                  <a:pt x="353" y="827"/>
                </a:cubicBezTo>
                <a:cubicBezTo>
                  <a:pt x="354" y="827"/>
                  <a:pt x="354" y="827"/>
                  <a:pt x="355" y="827"/>
                </a:cubicBezTo>
                <a:cubicBezTo>
                  <a:pt x="357" y="827"/>
                  <a:pt x="358" y="825"/>
                  <a:pt x="359" y="824"/>
                </a:cubicBezTo>
                <a:cubicBezTo>
                  <a:pt x="360" y="823"/>
                  <a:pt x="360" y="823"/>
                  <a:pt x="361" y="823"/>
                </a:cubicBezTo>
                <a:cubicBezTo>
                  <a:pt x="362" y="823"/>
                  <a:pt x="362" y="823"/>
                  <a:pt x="363" y="823"/>
                </a:cubicBezTo>
                <a:cubicBezTo>
                  <a:pt x="365" y="823"/>
                  <a:pt x="366" y="824"/>
                  <a:pt x="368" y="824"/>
                </a:cubicBezTo>
                <a:cubicBezTo>
                  <a:pt x="369" y="824"/>
                  <a:pt x="369" y="824"/>
                  <a:pt x="370" y="824"/>
                </a:cubicBezTo>
                <a:cubicBezTo>
                  <a:pt x="371" y="824"/>
                  <a:pt x="371" y="824"/>
                  <a:pt x="372" y="823"/>
                </a:cubicBezTo>
                <a:cubicBezTo>
                  <a:pt x="373" y="823"/>
                  <a:pt x="373" y="824"/>
                  <a:pt x="374" y="823"/>
                </a:cubicBezTo>
                <a:cubicBezTo>
                  <a:pt x="374" y="823"/>
                  <a:pt x="375" y="822"/>
                  <a:pt x="375" y="822"/>
                </a:cubicBezTo>
                <a:cubicBezTo>
                  <a:pt x="376" y="821"/>
                  <a:pt x="377" y="820"/>
                  <a:pt x="379" y="820"/>
                </a:cubicBezTo>
                <a:cubicBezTo>
                  <a:pt x="380" y="820"/>
                  <a:pt x="382" y="819"/>
                  <a:pt x="383" y="819"/>
                </a:cubicBezTo>
                <a:cubicBezTo>
                  <a:pt x="383" y="819"/>
                  <a:pt x="384" y="820"/>
                  <a:pt x="385" y="820"/>
                </a:cubicBezTo>
                <a:cubicBezTo>
                  <a:pt x="383" y="820"/>
                  <a:pt x="382" y="820"/>
                  <a:pt x="381" y="821"/>
                </a:cubicBezTo>
                <a:cubicBezTo>
                  <a:pt x="379" y="821"/>
                  <a:pt x="376" y="823"/>
                  <a:pt x="375" y="826"/>
                </a:cubicBezTo>
                <a:cubicBezTo>
                  <a:pt x="374" y="826"/>
                  <a:pt x="374" y="827"/>
                  <a:pt x="373" y="828"/>
                </a:cubicBezTo>
                <a:cubicBezTo>
                  <a:pt x="372" y="828"/>
                  <a:pt x="372" y="828"/>
                  <a:pt x="371" y="828"/>
                </a:cubicBezTo>
                <a:cubicBezTo>
                  <a:pt x="370" y="829"/>
                  <a:pt x="370" y="830"/>
                  <a:pt x="371" y="830"/>
                </a:cubicBezTo>
                <a:cubicBezTo>
                  <a:pt x="372" y="830"/>
                  <a:pt x="372" y="830"/>
                  <a:pt x="372" y="831"/>
                </a:cubicBezTo>
                <a:cubicBezTo>
                  <a:pt x="373" y="831"/>
                  <a:pt x="373" y="832"/>
                  <a:pt x="375" y="833"/>
                </a:cubicBezTo>
                <a:cubicBezTo>
                  <a:pt x="375" y="833"/>
                  <a:pt x="376" y="833"/>
                  <a:pt x="377" y="833"/>
                </a:cubicBezTo>
                <a:cubicBezTo>
                  <a:pt x="378" y="833"/>
                  <a:pt x="379" y="834"/>
                  <a:pt x="379" y="835"/>
                </a:cubicBezTo>
                <a:cubicBezTo>
                  <a:pt x="380" y="835"/>
                  <a:pt x="381" y="835"/>
                  <a:pt x="382" y="836"/>
                </a:cubicBezTo>
                <a:cubicBezTo>
                  <a:pt x="383" y="836"/>
                  <a:pt x="384" y="836"/>
                  <a:pt x="384" y="837"/>
                </a:cubicBezTo>
                <a:cubicBezTo>
                  <a:pt x="384" y="838"/>
                  <a:pt x="383" y="837"/>
                  <a:pt x="382" y="837"/>
                </a:cubicBezTo>
                <a:cubicBezTo>
                  <a:pt x="382" y="836"/>
                  <a:pt x="381" y="836"/>
                  <a:pt x="381" y="836"/>
                </a:cubicBezTo>
                <a:cubicBezTo>
                  <a:pt x="380" y="836"/>
                  <a:pt x="379" y="836"/>
                  <a:pt x="378" y="836"/>
                </a:cubicBezTo>
                <a:cubicBezTo>
                  <a:pt x="377" y="835"/>
                  <a:pt x="375" y="835"/>
                  <a:pt x="374" y="836"/>
                </a:cubicBezTo>
                <a:cubicBezTo>
                  <a:pt x="373" y="836"/>
                  <a:pt x="372" y="837"/>
                  <a:pt x="371" y="838"/>
                </a:cubicBezTo>
                <a:cubicBezTo>
                  <a:pt x="370" y="838"/>
                  <a:pt x="369" y="837"/>
                  <a:pt x="367" y="837"/>
                </a:cubicBezTo>
                <a:cubicBezTo>
                  <a:pt x="367" y="837"/>
                  <a:pt x="366" y="837"/>
                  <a:pt x="365" y="836"/>
                </a:cubicBezTo>
                <a:cubicBezTo>
                  <a:pt x="364" y="836"/>
                  <a:pt x="363" y="834"/>
                  <a:pt x="362" y="834"/>
                </a:cubicBezTo>
                <a:cubicBezTo>
                  <a:pt x="360" y="834"/>
                  <a:pt x="359" y="835"/>
                  <a:pt x="358" y="836"/>
                </a:cubicBezTo>
                <a:cubicBezTo>
                  <a:pt x="356" y="837"/>
                  <a:pt x="356" y="837"/>
                  <a:pt x="354" y="838"/>
                </a:cubicBezTo>
                <a:cubicBezTo>
                  <a:pt x="351" y="839"/>
                  <a:pt x="349" y="842"/>
                  <a:pt x="345" y="842"/>
                </a:cubicBezTo>
                <a:cubicBezTo>
                  <a:pt x="343" y="842"/>
                  <a:pt x="342" y="842"/>
                  <a:pt x="343" y="844"/>
                </a:cubicBezTo>
                <a:cubicBezTo>
                  <a:pt x="343" y="845"/>
                  <a:pt x="343" y="846"/>
                  <a:pt x="343" y="846"/>
                </a:cubicBezTo>
                <a:cubicBezTo>
                  <a:pt x="344" y="848"/>
                  <a:pt x="346" y="849"/>
                  <a:pt x="345" y="851"/>
                </a:cubicBezTo>
                <a:cubicBezTo>
                  <a:pt x="345" y="852"/>
                  <a:pt x="344" y="853"/>
                  <a:pt x="344" y="853"/>
                </a:cubicBezTo>
                <a:cubicBezTo>
                  <a:pt x="342" y="856"/>
                  <a:pt x="342" y="859"/>
                  <a:pt x="340" y="861"/>
                </a:cubicBezTo>
                <a:cubicBezTo>
                  <a:pt x="339" y="862"/>
                  <a:pt x="337" y="863"/>
                  <a:pt x="337" y="865"/>
                </a:cubicBezTo>
                <a:cubicBezTo>
                  <a:pt x="335" y="867"/>
                  <a:pt x="332" y="870"/>
                  <a:pt x="333" y="873"/>
                </a:cubicBezTo>
                <a:cubicBezTo>
                  <a:pt x="333" y="874"/>
                  <a:pt x="334" y="875"/>
                  <a:pt x="335" y="875"/>
                </a:cubicBezTo>
                <a:cubicBezTo>
                  <a:pt x="336" y="875"/>
                  <a:pt x="337" y="876"/>
                  <a:pt x="338" y="876"/>
                </a:cubicBezTo>
                <a:cubicBezTo>
                  <a:pt x="339" y="876"/>
                  <a:pt x="339" y="876"/>
                  <a:pt x="339" y="876"/>
                </a:cubicBezTo>
                <a:cubicBezTo>
                  <a:pt x="340" y="877"/>
                  <a:pt x="340" y="877"/>
                  <a:pt x="340" y="878"/>
                </a:cubicBezTo>
                <a:cubicBezTo>
                  <a:pt x="342" y="878"/>
                  <a:pt x="343" y="876"/>
                  <a:pt x="344" y="875"/>
                </a:cubicBezTo>
                <a:cubicBezTo>
                  <a:pt x="345" y="875"/>
                  <a:pt x="345" y="875"/>
                  <a:pt x="346" y="875"/>
                </a:cubicBezTo>
                <a:cubicBezTo>
                  <a:pt x="347" y="874"/>
                  <a:pt x="347" y="874"/>
                  <a:pt x="348" y="873"/>
                </a:cubicBezTo>
                <a:cubicBezTo>
                  <a:pt x="349" y="873"/>
                  <a:pt x="349" y="874"/>
                  <a:pt x="349" y="874"/>
                </a:cubicBezTo>
                <a:cubicBezTo>
                  <a:pt x="349" y="875"/>
                  <a:pt x="348" y="876"/>
                  <a:pt x="347" y="876"/>
                </a:cubicBezTo>
                <a:cubicBezTo>
                  <a:pt x="346" y="877"/>
                  <a:pt x="346" y="878"/>
                  <a:pt x="344" y="879"/>
                </a:cubicBezTo>
                <a:cubicBezTo>
                  <a:pt x="343" y="879"/>
                  <a:pt x="341" y="879"/>
                  <a:pt x="342" y="881"/>
                </a:cubicBezTo>
                <a:cubicBezTo>
                  <a:pt x="342" y="882"/>
                  <a:pt x="343" y="882"/>
                  <a:pt x="342" y="883"/>
                </a:cubicBezTo>
                <a:cubicBezTo>
                  <a:pt x="341" y="884"/>
                  <a:pt x="341" y="883"/>
                  <a:pt x="341" y="882"/>
                </a:cubicBezTo>
                <a:cubicBezTo>
                  <a:pt x="340" y="880"/>
                  <a:pt x="338" y="881"/>
                  <a:pt x="337" y="882"/>
                </a:cubicBezTo>
                <a:cubicBezTo>
                  <a:pt x="336" y="883"/>
                  <a:pt x="334" y="882"/>
                  <a:pt x="334" y="884"/>
                </a:cubicBezTo>
                <a:cubicBezTo>
                  <a:pt x="333" y="885"/>
                  <a:pt x="333" y="885"/>
                  <a:pt x="332" y="885"/>
                </a:cubicBezTo>
                <a:cubicBezTo>
                  <a:pt x="331" y="886"/>
                  <a:pt x="331" y="886"/>
                  <a:pt x="331" y="887"/>
                </a:cubicBezTo>
                <a:cubicBezTo>
                  <a:pt x="330" y="889"/>
                  <a:pt x="331" y="889"/>
                  <a:pt x="333" y="889"/>
                </a:cubicBezTo>
                <a:cubicBezTo>
                  <a:pt x="333" y="890"/>
                  <a:pt x="334" y="890"/>
                  <a:pt x="334" y="890"/>
                </a:cubicBezTo>
                <a:cubicBezTo>
                  <a:pt x="335" y="891"/>
                  <a:pt x="335" y="891"/>
                  <a:pt x="336" y="891"/>
                </a:cubicBezTo>
                <a:cubicBezTo>
                  <a:pt x="338" y="890"/>
                  <a:pt x="339" y="890"/>
                  <a:pt x="341" y="890"/>
                </a:cubicBezTo>
                <a:cubicBezTo>
                  <a:pt x="342" y="889"/>
                  <a:pt x="344" y="889"/>
                  <a:pt x="345" y="888"/>
                </a:cubicBezTo>
                <a:cubicBezTo>
                  <a:pt x="347" y="888"/>
                  <a:pt x="349" y="887"/>
                  <a:pt x="350" y="887"/>
                </a:cubicBezTo>
                <a:cubicBezTo>
                  <a:pt x="352" y="886"/>
                  <a:pt x="353" y="885"/>
                  <a:pt x="355" y="884"/>
                </a:cubicBezTo>
                <a:cubicBezTo>
                  <a:pt x="356" y="884"/>
                  <a:pt x="358" y="884"/>
                  <a:pt x="359" y="883"/>
                </a:cubicBezTo>
                <a:cubicBezTo>
                  <a:pt x="360" y="883"/>
                  <a:pt x="361" y="881"/>
                  <a:pt x="361" y="880"/>
                </a:cubicBezTo>
                <a:cubicBezTo>
                  <a:pt x="360" y="880"/>
                  <a:pt x="359" y="880"/>
                  <a:pt x="359" y="879"/>
                </a:cubicBezTo>
                <a:cubicBezTo>
                  <a:pt x="359" y="878"/>
                  <a:pt x="360" y="879"/>
                  <a:pt x="361" y="879"/>
                </a:cubicBezTo>
                <a:cubicBezTo>
                  <a:pt x="362" y="879"/>
                  <a:pt x="362" y="879"/>
                  <a:pt x="362" y="880"/>
                </a:cubicBezTo>
                <a:cubicBezTo>
                  <a:pt x="362" y="881"/>
                  <a:pt x="361" y="882"/>
                  <a:pt x="362" y="882"/>
                </a:cubicBezTo>
                <a:cubicBezTo>
                  <a:pt x="363" y="881"/>
                  <a:pt x="363" y="879"/>
                  <a:pt x="364" y="878"/>
                </a:cubicBezTo>
                <a:cubicBezTo>
                  <a:pt x="364" y="877"/>
                  <a:pt x="365" y="875"/>
                  <a:pt x="366" y="875"/>
                </a:cubicBezTo>
                <a:cubicBezTo>
                  <a:pt x="367" y="876"/>
                  <a:pt x="366" y="876"/>
                  <a:pt x="366" y="877"/>
                </a:cubicBezTo>
                <a:cubicBezTo>
                  <a:pt x="365" y="877"/>
                  <a:pt x="365" y="878"/>
                  <a:pt x="365" y="879"/>
                </a:cubicBezTo>
                <a:cubicBezTo>
                  <a:pt x="364" y="879"/>
                  <a:pt x="365" y="880"/>
                  <a:pt x="364" y="880"/>
                </a:cubicBezTo>
                <a:cubicBezTo>
                  <a:pt x="364" y="881"/>
                  <a:pt x="363" y="881"/>
                  <a:pt x="364" y="882"/>
                </a:cubicBezTo>
                <a:cubicBezTo>
                  <a:pt x="365" y="882"/>
                  <a:pt x="365" y="880"/>
                  <a:pt x="367" y="880"/>
                </a:cubicBezTo>
                <a:cubicBezTo>
                  <a:pt x="368" y="879"/>
                  <a:pt x="369" y="880"/>
                  <a:pt x="369" y="878"/>
                </a:cubicBezTo>
                <a:cubicBezTo>
                  <a:pt x="369" y="876"/>
                  <a:pt x="369" y="875"/>
                  <a:pt x="371" y="875"/>
                </a:cubicBezTo>
                <a:cubicBezTo>
                  <a:pt x="371" y="875"/>
                  <a:pt x="371" y="875"/>
                  <a:pt x="372" y="875"/>
                </a:cubicBezTo>
                <a:cubicBezTo>
                  <a:pt x="372" y="875"/>
                  <a:pt x="372" y="875"/>
                  <a:pt x="372" y="874"/>
                </a:cubicBezTo>
                <a:cubicBezTo>
                  <a:pt x="373" y="874"/>
                  <a:pt x="375" y="873"/>
                  <a:pt x="375" y="874"/>
                </a:cubicBezTo>
                <a:cubicBezTo>
                  <a:pt x="376" y="875"/>
                  <a:pt x="375" y="876"/>
                  <a:pt x="376" y="876"/>
                </a:cubicBezTo>
                <a:cubicBezTo>
                  <a:pt x="376" y="876"/>
                  <a:pt x="376" y="876"/>
                  <a:pt x="376" y="876"/>
                </a:cubicBezTo>
                <a:cubicBezTo>
                  <a:pt x="377" y="877"/>
                  <a:pt x="376" y="875"/>
                  <a:pt x="376" y="874"/>
                </a:cubicBezTo>
                <a:cubicBezTo>
                  <a:pt x="376" y="874"/>
                  <a:pt x="376" y="873"/>
                  <a:pt x="376" y="873"/>
                </a:cubicBezTo>
                <a:cubicBezTo>
                  <a:pt x="376" y="872"/>
                  <a:pt x="376" y="872"/>
                  <a:pt x="376" y="871"/>
                </a:cubicBezTo>
                <a:cubicBezTo>
                  <a:pt x="376" y="871"/>
                  <a:pt x="375" y="871"/>
                  <a:pt x="375" y="871"/>
                </a:cubicBezTo>
                <a:cubicBezTo>
                  <a:pt x="375" y="870"/>
                  <a:pt x="376" y="869"/>
                  <a:pt x="376" y="869"/>
                </a:cubicBezTo>
                <a:cubicBezTo>
                  <a:pt x="378" y="869"/>
                  <a:pt x="379" y="871"/>
                  <a:pt x="379" y="872"/>
                </a:cubicBezTo>
                <a:cubicBezTo>
                  <a:pt x="379" y="873"/>
                  <a:pt x="379" y="874"/>
                  <a:pt x="380" y="873"/>
                </a:cubicBezTo>
                <a:cubicBezTo>
                  <a:pt x="381" y="873"/>
                  <a:pt x="380" y="872"/>
                  <a:pt x="380" y="871"/>
                </a:cubicBezTo>
                <a:cubicBezTo>
                  <a:pt x="380" y="870"/>
                  <a:pt x="381" y="868"/>
                  <a:pt x="382" y="868"/>
                </a:cubicBezTo>
                <a:cubicBezTo>
                  <a:pt x="383" y="867"/>
                  <a:pt x="383" y="867"/>
                  <a:pt x="383" y="866"/>
                </a:cubicBezTo>
                <a:cubicBezTo>
                  <a:pt x="383" y="865"/>
                  <a:pt x="383" y="865"/>
                  <a:pt x="383" y="864"/>
                </a:cubicBezTo>
                <a:cubicBezTo>
                  <a:pt x="383" y="863"/>
                  <a:pt x="384" y="863"/>
                  <a:pt x="384" y="864"/>
                </a:cubicBezTo>
                <a:cubicBezTo>
                  <a:pt x="385" y="864"/>
                  <a:pt x="385" y="865"/>
                  <a:pt x="385" y="866"/>
                </a:cubicBezTo>
                <a:cubicBezTo>
                  <a:pt x="385" y="867"/>
                  <a:pt x="386" y="867"/>
                  <a:pt x="386" y="867"/>
                </a:cubicBezTo>
                <a:cubicBezTo>
                  <a:pt x="387" y="868"/>
                  <a:pt x="386" y="869"/>
                  <a:pt x="387" y="869"/>
                </a:cubicBezTo>
                <a:cubicBezTo>
                  <a:pt x="388" y="870"/>
                  <a:pt x="388" y="866"/>
                  <a:pt x="388" y="865"/>
                </a:cubicBezTo>
                <a:cubicBezTo>
                  <a:pt x="390" y="863"/>
                  <a:pt x="392" y="865"/>
                  <a:pt x="393" y="866"/>
                </a:cubicBezTo>
                <a:cubicBezTo>
                  <a:pt x="394" y="867"/>
                  <a:pt x="394" y="867"/>
                  <a:pt x="395" y="867"/>
                </a:cubicBezTo>
                <a:cubicBezTo>
                  <a:pt x="396" y="867"/>
                  <a:pt x="396" y="868"/>
                  <a:pt x="397" y="868"/>
                </a:cubicBezTo>
                <a:cubicBezTo>
                  <a:pt x="398" y="869"/>
                  <a:pt x="399" y="868"/>
                  <a:pt x="400" y="867"/>
                </a:cubicBezTo>
                <a:cubicBezTo>
                  <a:pt x="401" y="866"/>
                  <a:pt x="402" y="865"/>
                  <a:pt x="404" y="864"/>
                </a:cubicBezTo>
                <a:cubicBezTo>
                  <a:pt x="405" y="864"/>
                  <a:pt x="405" y="863"/>
                  <a:pt x="406" y="862"/>
                </a:cubicBezTo>
                <a:cubicBezTo>
                  <a:pt x="406" y="861"/>
                  <a:pt x="407" y="860"/>
                  <a:pt x="408" y="859"/>
                </a:cubicBezTo>
                <a:cubicBezTo>
                  <a:pt x="408" y="859"/>
                  <a:pt x="409" y="859"/>
                  <a:pt x="410" y="860"/>
                </a:cubicBezTo>
                <a:cubicBezTo>
                  <a:pt x="410" y="860"/>
                  <a:pt x="412" y="860"/>
                  <a:pt x="411" y="859"/>
                </a:cubicBezTo>
                <a:cubicBezTo>
                  <a:pt x="411" y="858"/>
                  <a:pt x="410" y="858"/>
                  <a:pt x="410" y="857"/>
                </a:cubicBezTo>
                <a:cubicBezTo>
                  <a:pt x="409" y="857"/>
                  <a:pt x="408" y="857"/>
                  <a:pt x="408" y="857"/>
                </a:cubicBezTo>
                <a:cubicBezTo>
                  <a:pt x="407" y="857"/>
                  <a:pt x="406" y="858"/>
                  <a:pt x="406" y="857"/>
                </a:cubicBezTo>
                <a:cubicBezTo>
                  <a:pt x="406" y="855"/>
                  <a:pt x="408" y="854"/>
                  <a:pt x="409" y="854"/>
                </a:cubicBezTo>
                <a:cubicBezTo>
                  <a:pt x="410" y="853"/>
                  <a:pt x="410" y="852"/>
                  <a:pt x="411" y="852"/>
                </a:cubicBezTo>
                <a:cubicBezTo>
                  <a:pt x="412" y="851"/>
                  <a:pt x="415" y="852"/>
                  <a:pt x="414" y="850"/>
                </a:cubicBezTo>
                <a:cubicBezTo>
                  <a:pt x="414" y="849"/>
                  <a:pt x="413" y="850"/>
                  <a:pt x="412" y="849"/>
                </a:cubicBezTo>
                <a:cubicBezTo>
                  <a:pt x="412" y="848"/>
                  <a:pt x="412" y="847"/>
                  <a:pt x="412" y="847"/>
                </a:cubicBezTo>
                <a:cubicBezTo>
                  <a:pt x="411" y="845"/>
                  <a:pt x="410" y="849"/>
                  <a:pt x="410" y="849"/>
                </a:cubicBezTo>
                <a:cubicBezTo>
                  <a:pt x="409" y="850"/>
                  <a:pt x="408" y="852"/>
                  <a:pt x="406" y="852"/>
                </a:cubicBezTo>
                <a:cubicBezTo>
                  <a:pt x="405" y="852"/>
                  <a:pt x="404" y="850"/>
                  <a:pt x="403" y="851"/>
                </a:cubicBezTo>
                <a:cubicBezTo>
                  <a:pt x="402" y="851"/>
                  <a:pt x="401" y="852"/>
                  <a:pt x="401" y="850"/>
                </a:cubicBezTo>
                <a:cubicBezTo>
                  <a:pt x="401" y="850"/>
                  <a:pt x="402" y="849"/>
                  <a:pt x="402" y="849"/>
                </a:cubicBezTo>
                <a:cubicBezTo>
                  <a:pt x="403" y="848"/>
                  <a:pt x="403" y="847"/>
                  <a:pt x="403" y="847"/>
                </a:cubicBezTo>
                <a:cubicBezTo>
                  <a:pt x="404" y="846"/>
                  <a:pt x="405" y="847"/>
                  <a:pt x="405" y="847"/>
                </a:cubicBezTo>
                <a:cubicBezTo>
                  <a:pt x="406" y="847"/>
                  <a:pt x="409" y="847"/>
                  <a:pt x="408" y="845"/>
                </a:cubicBezTo>
                <a:cubicBezTo>
                  <a:pt x="408" y="844"/>
                  <a:pt x="408" y="844"/>
                  <a:pt x="408" y="843"/>
                </a:cubicBezTo>
                <a:cubicBezTo>
                  <a:pt x="408" y="843"/>
                  <a:pt x="409" y="842"/>
                  <a:pt x="407" y="842"/>
                </a:cubicBezTo>
                <a:cubicBezTo>
                  <a:pt x="407" y="842"/>
                  <a:pt x="407" y="843"/>
                  <a:pt x="406" y="844"/>
                </a:cubicBezTo>
                <a:cubicBezTo>
                  <a:pt x="405" y="844"/>
                  <a:pt x="404" y="844"/>
                  <a:pt x="405" y="843"/>
                </a:cubicBezTo>
                <a:cubicBezTo>
                  <a:pt x="405" y="842"/>
                  <a:pt x="406" y="842"/>
                  <a:pt x="405" y="841"/>
                </a:cubicBezTo>
                <a:cubicBezTo>
                  <a:pt x="405" y="840"/>
                  <a:pt x="404" y="841"/>
                  <a:pt x="404" y="842"/>
                </a:cubicBezTo>
                <a:cubicBezTo>
                  <a:pt x="403" y="842"/>
                  <a:pt x="403" y="842"/>
                  <a:pt x="402" y="842"/>
                </a:cubicBezTo>
                <a:cubicBezTo>
                  <a:pt x="401" y="843"/>
                  <a:pt x="401" y="844"/>
                  <a:pt x="400" y="843"/>
                </a:cubicBezTo>
                <a:cubicBezTo>
                  <a:pt x="400" y="842"/>
                  <a:pt x="402" y="842"/>
                  <a:pt x="403" y="840"/>
                </a:cubicBezTo>
                <a:cubicBezTo>
                  <a:pt x="403" y="839"/>
                  <a:pt x="403" y="839"/>
                  <a:pt x="404" y="839"/>
                </a:cubicBezTo>
                <a:cubicBezTo>
                  <a:pt x="405" y="838"/>
                  <a:pt x="406" y="839"/>
                  <a:pt x="407" y="838"/>
                </a:cubicBezTo>
                <a:cubicBezTo>
                  <a:pt x="407" y="837"/>
                  <a:pt x="407" y="836"/>
                  <a:pt x="407" y="836"/>
                </a:cubicBezTo>
                <a:cubicBezTo>
                  <a:pt x="408" y="835"/>
                  <a:pt x="409" y="835"/>
                  <a:pt x="410" y="833"/>
                </a:cubicBezTo>
                <a:cubicBezTo>
                  <a:pt x="410" y="833"/>
                  <a:pt x="410" y="832"/>
                  <a:pt x="409" y="832"/>
                </a:cubicBezTo>
                <a:cubicBezTo>
                  <a:pt x="409" y="831"/>
                  <a:pt x="408" y="832"/>
                  <a:pt x="408" y="832"/>
                </a:cubicBezTo>
                <a:cubicBezTo>
                  <a:pt x="407" y="833"/>
                  <a:pt x="406" y="834"/>
                  <a:pt x="405" y="834"/>
                </a:cubicBezTo>
                <a:cubicBezTo>
                  <a:pt x="405" y="833"/>
                  <a:pt x="407" y="831"/>
                  <a:pt x="408" y="831"/>
                </a:cubicBezTo>
                <a:cubicBezTo>
                  <a:pt x="410" y="830"/>
                  <a:pt x="412" y="831"/>
                  <a:pt x="413" y="830"/>
                </a:cubicBezTo>
                <a:cubicBezTo>
                  <a:pt x="414" y="830"/>
                  <a:pt x="415" y="830"/>
                  <a:pt x="415" y="829"/>
                </a:cubicBezTo>
                <a:cubicBezTo>
                  <a:pt x="416" y="829"/>
                  <a:pt x="416" y="827"/>
                  <a:pt x="417" y="827"/>
                </a:cubicBezTo>
                <a:cubicBezTo>
                  <a:pt x="417" y="829"/>
                  <a:pt x="416" y="829"/>
                  <a:pt x="415" y="831"/>
                </a:cubicBezTo>
                <a:cubicBezTo>
                  <a:pt x="415" y="831"/>
                  <a:pt x="415" y="832"/>
                  <a:pt x="414" y="833"/>
                </a:cubicBezTo>
                <a:cubicBezTo>
                  <a:pt x="414" y="833"/>
                  <a:pt x="413" y="834"/>
                  <a:pt x="413" y="834"/>
                </a:cubicBezTo>
                <a:cubicBezTo>
                  <a:pt x="412" y="835"/>
                  <a:pt x="412" y="836"/>
                  <a:pt x="413" y="836"/>
                </a:cubicBezTo>
                <a:cubicBezTo>
                  <a:pt x="413" y="837"/>
                  <a:pt x="414" y="837"/>
                  <a:pt x="414" y="838"/>
                </a:cubicBezTo>
                <a:cubicBezTo>
                  <a:pt x="414" y="838"/>
                  <a:pt x="414" y="839"/>
                  <a:pt x="415" y="839"/>
                </a:cubicBezTo>
                <a:cubicBezTo>
                  <a:pt x="416" y="839"/>
                  <a:pt x="417" y="838"/>
                  <a:pt x="418" y="837"/>
                </a:cubicBezTo>
                <a:cubicBezTo>
                  <a:pt x="418" y="837"/>
                  <a:pt x="418" y="837"/>
                  <a:pt x="418" y="837"/>
                </a:cubicBezTo>
                <a:cubicBezTo>
                  <a:pt x="419" y="836"/>
                  <a:pt x="420" y="837"/>
                  <a:pt x="421" y="836"/>
                </a:cubicBezTo>
                <a:cubicBezTo>
                  <a:pt x="421" y="835"/>
                  <a:pt x="421" y="834"/>
                  <a:pt x="421" y="833"/>
                </a:cubicBezTo>
                <a:cubicBezTo>
                  <a:pt x="422" y="833"/>
                  <a:pt x="422" y="833"/>
                  <a:pt x="422" y="833"/>
                </a:cubicBezTo>
                <a:cubicBezTo>
                  <a:pt x="422" y="832"/>
                  <a:pt x="422" y="832"/>
                  <a:pt x="422" y="832"/>
                </a:cubicBezTo>
                <a:cubicBezTo>
                  <a:pt x="423" y="830"/>
                  <a:pt x="423" y="831"/>
                  <a:pt x="423" y="832"/>
                </a:cubicBezTo>
                <a:cubicBezTo>
                  <a:pt x="423" y="833"/>
                  <a:pt x="422" y="833"/>
                  <a:pt x="422" y="834"/>
                </a:cubicBezTo>
                <a:cubicBezTo>
                  <a:pt x="422" y="834"/>
                  <a:pt x="422" y="835"/>
                  <a:pt x="422" y="836"/>
                </a:cubicBezTo>
                <a:cubicBezTo>
                  <a:pt x="422" y="836"/>
                  <a:pt x="422" y="838"/>
                  <a:pt x="423" y="837"/>
                </a:cubicBezTo>
                <a:cubicBezTo>
                  <a:pt x="423" y="837"/>
                  <a:pt x="423" y="835"/>
                  <a:pt x="424" y="835"/>
                </a:cubicBezTo>
                <a:cubicBezTo>
                  <a:pt x="425" y="835"/>
                  <a:pt x="425" y="837"/>
                  <a:pt x="425" y="837"/>
                </a:cubicBezTo>
                <a:cubicBezTo>
                  <a:pt x="425" y="837"/>
                  <a:pt x="426" y="836"/>
                  <a:pt x="427" y="836"/>
                </a:cubicBezTo>
                <a:cubicBezTo>
                  <a:pt x="427" y="836"/>
                  <a:pt x="428" y="836"/>
                  <a:pt x="428" y="835"/>
                </a:cubicBezTo>
                <a:cubicBezTo>
                  <a:pt x="428" y="835"/>
                  <a:pt x="428" y="835"/>
                  <a:pt x="429" y="834"/>
                </a:cubicBezTo>
                <a:cubicBezTo>
                  <a:pt x="432" y="833"/>
                  <a:pt x="436" y="836"/>
                  <a:pt x="439" y="834"/>
                </a:cubicBezTo>
                <a:cubicBezTo>
                  <a:pt x="439" y="833"/>
                  <a:pt x="440" y="833"/>
                  <a:pt x="440" y="832"/>
                </a:cubicBezTo>
                <a:cubicBezTo>
                  <a:pt x="442" y="830"/>
                  <a:pt x="445" y="832"/>
                  <a:pt x="446" y="829"/>
                </a:cubicBezTo>
                <a:cubicBezTo>
                  <a:pt x="445" y="833"/>
                  <a:pt x="441" y="831"/>
                  <a:pt x="440" y="833"/>
                </a:cubicBezTo>
                <a:cubicBezTo>
                  <a:pt x="440" y="834"/>
                  <a:pt x="440" y="834"/>
                  <a:pt x="440" y="835"/>
                </a:cubicBezTo>
                <a:cubicBezTo>
                  <a:pt x="439" y="835"/>
                  <a:pt x="439" y="836"/>
                  <a:pt x="439" y="836"/>
                </a:cubicBezTo>
                <a:cubicBezTo>
                  <a:pt x="439" y="837"/>
                  <a:pt x="440" y="837"/>
                  <a:pt x="440" y="838"/>
                </a:cubicBezTo>
                <a:cubicBezTo>
                  <a:pt x="440" y="838"/>
                  <a:pt x="440" y="839"/>
                  <a:pt x="440" y="839"/>
                </a:cubicBezTo>
                <a:cubicBezTo>
                  <a:pt x="441" y="840"/>
                  <a:pt x="442" y="840"/>
                  <a:pt x="442" y="840"/>
                </a:cubicBezTo>
                <a:cubicBezTo>
                  <a:pt x="443" y="840"/>
                  <a:pt x="443" y="841"/>
                  <a:pt x="444" y="840"/>
                </a:cubicBezTo>
                <a:cubicBezTo>
                  <a:pt x="444" y="840"/>
                  <a:pt x="445" y="840"/>
                  <a:pt x="445" y="840"/>
                </a:cubicBezTo>
                <a:cubicBezTo>
                  <a:pt x="446" y="839"/>
                  <a:pt x="448" y="839"/>
                  <a:pt x="448" y="841"/>
                </a:cubicBezTo>
                <a:cubicBezTo>
                  <a:pt x="447" y="841"/>
                  <a:pt x="447" y="841"/>
                  <a:pt x="446" y="841"/>
                </a:cubicBezTo>
                <a:cubicBezTo>
                  <a:pt x="445" y="842"/>
                  <a:pt x="444" y="842"/>
                  <a:pt x="444" y="842"/>
                </a:cubicBezTo>
                <a:cubicBezTo>
                  <a:pt x="442" y="842"/>
                  <a:pt x="440" y="842"/>
                  <a:pt x="441" y="844"/>
                </a:cubicBezTo>
                <a:cubicBezTo>
                  <a:pt x="441" y="844"/>
                  <a:pt x="442" y="844"/>
                  <a:pt x="443" y="843"/>
                </a:cubicBezTo>
                <a:cubicBezTo>
                  <a:pt x="444" y="843"/>
                  <a:pt x="446" y="842"/>
                  <a:pt x="447" y="842"/>
                </a:cubicBezTo>
                <a:cubicBezTo>
                  <a:pt x="448" y="842"/>
                  <a:pt x="450" y="841"/>
                  <a:pt x="451" y="842"/>
                </a:cubicBezTo>
                <a:cubicBezTo>
                  <a:pt x="451" y="843"/>
                  <a:pt x="451" y="844"/>
                  <a:pt x="450" y="844"/>
                </a:cubicBezTo>
                <a:cubicBezTo>
                  <a:pt x="450" y="845"/>
                  <a:pt x="449" y="845"/>
                  <a:pt x="449" y="845"/>
                </a:cubicBezTo>
                <a:cubicBezTo>
                  <a:pt x="448" y="846"/>
                  <a:pt x="449" y="846"/>
                  <a:pt x="450" y="846"/>
                </a:cubicBezTo>
                <a:cubicBezTo>
                  <a:pt x="451" y="845"/>
                  <a:pt x="451" y="845"/>
                  <a:pt x="452" y="845"/>
                </a:cubicBezTo>
                <a:cubicBezTo>
                  <a:pt x="453" y="844"/>
                  <a:pt x="453" y="844"/>
                  <a:pt x="454" y="844"/>
                </a:cubicBezTo>
                <a:cubicBezTo>
                  <a:pt x="455" y="844"/>
                  <a:pt x="455" y="844"/>
                  <a:pt x="456" y="844"/>
                </a:cubicBezTo>
                <a:cubicBezTo>
                  <a:pt x="457" y="844"/>
                  <a:pt x="460" y="843"/>
                  <a:pt x="461" y="844"/>
                </a:cubicBezTo>
                <a:cubicBezTo>
                  <a:pt x="462" y="845"/>
                  <a:pt x="460" y="847"/>
                  <a:pt x="460" y="848"/>
                </a:cubicBezTo>
                <a:cubicBezTo>
                  <a:pt x="459" y="849"/>
                  <a:pt x="459" y="849"/>
                  <a:pt x="458" y="849"/>
                </a:cubicBezTo>
                <a:cubicBezTo>
                  <a:pt x="458" y="850"/>
                  <a:pt x="457" y="850"/>
                  <a:pt x="456" y="850"/>
                </a:cubicBezTo>
                <a:cubicBezTo>
                  <a:pt x="455" y="851"/>
                  <a:pt x="458" y="852"/>
                  <a:pt x="459" y="852"/>
                </a:cubicBezTo>
                <a:cubicBezTo>
                  <a:pt x="461" y="852"/>
                  <a:pt x="462" y="852"/>
                  <a:pt x="464" y="852"/>
                </a:cubicBezTo>
                <a:cubicBezTo>
                  <a:pt x="466" y="852"/>
                  <a:pt x="468" y="852"/>
                  <a:pt x="469" y="852"/>
                </a:cubicBezTo>
                <a:cubicBezTo>
                  <a:pt x="470" y="852"/>
                  <a:pt x="471" y="852"/>
                  <a:pt x="472" y="852"/>
                </a:cubicBezTo>
                <a:cubicBezTo>
                  <a:pt x="473" y="851"/>
                  <a:pt x="475" y="850"/>
                  <a:pt x="476" y="849"/>
                </a:cubicBezTo>
                <a:cubicBezTo>
                  <a:pt x="476" y="848"/>
                  <a:pt x="477" y="848"/>
                  <a:pt x="478" y="847"/>
                </a:cubicBezTo>
                <a:cubicBezTo>
                  <a:pt x="479" y="847"/>
                  <a:pt x="479" y="846"/>
                  <a:pt x="479" y="845"/>
                </a:cubicBezTo>
                <a:cubicBezTo>
                  <a:pt x="480" y="846"/>
                  <a:pt x="478" y="849"/>
                  <a:pt x="478" y="850"/>
                </a:cubicBezTo>
                <a:cubicBezTo>
                  <a:pt x="478" y="851"/>
                  <a:pt x="478" y="852"/>
                  <a:pt x="478" y="853"/>
                </a:cubicBezTo>
                <a:cubicBezTo>
                  <a:pt x="477" y="853"/>
                  <a:pt x="476" y="853"/>
                  <a:pt x="476" y="854"/>
                </a:cubicBezTo>
                <a:cubicBezTo>
                  <a:pt x="476" y="855"/>
                  <a:pt x="477" y="856"/>
                  <a:pt x="477" y="856"/>
                </a:cubicBezTo>
                <a:cubicBezTo>
                  <a:pt x="477" y="857"/>
                  <a:pt x="478" y="857"/>
                  <a:pt x="480" y="857"/>
                </a:cubicBezTo>
                <a:cubicBezTo>
                  <a:pt x="481" y="858"/>
                  <a:pt x="482" y="859"/>
                  <a:pt x="483" y="859"/>
                </a:cubicBezTo>
                <a:cubicBezTo>
                  <a:pt x="485" y="860"/>
                  <a:pt x="486" y="860"/>
                  <a:pt x="488" y="860"/>
                </a:cubicBezTo>
                <a:cubicBezTo>
                  <a:pt x="490" y="862"/>
                  <a:pt x="493" y="863"/>
                  <a:pt x="495" y="864"/>
                </a:cubicBezTo>
                <a:cubicBezTo>
                  <a:pt x="498" y="864"/>
                  <a:pt x="501" y="864"/>
                  <a:pt x="504" y="864"/>
                </a:cubicBezTo>
                <a:cubicBezTo>
                  <a:pt x="512" y="863"/>
                  <a:pt x="519" y="862"/>
                  <a:pt x="527" y="863"/>
                </a:cubicBezTo>
                <a:cubicBezTo>
                  <a:pt x="528" y="863"/>
                  <a:pt x="528" y="863"/>
                  <a:pt x="529" y="864"/>
                </a:cubicBezTo>
                <a:cubicBezTo>
                  <a:pt x="530" y="864"/>
                  <a:pt x="531" y="864"/>
                  <a:pt x="531" y="864"/>
                </a:cubicBezTo>
                <a:cubicBezTo>
                  <a:pt x="533" y="863"/>
                  <a:pt x="535" y="864"/>
                  <a:pt x="536" y="864"/>
                </a:cubicBezTo>
                <a:cubicBezTo>
                  <a:pt x="537" y="865"/>
                  <a:pt x="539" y="865"/>
                  <a:pt x="540" y="865"/>
                </a:cubicBezTo>
                <a:cubicBezTo>
                  <a:pt x="542" y="866"/>
                  <a:pt x="544" y="868"/>
                  <a:pt x="546" y="866"/>
                </a:cubicBezTo>
                <a:cubicBezTo>
                  <a:pt x="547" y="865"/>
                  <a:pt x="547" y="865"/>
                  <a:pt x="548" y="865"/>
                </a:cubicBezTo>
                <a:cubicBezTo>
                  <a:pt x="549" y="865"/>
                  <a:pt x="551" y="865"/>
                  <a:pt x="550" y="864"/>
                </a:cubicBezTo>
                <a:cubicBezTo>
                  <a:pt x="549" y="863"/>
                  <a:pt x="548" y="863"/>
                  <a:pt x="548" y="862"/>
                </a:cubicBezTo>
                <a:cubicBezTo>
                  <a:pt x="549" y="862"/>
                  <a:pt x="550" y="863"/>
                  <a:pt x="551" y="863"/>
                </a:cubicBezTo>
                <a:cubicBezTo>
                  <a:pt x="551" y="864"/>
                  <a:pt x="551" y="865"/>
                  <a:pt x="551" y="865"/>
                </a:cubicBezTo>
                <a:cubicBezTo>
                  <a:pt x="551" y="866"/>
                  <a:pt x="552" y="865"/>
                  <a:pt x="552" y="866"/>
                </a:cubicBezTo>
                <a:cubicBezTo>
                  <a:pt x="553" y="867"/>
                  <a:pt x="551" y="867"/>
                  <a:pt x="550" y="868"/>
                </a:cubicBezTo>
                <a:cubicBezTo>
                  <a:pt x="550" y="868"/>
                  <a:pt x="550" y="868"/>
                  <a:pt x="549" y="868"/>
                </a:cubicBezTo>
                <a:cubicBezTo>
                  <a:pt x="549" y="869"/>
                  <a:pt x="548" y="868"/>
                  <a:pt x="548" y="869"/>
                </a:cubicBezTo>
                <a:cubicBezTo>
                  <a:pt x="550" y="870"/>
                  <a:pt x="552" y="871"/>
                  <a:pt x="554" y="871"/>
                </a:cubicBezTo>
                <a:cubicBezTo>
                  <a:pt x="556" y="871"/>
                  <a:pt x="558" y="873"/>
                  <a:pt x="560" y="873"/>
                </a:cubicBezTo>
                <a:cubicBezTo>
                  <a:pt x="562" y="874"/>
                  <a:pt x="563" y="873"/>
                  <a:pt x="565" y="873"/>
                </a:cubicBezTo>
                <a:cubicBezTo>
                  <a:pt x="566" y="874"/>
                  <a:pt x="568" y="874"/>
                  <a:pt x="569" y="874"/>
                </a:cubicBezTo>
                <a:cubicBezTo>
                  <a:pt x="571" y="875"/>
                  <a:pt x="572" y="874"/>
                  <a:pt x="574" y="874"/>
                </a:cubicBezTo>
                <a:cubicBezTo>
                  <a:pt x="575" y="874"/>
                  <a:pt x="575" y="873"/>
                  <a:pt x="576" y="873"/>
                </a:cubicBezTo>
                <a:cubicBezTo>
                  <a:pt x="577" y="873"/>
                  <a:pt x="578" y="873"/>
                  <a:pt x="579" y="872"/>
                </a:cubicBezTo>
                <a:cubicBezTo>
                  <a:pt x="580" y="872"/>
                  <a:pt x="581" y="871"/>
                  <a:pt x="582" y="871"/>
                </a:cubicBezTo>
                <a:cubicBezTo>
                  <a:pt x="583" y="870"/>
                  <a:pt x="584" y="869"/>
                  <a:pt x="585" y="868"/>
                </a:cubicBezTo>
                <a:cubicBezTo>
                  <a:pt x="587" y="866"/>
                  <a:pt x="586" y="870"/>
                  <a:pt x="586" y="871"/>
                </a:cubicBezTo>
                <a:cubicBezTo>
                  <a:pt x="586" y="871"/>
                  <a:pt x="586" y="872"/>
                  <a:pt x="586" y="873"/>
                </a:cubicBezTo>
                <a:cubicBezTo>
                  <a:pt x="587" y="873"/>
                  <a:pt x="588" y="873"/>
                  <a:pt x="588" y="874"/>
                </a:cubicBezTo>
                <a:cubicBezTo>
                  <a:pt x="588" y="876"/>
                  <a:pt x="587" y="876"/>
                  <a:pt x="585" y="877"/>
                </a:cubicBezTo>
                <a:cubicBezTo>
                  <a:pt x="585" y="878"/>
                  <a:pt x="585" y="879"/>
                  <a:pt x="584" y="879"/>
                </a:cubicBezTo>
                <a:cubicBezTo>
                  <a:pt x="583" y="879"/>
                  <a:pt x="583" y="879"/>
                  <a:pt x="582" y="879"/>
                </a:cubicBezTo>
                <a:cubicBezTo>
                  <a:pt x="582" y="881"/>
                  <a:pt x="585" y="881"/>
                  <a:pt x="586" y="881"/>
                </a:cubicBezTo>
                <a:cubicBezTo>
                  <a:pt x="586" y="882"/>
                  <a:pt x="587" y="882"/>
                  <a:pt x="587" y="883"/>
                </a:cubicBezTo>
                <a:cubicBezTo>
                  <a:pt x="589" y="883"/>
                  <a:pt x="591" y="884"/>
                  <a:pt x="593" y="885"/>
                </a:cubicBezTo>
                <a:cubicBezTo>
                  <a:pt x="594" y="886"/>
                  <a:pt x="595" y="887"/>
                  <a:pt x="596" y="888"/>
                </a:cubicBezTo>
                <a:cubicBezTo>
                  <a:pt x="598" y="888"/>
                  <a:pt x="599" y="888"/>
                  <a:pt x="601" y="889"/>
                </a:cubicBezTo>
                <a:cubicBezTo>
                  <a:pt x="602" y="890"/>
                  <a:pt x="603" y="891"/>
                  <a:pt x="604" y="891"/>
                </a:cubicBezTo>
                <a:cubicBezTo>
                  <a:pt x="606" y="891"/>
                  <a:pt x="607" y="890"/>
                  <a:pt x="608" y="891"/>
                </a:cubicBezTo>
                <a:cubicBezTo>
                  <a:pt x="609" y="893"/>
                  <a:pt x="606" y="891"/>
                  <a:pt x="607" y="892"/>
                </a:cubicBezTo>
                <a:cubicBezTo>
                  <a:pt x="607" y="893"/>
                  <a:pt x="608" y="893"/>
                  <a:pt x="609" y="894"/>
                </a:cubicBezTo>
                <a:cubicBezTo>
                  <a:pt x="610" y="894"/>
                  <a:pt x="611" y="896"/>
                  <a:pt x="612" y="896"/>
                </a:cubicBezTo>
                <a:cubicBezTo>
                  <a:pt x="615" y="898"/>
                  <a:pt x="617" y="900"/>
                  <a:pt x="619" y="902"/>
                </a:cubicBezTo>
                <a:cubicBezTo>
                  <a:pt x="621" y="902"/>
                  <a:pt x="622" y="903"/>
                  <a:pt x="623" y="904"/>
                </a:cubicBezTo>
                <a:cubicBezTo>
                  <a:pt x="624" y="904"/>
                  <a:pt x="625" y="906"/>
                  <a:pt x="626" y="907"/>
                </a:cubicBezTo>
                <a:cubicBezTo>
                  <a:pt x="627" y="907"/>
                  <a:pt x="629" y="908"/>
                  <a:pt x="630" y="909"/>
                </a:cubicBezTo>
                <a:cubicBezTo>
                  <a:pt x="631" y="909"/>
                  <a:pt x="632" y="910"/>
                  <a:pt x="634" y="911"/>
                </a:cubicBezTo>
                <a:cubicBezTo>
                  <a:pt x="635" y="912"/>
                  <a:pt x="636" y="913"/>
                  <a:pt x="638" y="913"/>
                </a:cubicBezTo>
                <a:cubicBezTo>
                  <a:pt x="638" y="914"/>
                  <a:pt x="639" y="915"/>
                  <a:pt x="640" y="916"/>
                </a:cubicBezTo>
                <a:cubicBezTo>
                  <a:pt x="641" y="916"/>
                  <a:pt x="642" y="918"/>
                  <a:pt x="644" y="918"/>
                </a:cubicBezTo>
                <a:cubicBezTo>
                  <a:pt x="644" y="918"/>
                  <a:pt x="645" y="918"/>
                  <a:pt x="645" y="919"/>
                </a:cubicBezTo>
                <a:cubicBezTo>
                  <a:pt x="646" y="919"/>
                  <a:pt x="646" y="919"/>
                  <a:pt x="646" y="920"/>
                </a:cubicBezTo>
                <a:cubicBezTo>
                  <a:pt x="647" y="920"/>
                  <a:pt x="648" y="919"/>
                  <a:pt x="648" y="918"/>
                </a:cubicBezTo>
                <a:cubicBezTo>
                  <a:pt x="648" y="918"/>
                  <a:pt x="647" y="917"/>
                  <a:pt x="647" y="917"/>
                </a:cubicBezTo>
                <a:cubicBezTo>
                  <a:pt x="647" y="916"/>
                  <a:pt x="648" y="916"/>
                  <a:pt x="648" y="916"/>
                </a:cubicBezTo>
                <a:cubicBezTo>
                  <a:pt x="649" y="916"/>
                  <a:pt x="649" y="917"/>
                  <a:pt x="650" y="918"/>
                </a:cubicBezTo>
                <a:cubicBezTo>
                  <a:pt x="651" y="918"/>
                  <a:pt x="651" y="917"/>
                  <a:pt x="652" y="917"/>
                </a:cubicBezTo>
                <a:cubicBezTo>
                  <a:pt x="652" y="917"/>
                  <a:pt x="653" y="917"/>
                  <a:pt x="654" y="917"/>
                </a:cubicBezTo>
                <a:cubicBezTo>
                  <a:pt x="654" y="917"/>
                  <a:pt x="655" y="917"/>
                  <a:pt x="654" y="916"/>
                </a:cubicBezTo>
                <a:cubicBezTo>
                  <a:pt x="654" y="916"/>
                  <a:pt x="653" y="916"/>
                  <a:pt x="652" y="916"/>
                </a:cubicBezTo>
                <a:cubicBezTo>
                  <a:pt x="651" y="915"/>
                  <a:pt x="651" y="915"/>
                  <a:pt x="652" y="914"/>
                </a:cubicBezTo>
                <a:cubicBezTo>
                  <a:pt x="652" y="914"/>
                  <a:pt x="653" y="915"/>
                  <a:pt x="654" y="915"/>
                </a:cubicBezTo>
                <a:cubicBezTo>
                  <a:pt x="655" y="915"/>
                  <a:pt x="655" y="915"/>
                  <a:pt x="656" y="915"/>
                </a:cubicBezTo>
                <a:cubicBezTo>
                  <a:pt x="656" y="915"/>
                  <a:pt x="657" y="916"/>
                  <a:pt x="658" y="916"/>
                </a:cubicBezTo>
                <a:cubicBezTo>
                  <a:pt x="659" y="916"/>
                  <a:pt x="661" y="915"/>
                  <a:pt x="660" y="913"/>
                </a:cubicBezTo>
                <a:cubicBezTo>
                  <a:pt x="660" y="913"/>
                  <a:pt x="660" y="913"/>
                  <a:pt x="659" y="912"/>
                </a:cubicBezTo>
                <a:cubicBezTo>
                  <a:pt x="659" y="912"/>
                  <a:pt x="659" y="911"/>
                  <a:pt x="658" y="910"/>
                </a:cubicBezTo>
                <a:cubicBezTo>
                  <a:pt x="658" y="909"/>
                  <a:pt x="657" y="908"/>
                  <a:pt x="656" y="907"/>
                </a:cubicBezTo>
                <a:cubicBezTo>
                  <a:pt x="655" y="907"/>
                  <a:pt x="655" y="907"/>
                  <a:pt x="654" y="906"/>
                </a:cubicBezTo>
                <a:cubicBezTo>
                  <a:pt x="654" y="905"/>
                  <a:pt x="654" y="905"/>
                  <a:pt x="653" y="905"/>
                </a:cubicBezTo>
                <a:cubicBezTo>
                  <a:pt x="652" y="904"/>
                  <a:pt x="651" y="903"/>
                  <a:pt x="650" y="902"/>
                </a:cubicBezTo>
                <a:cubicBezTo>
                  <a:pt x="650" y="901"/>
                  <a:pt x="649" y="901"/>
                  <a:pt x="648" y="901"/>
                </a:cubicBezTo>
                <a:cubicBezTo>
                  <a:pt x="648" y="901"/>
                  <a:pt x="647" y="900"/>
                  <a:pt x="647" y="900"/>
                </a:cubicBezTo>
                <a:cubicBezTo>
                  <a:pt x="646" y="899"/>
                  <a:pt x="644" y="899"/>
                  <a:pt x="643" y="900"/>
                </a:cubicBezTo>
                <a:cubicBezTo>
                  <a:pt x="642" y="900"/>
                  <a:pt x="641" y="900"/>
                  <a:pt x="641" y="899"/>
                </a:cubicBezTo>
                <a:cubicBezTo>
                  <a:pt x="640" y="899"/>
                  <a:pt x="641" y="899"/>
                  <a:pt x="642" y="898"/>
                </a:cubicBezTo>
                <a:cubicBezTo>
                  <a:pt x="643" y="897"/>
                  <a:pt x="640" y="896"/>
                  <a:pt x="640" y="894"/>
                </a:cubicBezTo>
                <a:cubicBezTo>
                  <a:pt x="641" y="894"/>
                  <a:pt x="642" y="896"/>
                  <a:pt x="642" y="896"/>
                </a:cubicBezTo>
                <a:cubicBezTo>
                  <a:pt x="643" y="897"/>
                  <a:pt x="644" y="897"/>
                  <a:pt x="645" y="897"/>
                </a:cubicBezTo>
                <a:cubicBezTo>
                  <a:pt x="646" y="898"/>
                  <a:pt x="646" y="899"/>
                  <a:pt x="647" y="898"/>
                </a:cubicBezTo>
                <a:cubicBezTo>
                  <a:pt x="647" y="897"/>
                  <a:pt x="647" y="896"/>
                  <a:pt x="649" y="897"/>
                </a:cubicBezTo>
                <a:cubicBezTo>
                  <a:pt x="651" y="898"/>
                  <a:pt x="650" y="899"/>
                  <a:pt x="650" y="901"/>
                </a:cubicBezTo>
                <a:cubicBezTo>
                  <a:pt x="651" y="902"/>
                  <a:pt x="653" y="902"/>
                  <a:pt x="654" y="902"/>
                </a:cubicBezTo>
                <a:cubicBezTo>
                  <a:pt x="655" y="902"/>
                  <a:pt x="657" y="903"/>
                  <a:pt x="658" y="902"/>
                </a:cubicBezTo>
                <a:cubicBezTo>
                  <a:pt x="659" y="902"/>
                  <a:pt x="660" y="901"/>
                  <a:pt x="661" y="900"/>
                </a:cubicBezTo>
                <a:cubicBezTo>
                  <a:pt x="661" y="899"/>
                  <a:pt x="663" y="898"/>
                  <a:pt x="664" y="899"/>
                </a:cubicBezTo>
                <a:cubicBezTo>
                  <a:pt x="663" y="899"/>
                  <a:pt x="662" y="899"/>
                  <a:pt x="661" y="900"/>
                </a:cubicBezTo>
                <a:cubicBezTo>
                  <a:pt x="660" y="901"/>
                  <a:pt x="660" y="902"/>
                  <a:pt x="660" y="903"/>
                </a:cubicBezTo>
                <a:cubicBezTo>
                  <a:pt x="660" y="905"/>
                  <a:pt x="661" y="905"/>
                  <a:pt x="662" y="906"/>
                </a:cubicBezTo>
                <a:cubicBezTo>
                  <a:pt x="663" y="907"/>
                  <a:pt x="662" y="909"/>
                  <a:pt x="663" y="910"/>
                </a:cubicBezTo>
                <a:cubicBezTo>
                  <a:pt x="664" y="910"/>
                  <a:pt x="665" y="911"/>
                  <a:pt x="664" y="912"/>
                </a:cubicBezTo>
                <a:cubicBezTo>
                  <a:pt x="664" y="913"/>
                  <a:pt x="663" y="912"/>
                  <a:pt x="663" y="912"/>
                </a:cubicBezTo>
                <a:cubicBezTo>
                  <a:pt x="662" y="913"/>
                  <a:pt x="662" y="914"/>
                  <a:pt x="663" y="915"/>
                </a:cubicBezTo>
                <a:cubicBezTo>
                  <a:pt x="664" y="915"/>
                  <a:pt x="665" y="914"/>
                  <a:pt x="666" y="914"/>
                </a:cubicBezTo>
                <a:cubicBezTo>
                  <a:pt x="667" y="914"/>
                  <a:pt x="668" y="914"/>
                  <a:pt x="669" y="914"/>
                </a:cubicBezTo>
                <a:cubicBezTo>
                  <a:pt x="669" y="914"/>
                  <a:pt x="670" y="915"/>
                  <a:pt x="671" y="915"/>
                </a:cubicBezTo>
                <a:cubicBezTo>
                  <a:pt x="671" y="915"/>
                  <a:pt x="672" y="915"/>
                  <a:pt x="672" y="915"/>
                </a:cubicBezTo>
                <a:cubicBezTo>
                  <a:pt x="673" y="916"/>
                  <a:pt x="673" y="916"/>
                  <a:pt x="673" y="917"/>
                </a:cubicBezTo>
                <a:cubicBezTo>
                  <a:pt x="674" y="917"/>
                  <a:pt x="674" y="918"/>
                  <a:pt x="674" y="918"/>
                </a:cubicBezTo>
                <a:cubicBezTo>
                  <a:pt x="675" y="918"/>
                  <a:pt x="676" y="918"/>
                  <a:pt x="676" y="918"/>
                </a:cubicBezTo>
                <a:cubicBezTo>
                  <a:pt x="678" y="919"/>
                  <a:pt x="678" y="919"/>
                  <a:pt x="679" y="918"/>
                </a:cubicBezTo>
                <a:cubicBezTo>
                  <a:pt x="679" y="917"/>
                  <a:pt x="680" y="917"/>
                  <a:pt x="680" y="916"/>
                </a:cubicBezTo>
                <a:cubicBezTo>
                  <a:pt x="680" y="914"/>
                  <a:pt x="679" y="913"/>
                  <a:pt x="678" y="911"/>
                </a:cubicBezTo>
                <a:cubicBezTo>
                  <a:pt x="678" y="910"/>
                  <a:pt x="678" y="908"/>
                  <a:pt x="678" y="907"/>
                </a:cubicBezTo>
                <a:cubicBezTo>
                  <a:pt x="678" y="905"/>
                  <a:pt x="678" y="905"/>
                  <a:pt x="677" y="903"/>
                </a:cubicBezTo>
                <a:cubicBezTo>
                  <a:pt x="676" y="902"/>
                  <a:pt x="676" y="901"/>
                  <a:pt x="676" y="900"/>
                </a:cubicBezTo>
                <a:cubicBezTo>
                  <a:pt x="675" y="898"/>
                  <a:pt x="674" y="897"/>
                  <a:pt x="674" y="896"/>
                </a:cubicBezTo>
                <a:cubicBezTo>
                  <a:pt x="673" y="895"/>
                  <a:pt x="674" y="893"/>
                  <a:pt x="673" y="892"/>
                </a:cubicBezTo>
                <a:cubicBezTo>
                  <a:pt x="672" y="891"/>
                  <a:pt x="672" y="891"/>
                  <a:pt x="671" y="891"/>
                </a:cubicBezTo>
                <a:cubicBezTo>
                  <a:pt x="671" y="890"/>
                  <a:pt x="671" y="889"/>
                  <a:pt x="672" y="889"/>
                </a:cubicBezTo>
                <a:cubicBezTo>
                  <a:pt x="673" y="889"/>
                  <a:pt x="673" y="890"/>
                  <a:pt x="673" y="891"/>
                </a:cubicBezTo>
                <a:cubicBezTo>
                  <a:pt x="674" y="892"/>
                  <a:pt x="674" y="891"/>
                  <a:pt x="674" y="890"/>
                </a:cubicBezTo>
                <a:cubicBezTo>
                  <a:pt x="674" y="889"/>
                  <a:pt x="674" y="888"/>
                  <a:pt x="673" y="888"/>
                </a:cubicBezTo>
                <a:cubicBezTo>
                  <a:pt x="673" y="887"/>
                  <a:pt x="672" y="886"/>
                  <a:pt x="673" y="886"/>
                </a:cubicBezTo>
                <a:cubicBezTo>
                  <a:pt x="674" y="886"/>
                  <a:pt x="674" y="889"/>
                  <a:pt x="675" y="889"/>
                </a:cubicBezTo>
                <a:cubicBezTo>
                  <a:pt x="675" y="890"/>
                  <a:pt x="676" y="890"/>
                  <a:pt x="676" y="891"/>
                </a:cubicBezTo>
                <a:cubicBezTo>
                  <a:pt x="676" y="892"/>
                  <a:pt x="676" y="893"/>
                  <a:pt x="676" y="893"/>
                </a:cubicBezTo>
                <a:cubicBezTo>
                  <a:pt x="677" y="894"/>
                  <a:pt x="677" y="894"/>
                  <a:pt x="678" y="894"/>
                </a:cubicBezTo>
                <a:cubicBezTo>
                  <a:pt x="678" y="896"/>
                  <a:pt x="678" y="897"/>
                  <a:pt x="678" y="899"/>
                </a:cubicBezTo>
                <a:cubicBezTo>
                  <a:pt x="678" y="899"/>
                  <a:pt x="678" y="899"/>
                  <a:pt x="678" y="900"/>
                </a:cubicBezTo>
                <a:cubicBezTo>
                  <a:pt x="678" y="900"/>
                  <a:pt x="679" y="900"/>
                  <a:pt x="679" y="901"/>
                </a:cubicBezTo>
                <a:cubicBezTo>
                  <a:pt x="679" y="902"/>
                  <a:pt x="679" y="905"/>
                  <a:pt x="680" y="904"/>
                </a:cubicBezTo>
                <a:cubicBezTo>
                  <a:pt x="681" y="903"/>
                  <a:pt x="681" y="903"/>
                  <a:pt x="682" y="903"/>
                </a:cubicBezTo>
                <a:cubicBezTo>
                  <a:pt x="683" y="903"/>
                  <a:pt x="683" y="903"/>
                  <a:pt x="684" y="904"/>
                </a:cubicBezTo>
                <a:cubicBezTo>
                  <a:pt x="684" y="905"/>
                  <a:pt x="684" y="906"/>
                  <a:pt x="683" y="906"/>
                </a:cubicBezTo>
                <a:cubicBezTo>
                  <a:pt x="682" y="906"/>
                  <a:pt x="682" y="905"/>
                  <a:pt x="682" y="906"/>
                </a:cubicBezTo>
                <a:cubicBezTo>
                  <a:pt x="682" y="906"/>
                  <a:pt x="682" y="907"/>
                  <a:pt x="682" y="907"/>
                </a:cubicBezTo>
                <a:cubicBezTo>
                  <a:pt x="682" y="907"/>
                  <a:pt x="683" y="907"/>
                  <a:pt x="683" y="908"/>
                </a:cubicBezTo>
                <a:cubicBezTo>
                  <a:pt x="683" y="908"/>
                  <a:pt x="683" y="908"/>
                  <a:pt x="683" y="909"/>
                </a:cubicBezTo>
                <a:cubicBezTo>
                  <a:pt x="683" y="909"/>
                  <a:pt x="684" y="909"/>
                  <a:pt x="684" y="910"/>
                </a:cubicBezTo>
                <a:cubicBezTo>
                  <a:pt x="685" y="910"/>
                  <a:pt x="685" y="912"/>
                  <a:pt x="686" y="913"/>
                </a:cubicBezTo>
                <a:cubicBezTo>
                  <a:pt x="686" y="914"/>
                  <a:pt x="687" y="914"/>
                  <a:pt x="687" y="915"/>
                </a:cubicBezTo>
                <a:cubicBezTo>
                  <a:pt x="688" y="916"/>
                  <a:pt x="690" y="916"/>
                  <a:pt x="691" y="917"/>
                </a:cubicBezTo>
                <a:cubicBezTo>
                  <a:pt x="691" y="917"/>
                  <a:pt x="691" y="918"/>
                  <a:pt x="692" y="918"/>
                </a:cubicBezTo>
                <a:cubicBezTo>
                  <a:pt x="692" y="919"/>
                  <a:pt x="694" y="919"/>
                  <a:pt x="695" y="919"/>
                </a:cubicBezTo>
                <a:cubicBezTo>
                  <a:pt x="696" y="919"/>
                  <a:pt x="697" y="919"/>
                  <a:pt x="697" y="919"/>
                </a:cubicBezTo>
                <a:cubicBezTo>
                  <a:pt x="698" y="920"/>
                  <a:pt x="699" y="920"/>
                  <a:pt x="699" y="920"/>
                </a:cubicBezTo>
                <a:cubicBezTo>
                  <a:pt x="700" y="919"/>
                  <a:pt x="699" y="918"/>
                  <a:pt x="700" y="918"/>
                </a:cubicBezTo>
                <a:cubicBezTo>
                  <a:pt x="700" y="917"/>
                  <a:pt x="701" y="917"/>
                  <a:pt x="701" y="916"/>
                </a:cubicBezTo>
                <a:cubicBezTo>
                  <a:pt x="701" y="916"/>
                  <a:pt x="701" y="915"/>
                  <a:pt x="701" y="914"/>
                </a:cubicBezTo>
                <a:cubicBezTo>
                  <a:pt x="701" y="913"/>
                  <a:pt x="701" y="913"/>
                  <a:pt x="702" y="912"/>
                </a:cubicBezTo>
                <a:cubicBezTo>
                  <a:pt x="703" y="912"/>
                  <a:pt x="703" y="912"/>
                  <a:pt x="703" y="911"/>
                </a:cubicBezTo>
                <a:cubicBezTo>
                  <a:pt x="703" y="911"/>
                  <a:pt x="703" y="911"/>
                  <a:pt x="704" y="911"/>
                </a:cubicBezTo>
                <a:cubicBezTo>
                  <a:pt x="704" y="911"/>
                  <a:pt x="703" y="912"/>
                  <a:pt x="703" y="913"/>
                </a:cubicBezTo>
                <a:cubicBezTo>
                  <a:pt x="703" y="913"/>
                  <a:pt x="702" y="913"/>
                  <a:pt x="702" y="914"/>
                </a:cubicBezTo>
                <a:cubicBezTo>
                  <a:pt x="702" y="915"/>
                  <a:pt x="702" y="916"/>
                  <a:pt x="702" y="916"/>
                </a:cubicBezTo>
                <a:cubicBezTo>
                  <a:pt x="702" y="918"/>
                  <a:pt x="700" y="918"/>
                  <a:pt x="700" y="919"/>
                </a:cubicBezTo>
                <a:cubicBezTo>
                  <a:pt x="700" y="920"/>
                  <a:pt x="701" y="921"/>
                  <a:pt x="701" y="921"/>
                </a:cubicBezTo>
                <a:cubicBezTo>
                  <a:pt x="701" y="922"/>
                  <a:pt x="701" y="923"/>
                  <a:pt x="701" y="923"/>
                </a:cubicBezTo>
                <a:cubicBezTo>
                  <a:pt x="701" y="924"/>
                  <a:pt x="702" y="925"/>
                  <a:pt x="703" y="925"/>
                </a:cubicBezTo>
                <a:cubicBezTo>
                  <a:pt x="704" y="925"/>
                  <a:pt x="705" y="926"/>
                  <a:pt x="706" y="925"/>
                </a:cubicBezTo>
                <a:cubicBezTo>
                  <a:pt x="706" y="925"/>
                  <a:pt x="706" y="923"/>
                  <a:pt x="707" y="924"/>
                </a:cubicBezTo>
                <a:cubicBezTo>
                  <a:pt x="708" y="924"/>
                  <a:pt x="707" y="925"/>
                  <a:pt x="707" y="926"/>
                </a:cubicBezTo>
                <a:cubicBezTo>
                  <a:pt x="708" y="926"/>
                  <a:pt x="709" y="927"/>
                  <a:pt x="709" y="928"/>
                </a:cubicBezTo>
                <a:cubicBezTo>
                  <a:pt x="708" y="929"/>
                  <a:pt x="704" y="926"/>
                  <a:pt x="706" y="929"/>
                </a:cubicBezTo>
                <a:cubicBezTo>
                  <a:pt x="706" y="929"/>
                  <a:pt x="707" y="929"/>
                  <a:pt x="707" y="930"/>
                </a:cubicBezTo>
                <a:cubicBezTo>
                  <a:pt x="708" y="931"/>
                  <a:pt x="708" y="931"/>
                  <a:pt x="708" y="932"/>
                </a:cubicBezTo>
                <a:cubicBezTo>
                  <a:pt x="709" y="934"/>
                  <a:pt x="709" y="930"/>
                  <a:pt x="710" y="930"/>
                </a:cubicBezTo>
                <a:cubicBezTo>
                  <a:pt x="711" y="929"/>
                  <a:pt x="711" y="932"/>
                  <a:pt x="711" y="933"/>
                </a:cubicBezTo>
                <a:cubicBezTo>
                  <a:pt x="711" y="934"/>
                  <a:pt x="711" y="934"/>
                  <a:pt x="712" y="934"/>
                </a:cubicBezTo>
                <a:cubicBezTo>
                  <a:pt x="713" y="934"/>
                  <a:pt x="714" y="935"/>
                  <a:pt x="713" y="936"/>
                </a:cubicBezTo>
                <a:cubicBezTo>
                  <a:pt x="713" y="938"/>
                  <a:pt x="711" y="935"/>
                  <a:pt x="710" y="935"/>
                </a:cubicBezTo>
                <a:cubicBezTo>
                  <a:pt x="708" y="934"/>
                  <a:pt x="709" y="937"/>
                  <a:pt x="710" y="938"/>
                </a:cubicBezTo>
                <a:cubicBezTo>
                  <a:pt x="710" y="938"/>
                  <a:pt x="712" y="938"/>
                  <a:pt x="712" y="938"/>
                </a:cubicBezTo>
                <a:cubicBezTo>
                  <a:pt x="713" y="939"/>
                  <a:pt x="713" y="939"/>
                  <a:pt x="713" y="940"/>
                </a:cubicBezTo>
                <a:cubicBezTo>
                  <a:pt x="712" y="941"/>
                  <a:pt x="712" y="941"/>
                  <a:pt x="712" y="942"/>
                </a:cubicBezTo>
                <a:cubicBezTo>
                  <a:pt x="712" y="943"/>
                  <a:pt x="712" y="943"/>
                  <a:pt x="713" y="944"/>
                </a:cubicBezTo>
                <a:cubicBezTo>
                  <a:pt x="713" y="944"/>
                  <a:pt x="714" y="944"/>
                  <a:pt x="714" y="944"/>
                </a:cubicBezTo>
                <a:cubicBezTo>
                  <a:pt x="714" y="945"/>
                  <a:pt x="714" y="945"/>
                  <a:pt x="714" y="946"/>
                </a:cubicBezTo>
                <a:cubicBezTo>
                  <a:pt x="715" y="947"/>
                  <a:pt x="717" y="945"/>
                  <a:pt x="718" y="946"/>
                </a:cubicBezTo>
                <a:cubicBezTo>
                  <a:pt x="720" y="948"/>
                  <a:pt x="716" y="948"/>
                  <a:pt x="715" y="948"/>
                </a:cubicBezTo>
                <a:cubicBezTo>
                  <a:pt x="715" y="948"/>
                  <a:pt x="714" y="947"/>
                  <a:pt x="713" y="948"/>
                </a:cubicBezTo>
                <a:cubicBezTo>
                  <a:pt x="713" y="948"/>
                  <a:pt x="713" y="949"/>
                  <a:pt x="713" y="949"/>
                </a:cubicBezTo>
                <a:cubicBezTo>
                  <a:pt x="713" y="949"/>
                  <a:pt x="712" y="949"/>
                  <a:pt x="712" y="950"/>
                </a:cubicBezTo>
                <a:cubicBezTo>
                  <a:pt x="712" y="951"/>
                  <a:pt x="715" y="950"/>
                  <a:pt x="716" y="950"/>
                </a:cubicBezTo>
                <a:cubicBezTo>
                  <a:pt x="718" y="951"/>
                  <a:pt x="719" y="951"/>
                  <a:pt x="720" y="952"/>
                </a:cubicBezTo>
                <a:cubicBezTo>
                  <a:pt x="721" y="952"/>
                  <a:pt x="721" y="952"/>
                  <a:pt x="722" y="952"/>
                </a:cubicBezTo>
                <a:cubicBezTo>
                  <a:pt x="723" y="953"/>
                  <a:pt x="724" y="954"/>
                  <a:pt x="725" y="954"/>
                </a:cubicBezTo>
                <a:cubicBezTo>
                  <a:pt x="726" y="954"/>
                  <a:pt x="727" y="954"/>
                  <a:pt x="727" y="954"/>
                </a:cubicBezTo>
                <a:cubicBezTo>
                  <a:pt x="727" y="955"/>
                  <a:pt x="727" y="956"/>
                  <a:pt x="727" y="956"/>
                </a:cubicBezTo>
                <a:cubicBezTo>
                  <a:pt x="726" y="957"/>
                  <a:pt x="726" y="956"/>
                  <a:pt x="725" y="956"/>
                </a:cubicBezTo>
                <a:cubicBezTo>
                  <a:pt x="724" y="956"/>
                  <a:pt x="726" y="959"/>
                  <a:pt x="726" y="959"/>
                </a:cubicBezTo>
                <a:cubicBezTo>
                  <a:pt x="727" y="960"/>
                  <a:pt x="727" y="960"/>
                  <a:pt x="728" y="960"/>
                </a:cubicBezTo>
                <a:cubicBezTo>
                  <a:pt x="728" y="961"/>
                  <a:pt x="729" y="961"/>
                  <a:pt x="729" y="961"/>
                </a:cubicBezTo>
                <a:cubicBezTo>
                  <a:pt x="730" y="962"/>
                  <a:pt x="730" y="963"/>
                  <a:pt x="731" y="962"/>
                </a:cubicBezTo>
                <a:cubicBezTo>
                  <a:pt x="732" y="962"/>
                  <a:pt x="732" y="961"/>
                  <a:pt x="733" y="961"/>
                </a:cubicBezTo>
                <a:cubicBezTo>
                  <a:pt x="735" y="962"/>
                  <a:pt x="734" y="963"/>
                  <a:pt x="733" y="964"/>
                </a:cubicBezTo>
                <a:cubicBezTo>
                  <a:pt x="732" y="965"/>
                  <a:pt x="732" y="965"/>
                  <a:pt x="732" y="966"/>
                </a:cubicBezTo>
                <a:cubicBezTo>
                  <a:pt x="732" y="967"/>
                  <a:pt x="733" y="967"/>
                  <a:pt x="733" y="967"/>
                </a:cubicBezTo>
                <a:cubicBezTo>
                  <a:pt x="734" y="968"/>
                  <a:pt x="734" y="968"/>
                  <a:pt x="735" y="968"/>
                </a:cubicBezTo>
                <a:cubicBezTo>
                  <a:pt x="736" y="969"/>
                  <a:pt x="736" y="970"/>
                  <a:pt x="737" y="971"/>
                </a:cubicBezTo>
                <a:cubicBezTo>
                  <a:pt x="738" y="971"/>
                  <a:pt x="739" y="971"/>
                  <a:pt x="739" y="972"/>
                </a:cubicBezTo>
                <a:cubicBezTo>
                  <a:pt x="739" y="974"/>
                  <a:pt x="737" y="971"/>
                  <a:pt x="737" y="973"/>
                </a:cubicBezTo>
                <a:cubicBezTo>
                  <a:pt x="736" y="973"/>
                  <a:pt x="736" y="974"/>
                  <a:pt x="736" y="975"/>
                </a:cubicBezTo>
                <a:cubicBezTo>
                  <a:pt x="736" y="975"/>
                  <a:pt x="736" y="976"/>
                  <a:pt x="736" y="977"/>
                </a:cubicBezTo>
                <a:cubicBezTo>
                  <a:pt x="737" y="978"/>
                  <a:pt x="737" y="980"/>
                  <a:pt x="738" y="980"/>
                </a:cubicBezTo>
                <a:cubicBezTo>
                  <a:pt x="739" y="980"/>
                  <a:pt x="740" y="980"/>
                  <a:pt x="741" y="980"/>
                </a:cubicBezTo>
                <a:cubicBezTo>
                  <a:pt x="741" y="980"/>
                  <a:pt x="741" y="981"/>
                  <a:pt x="742" y="982"/>
                </a:cubicBezTo>
                <a:cubicBezTo>
                  <a:pt x="743" y="983"/>
                  <a:pt x="743" y="981"/>
                  <a:pt x="744" y="980"/>
                </a:cubicBezTo>
                <a:cubicBezTo>
                  <a:pt x="744" y="979"/>
                  <a:pt x="744" y="979"/>
                  <a:pt x="744" y="978"/>
                </a:cubicBezTo>
                <a:cubicBezTo>
                  <a:pt x="744" y="977"/>
                  <a:pt x="743" y="977"/>
                  <a:pt x="743" y="976"/>
                </a:cubicBezTo>
                <a:cubicBezTo>
                  <a:pt x="742" y="976"/>
                  <a:pt x="742" y="975"/>
                  <a:pt x="743" y="975"/>
                </a:cubicBezTo>
                <a:cubicBezTo>
                  <a:pt x="743" y="975"/>
                  <a:pt x="744" y="976"/>
                  <a:pt x="744" y="977"/>
                </a:cubicBezTo>
                <a:cubicBezTo>
                  <a:pt x="745" y="977"/>
                  <a:pt x="746" y="978"/>
                  <a:pt x="746" y="979"/>
                </a:cubicBezTo>
                <a:cubicBezTo>
                  <a:pt x="745" y="980"/>
                  <a:pt x="745" y="980"/>
                  <a:pt x="744" y="981"/>
                </a:cubicBezTo>
                <a:cubicBezTo>
                  <a:pt x="744" y="981"/>
                  <a:pt x="744" y="982"/>
                  <a:pt x="744" y="983"/>
                </a:cubicBezTo>
                <a:cubicBezTo>
                  <a:pt x="744" y="984"/>
                  <a:pt x="744" y="984"/>
                  <a:pt x="744" y="985"/>
                </a:cubicBezTo>
                <a:cubicBezTo>
                  <a:pt x="744" y="986"/>
                  <a:pt x="743" y="986"/>
                  <a:pt x="743" y="986"/>
                </a:cubicBezTo>
                <a:cubicBezTo>
                  <a:pt x="742" y="987"/>
                  <a:pt x="743" y="988"/>
                  <a:pt x="743" y="989"/>
                </a:cubicBezTo>
                <a:cubicBezTo>
                  <a:pt x="742" y="990"/>
                  <a:pt x="742" y="990"/>
                  <a:pt x="741" y="990"/>
                </a:cubicBezTo>
                <a:cubicBezTo>
                  <a:pt x="741" y="991"/>
                  <a:pt x="741" y="991"/>
                  <a:pt x="740" y="991"/>
                </a:cubicBezTo>
                <a:cubicBezTo>
                  <a:pt x="740" y="991"/>
                  <a:pt x="740" y="992"/>
                  <a:pt x="740" y="992"/>
                </a:cubicBezTo>
                <a:cubicBezTo>
                  <a:pt x="739" y="992"/>
                  <a:pt x="739" y="992"/>
                  <a:pt x="738" y="993"/>
                </a:cubicBezTo>
                <a:cubicBezTo>
                  <a:pt x="738" y="993"/>
                  <a:pt x="739" y="994"/>
                  <a:pt x="739" y="995"/>
                </a:cubicBezTo>
                <a:cubicBezTo>
                  <a:pt x="739" y="995"/>
                  <a:pt x="739" y="996"/>
                  <a:pt x="739" y="996"/>
                </a:cubicBezTo>
                <a:cubicBezTo>
                  <a:pt x="740" y="998"/>
                  <a:pt x="742" y="998"/>
                  <a:pt x="742" y="999"/>
                </a:cubicBezTo>
                <a:cubicBezTo>
                  <a:pt x="743" y="999"/>
                  <a:pt x="744" y="1000"/>
                  <a:pt x="744" y="999"/>
                </a:cubicBezTo>
                <a:cubicBezTo>
                  <a:pt x="745" y="998"/>
                  <a:pt x="744" y="996"/>
                  <a:pt x="745" y="995"/>
                </a:cubicBezTo>
                <a:cubicBezTo>
                  <a:pt x="745" y="994"/>
                  <a:pt x="745" y="994"/>
                  <a:pt x="746" y="994"/>
                </a:cubicBezTo>
                <a:cubicBezTo>
                  <a:pt x="746" y="994"/>
                  <a:pt x="746" y="993"/>
                  <a:pt x="746" y="993"/>
                </a:cubicBezTo>
                <a:cubicBezTo>
                  <a:pt x="747" y="992"/>
                  <a:pt x="748" y="993"/>
                  <a:pt x="749" y="992"/>
                </a:cubicBezTo>
                <a:cubicBezTo>
                  <a:pt x="750" y="991"/>
                  <a:pt x="749" y="990"/>
                  <a:pt x="748" y="990"/>
                </a:cubicBezTo>
                <a:cubicBezTo>
                  <a:pt x="747" y="990"/>
                  <a:pt x="746" y="989"/>
                  <a:pt x="747" y="989"/>
                </a:cubicBezTo>
                <a:cubicBezTo>
                  <a:pt x="747" y="988"/>
                  <a:pt x="748" y="988"/>
                  <a:pt x="749" y="988"/>
                </a:cubicBezTo>
                <a:cubicBezTo>
                  <a:pt x="750" y="988"/>
                  <a:pt x="750" y="988"/>
                  <a:pt x="751" y="987"/>
                </a:cubicBezTo>
                <a:cubicBezTo>
                  <a:pt x="752" y="987"/>
                  <a:pt x="752" y="987"/>
                  <a:pt x="753" y="986"/>
                </a:cubicBezTo>
                <a:cubicBezTo>
                  <a:pt x="754" y="986"/>
                  <a:pt x="754" y="986"/>
                  <a:pt x="755" y="986"/>
                </a:cubicBezTo>
                <a:cubicBezTo>
                  <a:pt x="756" y="986"/>
                  <a:pt x="756" y="985"/>
                  <a:pt x="757" y="985"/>
                </a:cubicBezTo>
                <a:cubicBezTo>
                  <a:pt x="758" y="985"/>
                  <a:pt x="758" y="985"/>
                  <a:pt x="759" y="985"/>
                </a:cubicBezTo>
                <a:cubicBezTo>
                  <a:pt x="760" y="984"/>
                  <a:pt x="760" y="983"/>
                  <a:pt x="761" y="984"/>
                </a:cubicBezTo>
                <a:cubicBezTo>
                  <a:pt x="761" y="984"/>
                  <a:pt x="761" y="984"/>
                  <a:pt x="761" y="985"/>
                </a:cubicBezTo>
                <a:cubicBezTo>
                  <a:pt x="760" y="985"/>
                  <a:pt x="760" y="986"/>
                  <a:pt x="760" y="986"/>
                </a:cubicBezTo>
                <a:cubicBezTo>
                  <a:pt x="760" y="988"/>
                  <a:pt x="758" y="987"/>
                  <a:pt x="756" y="987"/>
                </a:cubicBezTo>
                <a:cubicBezTo>
                  <a:pt x="756" y="987"/>
                  <a:pt x="755" y="987"/>
                  <a:pt x="754" y="987"/>
                </a:cubicBezTo>
                <a:cubicBezTo>
                  <a:pt x="753" y="987"/>
                  <a:pt x="754" y="988"/>
                  <a:pt x="753" y="989"/>
                </a:cubicBezTo>
                <a:cubicBezTo>
                  <a:pt x="753" y="989"/>
                  <a:pt x="752" y="989"/>
                  <a:pt x="751" y="989"/>
                </a:cubicBezTo>
                <a:cubicBezTo>
                  <a:pt x="750" y="990"/>
                  <a:pt x="752" y="990"/>
                  <a:pt x="752" y="991"/>
                </a:cubicBezTo>
                <a:cubicBezTo>
                  <a:pt x="753" y="991"/>
                  <a:pt x="753" y="992"/>
                  <a:pt x="752" y="992"/>
                </a:cubicBezTo>
                <a:cubicBezTo>
                  <a:pt x="751" y="992"/>
                  <a:pt x="751" y="992"/>
                  <a:pt x="751" y="991"/>
                </a:cubicBezTo>
                <a:cubicBezTo>
                  <a:pt x="750" y="990"/>
                  <a:pt x="750" y="991"/>
                  <a:pt x="750" y="992"/>
                </a:cubicBezTo>
                <a:cubicBezTo>
                  <a:pt x="750" y="993"/>
                  <a:pt x="749" y="993"/>
                  <a:pt x="749" y="993"/>
                </a:cubicBezTo>
                <a:cubicBezTo>
                  <a:pt x="749" y="994"/>
                  <a:pt x="749" y="994"/>
                  <a:pt x="749" y="995"/>
                </a:cubicBezTo>
                <a:cubicBezTo>
                  <a:pt x="749" y="996"/>
                  <a:pt x="749" y="996"/>
                  <a:pt x="750" y="997"/>
                </a:cubicBezTo>
                <a:cubicBezTo>
                  <a:pt x="751" y="997"/>
                  <a:pt x="751" y="998"/>
                  <a:pt x="751" y="998"/>
                </a:cubicBezTo>
                <a:cubicBezTo>
                  <a:pt x="750" y="999"/>
                  <a:pt x="749" y="999"/>
                  <a:pt x="748" y="1000"/>
                </a:cubicBezTo>
                <a:cubicBezTo>
                  <a:pt x="746" y="1000"/>
                  <a:pt x="747" y="1003"/>
                  <a:pt x="746" y="1005"/>
                </a:cubicBezTo>
                <a:cubicBezTo>
                  <a:pt x="746" y="1005"/>
                  <a:pt x="746" y="1006"/>
                  <a:pt x="746" y="1007"/>
                </a:cubicBezTo>
                <a:cubicBezTo>
                  <a:pt x="746" y="1008"/>
                  <a:pt x="747" y="1008"/>
                  <a:pt x="748" y="1008"/>
                </a:cubicBezTo>
                <a:cubicBezTo>
                  <a:pt x="748" y="1009"/>
                  <a:pt x="748" y="1010"/>
                  <a:pt x="748" y="1010"/>
                </a:cubicBezTo>
                <a:cubicBezTo>
                  <a:pt x="749" y="1011"/>
                  <a:pt x="749" y="1010"/>
                  <a:pt x="749" y="1010"/>
                </a:cubicBezTo>
                <a:cubicBezTo>
                  <a:pt x="750" y="1008"/>
                  <a:pt x="749" y="1007"/>
                  <a:pt x="751" y="1006"/>
                </a:cubicBezTo>
                <a:cubicBezTo>
                  <a:pt x="751" y="1005"/>
                  <a:pt x="751" y="1005"/>
                  <a:pt x="752" y="1004"/>
                </a:cubicBezTo>
                <a:cubicBezTo>
                  <a:pt x="752" y="1003"/>
                  <a:pt x="753" y="1003"/>
                  <a:pt x="753" y="1002"/>
                </a:cubicBezTo>
                <a:cubicBezTo>
                  <a:pt x="754" y="1002"/>
                  <a:pt x="754" y="1001"/>
                  <a:pt x="754" y="1001"/>
                </a:cubicBezTo>
                <a:cubicBezTo>
                  <a:pt x="754" y="1000"/>
                  <a:pt x="755" y="1001"/>
                  <a:pt x="755" y="1001"/>
                </a:cubicBezTo>
                <a:cubicBezTo>
                  <a:pt x="756" y="1002"/>
                  <a:pt x="757" y="1002"/>
                  <a:pt x="757" y="1001"/>
                </a:cubicBezTo>
                <a:cubicBezTo>
                  <a:pt x="758" y="1001"/>
                  <a:pt x="759" y="1000"/>
                  <a:pt x="759" y="1001"/>
                </a:cubicBezTo>
                <a:cubicBezTo>
                  <a:pt x="759" y="1002"/>
                  <a:pt x="758" y="1002"/>
                  <a:pt x="758" y="1002"/>
                </a:cubicBezTo>
                <a:cubicBezTo>
                  <a:pt x="758" y="1002"/>
                  <a:pt x="758" y="1002"/>
                  <a:pt x="757" y="1003"/>
                </a:cubicBezTo>
                <a:cubicBezTo>
                  <a:pt x="757" y="1003"/>
                  <a:pt x="757" y="1004"/>
                  <a:pt x="757" y="1004"/>
                </a:cubicBezTo>
                <a:cubicBezTo>
                  <a:pt x="757" y="1004"/>
                  <a:pt x="757" y="1004"/>
                  <a:pt x="757" y="1004"/>
                </a:cubicBezTo>
                <a:cubicBezTo>
                  <a:pt x="756" y="1006"/>
                  <a:pt x="758" y="1007"/>
                  <a:pt x="759" y="1005"/>
                </a:cubicBezTo>
                <a:cubicBezTo>
                  <a:pt x="759" y="1004"/>
                  <a:pt x="759" y="1003"/>
                  <a:pt x="760" y="1005"/>
                </a:cubicBezTo>
                <a:cubicBezTo>
                  <a:pt x="760" y="1005"/>
                  <a:pt x="760" y="1006"/>
                  <a:pt x="760" y="1006"/>
                </a:cubicBezTo>
                <a:cubicBezTo>
                  <a:pt x="761" y="1007"/>
                  <a:pt x="761" y="1007"/>
                  <a:pt x="761" y="1007"/>
                </a:cubicBezTo>
                <a:cubicBezTo>
                  <a:pt x="761" y="1007"/>
                  <a:pt x="761" y="1008"/>
                  <a:pt x="761" y="1008"/>
                </a:cubicBezTo>
                <a:cubicBezTo>
                  <a:pt x="762" y="1009"/>
                  <a:pt x="762" y="1008"/>
                  <a:pt x="762" y="1008"/>
                </a:cubicBezTo>
                <a:cubicBezTo>
                  <a:pt x="762" y="1007"/>
                  <a:pt x="763" y="1006"/>
                  <a:pt x="763" y="1006"/>
                </a:cubicBezTo>
                <a:cubicBezTo>
                  <a:pt x="764" y="1005"/>
                  <a:pt x="764" y="1005"/>
                  <a:pt x="764" y="1005"/>
                </a:cubicBezTo>
                <a:cubicBezTo>
                  <a:pt x="764" y="1004"/>
                  <a:pt x="764" y="1003"/>
                  <a:pt x="764" y="1002"/>
                </a:cubicBezTo>
                <a:cubicBezTo>
                  <a:pt x="765" y="1002"/>
                  <a:pt x="765" y="1001"/>
                  <a:pt x="765" y="1001"/>
                </a:cubicBezTo>
                <a:cubicBezTo>
                  <a:pt x="765" y="1000"/>
                  <a:pt x="765" y="999"/>
                  <a:pt x="765" y="998"/>
                </a:cubicBezTo>
                <a:cubicBezTo>
                  <a:pt x="765" y="998"/>
                  <a:pt x="765" y="997"/>
                  <a:pt x="765" y="997"/>
                </a:cubicBezTo>
                <a:cubicBezTo>
                  <a:pt x="764" y="996"/>
                  <a:pt x="765" y="995"/>
                  <a:pt x="765" y="995"/>
                </a:cubicBezTo>
                <a:cubicBezTo>
                  <a:pt x="765" y="994"/>
                  <a:pt x="765" y="993"/>
                  <a:pt x="764" y="993"/>
                </a:cubicBezTo>
                <a:cubicBezTo>
                  <a:pt x="763" y="991"/>
                  <a:pt x="763" y="990"/>
                  <a:pt x="762" y="990"/>
                </a:cubicBezTo>
                <a:cubicBezTo>
                  <a:pt x="761" y="989"/>
                  <a:pt x="761" y="988"/>
                  <a:pt x="762" y="988"/>
                </a:cubicBezTo>
                <a:cubicBezTo>
                  <a:pt x="763" y="988"/>
                  <a:pt x="763" y="989"/>
                  <a:pt x="763" y="989"/>
                </a:cubicBezTo>
                <a:cubicBezTo>
                  <a:pt x="763" y="990"/>
                  <a:pt x="764" y="990"/>
                  <a:pt x="764" y="991"/>
                </a:cubicBezTo>
                <a:cubicBezTo>
                  <a:pt x="765" y="991"/>
                  <a:pt x="765" y="992"/>
                  <a:pt x="765" y="993"/>
                </a:cubicBezTo>
                <a:cubicBezTo>
                  <a:pt x="765" y="993"/>
                  <a:pt x="766" y="994"/>
                  <a:pt x="766" y="995"/>
                </a:cubicBezTo>
                <a:cubicBezTo>
                  <a:pt x="766" y="995"/>
                  <a:pt x="766" y="996"/>
                  <a:pt x="766" y="997"/>
                </a:cubicBezTo>
                <a:cubicBezTo>
                  <a:pt x="766" y="998"/>
                  <a:pt x="767" y="998"/>
                  <a:pt x="767" y="999"/>
                </a:cubicBezTo>
                <a:cubicBezTo>
                  <a:pt x="767" y="1001"/>
                  <a:pt x="766" y="1002"/>
                  <a:pt x="766" y="1003"/>
                </a:cubicBezTo>
                <a:cubicBezTo>
                  <a:pt x="766" y="1004"/>
                  <a:pt x="768" y="1006"/>
                  <a:pt x="767" y="1006"/>
                </a:cubicBezTo>
                <a:cubicBezTo>
                  <a:pt x="766" y="1006"/>
                  <a:pt x="766" y="1006"/>
                  <a:pt x="766" y="1006"/>
                </a:cubicBezTo>
                <a:cubicBezTo>
                  <a:pt x="765" y="1006"/>
                  <a:pt x="765" y="1006"/>
                  <a:pt x="765" y="1006"/>
                </a:cubicBezTo>
                <a:cubicBezTo>
                  <a:pt x="765" y="1007"/>
                  <a:pt x="764" y="1007"/>
                  <a:pt x="764" y="1007"/>
                </a:cubicBezTo>
                <a:cubicBezTo>
                  <a:pt x="763" y="1008"/>
                  <a:pt x="763" y="1010"/>
                  <a:pt x="764" y="1011"/>
                </a:cubicBezTo>
                <a:cubicBezTo>
                  <a:pt x="764" y="1012"/>
                  <a:pt x="765" y="1012"/>
                  <a:pt x="765" y="1012"/>
                </a:cubicBezTo>
                <a:cubicBezTo>
                  <a:pt x="765" y="1013"/>
                  <a:pt x="764" y="1013"/>
                  <a:pt x="764" y="1014"/>
                </a:cubicBezTo>
                <a:cubicBezTo>
                  <a:pt x="764" y="1015"/>
                  <a:pt x="765" y="1015"/>
                  <a:pt x="765" y="1016"/>
                </a:cubicBezTo>
                <a:cubicBezTo>
                  <a:pt x="765" y="1016"/>
                  <a:pt x="765" y="1017"/>
                  <a:pt x="765" y="1017"/>
                </a:cubicBezTo>
                <a:cubicBezTo>
                  <a:pt x="765" y="1017"/>
                  <a:pt x="765" y="1017"/>
                  <a:pt x="766" y="1018"/>
                </a:cubicBezTo>
                <a:cubicBezTo>
                  <a:pt x="766" y="1019"/>
                  <a:pt x="766" y="1020"/>
                  <a:pt x="767" y="1021"/>
                </a:cubicBezTo>
                <a:cubicBezTo>
                  <a:pt x="767" y="1021"/>
                  <a:pt x="768" y="1021"/>
                  <a:pt x="768" y="1021"/>
                </a:cubicBezTo>
                <a:cubicBezTo>
                  <a:pt x="769" y="1021"/>
                  <a:pt x="770" y="1021"/>
                  <a:pt x="771" y="1021"/>
                </a:cubicBezTo>
                <a:cubicBezTo>
                  <a:pt x="772" y="1021"/>
                  <a:pt x="774" y="1020"/>
                  <a:pt x="774" y="1019"/>
                </a:cubicBezTo>
                <a:cubicBezTo>
                  <a:pt x="775" y="1018"/>
                  <a:pt x="776" y="1017"/>
                  <a:pt x="777" y="1016"/>
                </a:cubicBezTo>
                <a:cubicBezTo>
                  <a:pt x="777" y="1016"/>
                  <a:pt x="778" y="1015"/>
                  <a:pt x="778" y="1015"/>
                </a:cubicBezTo>
                <a:cubicBezTo>
                  <a:pt x="779" y="1014"/>
                  <a:pt x="779" y="1014"/>
                  <a:pt x="779" y="1013"/>
                </a:cubicBezTo>
                <a:cubicBezTo>
                  <a:pt x="779" y="1012"/>
                  <a:pt x="780" y="1013"/>
                  <a:pt x="780" y="1013"/>
                </a:cubicBezTo>
                <a:cubicBezTo>
                  <a:pt x="782" y="1013"/>
                  <a:pt x="781" y="1013"/>
                  <a:pt x="782" y="1014"/>
                </a:cubicBezTo>
                <a:cubicBezTo>
                  <a:pt x="783" y="1015"/>
                  <a:pt x="783" y="1014"/>
                  <a:pt x="783" y="1014"/>
                </a:cubicBezTo>
                <a:cubicBezTo>
                  <a:pt x="784" y="1013"/>
                  <a:pt x="784" y="1014"/>
                  <a:pt x="785" y="1014"/>
                </a:cubicBezTo>
                <a:cubicBezTo>
                  <a:pt x="785" y="1014"/>
                  <a:pt x="787" y="1014"/>
                  <a:pt x="787" y="1014"/>
                </a:cubicBezTo>
                <a:cubicBezTo>
                  <a:pt x="787" y="1018"/>
                  <a:pt x="782" y="1014"/>
                  <a:pt x="782" y="1017"/>
                </a:cubicBezTo>
                <a:cubicBezTo>
                  <a:pt x="782" y="1018"/>
                  <a:pt x="782" y="1019"/>
                  <a:pt x="782" y="1019"/>
                </a:cubicBezTo>
                <a:cubicBezTo>
                  <a:pt x="782" y="1020"/>
                  <a:pt x="781" y="1020"/>
                  <a:pt x="781" y="1020"/>
                </a:cubicBezTo>
                <a:cubicBezTo>
                  <a:pt x="780" y="1021"/>
                  <a:pt x="781" y="1022"/>
                  <a:pt x="780" y="1023"/>
                </a:cubicBezTo>
                <a:cubicBezTo>
                  <a:pt x="779" y="1024"/>
                  <a:pt x="778" y="1022"/>
                  <a:pt x="777" y="1024"/>
                </a:cubicBezTo>
                <a:cubicBezTo>
                  <a:pt x="777" y="1026"/>
                  <a:pt x="778" y="1026"/>
                  <a:pt x="779" y="1027"/>
                </a:cubicBezTo>
                <a:cubicBezTo>
                  <a:pt x="780" y="1027"/>
                  <a:pt x="781" y="1028"/>
                  <a:pt x="781" y="1028"/>
                </a:cubicBezTo>
                <a:cubicBezTo>
                  <a:pt x="782" y="1028"/>
                  <a:pt x="783" y="1028"/>
                  <a:pt x="783" y="1028"/>
                </a:cubicBezTo>
                <a:cubicBezTo>
                  <a:pt x="784" y="1029"/>
                  <a:pt x="783" y="1030"/>
                  <a:pt x="783" y="1030"/>
                </a:cubicBezTo>
                <a:cubicBezTo>
                  <a:pt x="783" y="1031"/>
                  <a:pt x="784" y="1031"/>
                  <a:pt x="783" y="1032"/>
                </a:cubicBezTo>
                <a:cubicBezTo>
                  <a:pt x="783" y="1032"/>
                  <a:pt x="783" y="1032"/>
                  <a:pt x="783" y="1032"/>
                </a:cubicBezTo>
                <a:cubicBezTo>
                  <a:pt x="782" y="1032"/>
                  <a:pt x="782" y="1031"/>
                  <a:pt x="782" y="1031"/>
                </a:cubicBezTo>
                <a:cubicBezTo>
                  <a:pt x="781" y="1030"/>
                  <a:pt x="781" y="1030"/>
                  <a:pt x="780" y="1029"/>
                </a:cubicBezTo>
                <a:cubicBezTo>
                  <a:pt x="780" y="1029"/>
                  <a:pt x="780" y="1028"/>
                  <a:pt x="779" y="1028"/>
                </a:cubicBezTo>
                <a:cubicBezTo>
                  <a:pt x="778" y="1027"/>
                  <a:pt x="778" y="1027"/>
                  <a:pt x="778" y="1026"/>
                </a:cubicBezTo>
                <a:cubicBezTo>
                  <a:pt x="777" y="1026"/>
                  <a:pt x="777" y="1025"/>
                  <a:pt x="776" y="1025"/>
                </a:cubicBezTo>
                <a:cubicBezTo>
                  <a:pt x="776" y="1025"/>
                  <a:pt x="776" y="1026"/>
                  <a:pt x="775" y="1027"/>
                </a:cubicBezTo>
                <a:cubicBezTo>
                  <a:pt x="775" y="1028"/>
                  <a:pt x="775" y="1030"/>
                  <a:pt x="775" y="1032"/>
                </a:cubicBezTo>
                <a:cubicBezTo>
                  <a:pt x="775" y="1032"/>
                  <a:pt x="775" y="1032"/>
                  <a:pt x="776" y="1033"/>
                </a:cubicBezTo>
                <a:cubicBezTo>
                  <a:pt x="777" y="1034"/>
                  <a:pt x="778" y="1032"/>
                  <a:pt x="780" y="1033"/>
                </a:cubicBezTo>
                <a:cubicBezTo>
                  <a:pt x="781" y="1034"/>
                  <a:pt x="778" y="1035"/>
                  <a:pt x="779" y="1036"/>
                </a:cubicBezTo>
                <a:cubicBezTo>
                  <a:pt x="779" y="1037"/>
                  <a:pt x="780" y="1037"/>
                  <a:pt x="781" y="1037"/>
                </a:cubicBezTo>
                <a:cubicBezTo>
                  <a:pt x="781" y="1037"/>
                  <a:pt x="782" y="1038"/>
                  <a:pt x="782" y="1038"/>
                </a:cubicBezTo>
                <a:cubicBezTo>
                  <a:pt x="783" y="1038"/>
                  <a:pt x="784" y="1038"/>
                  <a:pt x="784" y="1038"/>
                </a:cubicBezTo>
                <a:cubicBezTo>
                  <a:pt x="785" y="1037"/>
                  <a:pt x="786" y="1038"/>
                  <a:pt x="786" y="1038"/>
                </a:cubicBezTo>
                <a:cubicBezTo>
                  <a:pt x="786" y="1040"/>
                  <a:pt x="786" y="1039"/>
                  <a:pt x="785" y="1039"/>
                </a:cubicBezTo>
                <a:cubicBezTo>
                  <a:pt x="784" y="1038"/>
                  <a:pt x="783" y="1039"/>
                  <a:pt x="783" y="1040"/>
                </a:cubicBezTo>
                <a:cubicBezTo>
                  <a:pt x="782" y="1041"/>
                  <a:pt x="782" y="1042"/>
                  <a:pt x="782" y="1043"/>
                </a:cubicBezTo>
                <a:cubicBezTo>
                  <a:pt x="783" y="1044"/>
                  <a:pt x="783" y="1044"/>
                  <a:pt x="784" y="1044"/>
                </a:cubicBezTo>
                <a:cubicBezTo>
                  <a:pt x="785" y="1046"/>
                  <a:pt x="782" y="1046"/>
                  <a:pt x="781" y="1046"/>
                </a:cubicBezTo>
                <a:cubicBezTo>
                  <a:pt x="778" y="1046"/>
                  <a:pt x="780" y="1047"/>
                  <a:pt x="779" y="1049"/>
                </a:cubicBezTo>
                <a:cubicBezTo>
                  <a:pt x="779" y="1049"/>
                  <a:pt x="778" y="1049"/>
                  <a:pt x="778" y="1050"/>
                </a:cubicBezTo>
                <a:cubicBezTo>
                  <a:pt x="777" y="1050"/>
                  <a:pt x="777" y="1051"/>
                  <a:pt x="777" y="1052"/>
                </a:cubicBezTo>
                <a:cubicBezTo>
                  <a:pt x="777" y="1053"/>
                  <a:pt x="776" y="1053"/>
                  <a:pt x="775" y="1053"/>
                </a:cubicBezTo>
                <a:cubicBezTo>
                  <a:pt x="775" y="1053"/>
                  <a:pt x="774" y="1053"/>
                  <a:pt x="774" y="1054"/>
                </a:cubicBezTo>
                <a:cubicBezTo>
                  <a:pt x="774" y="1054"/>
                  <a:pt x="775" y="1054"/>
                  <a:pt x="776" y="1055"/>
                </a:cubicBezTo>
                <a:cubicBezTo>
                  <a:pt x="776" y="1055"/>
                  <a:pt x="777" y="1056"/>
                  <a:pt x="777" y="1056"/>
                </a:cubicBezTo>
                <a:cubicBezTo>
                  <a:pt x="778" y="1057"/>
                  <a:pt x="778" y="1058"/>
                  <a:pt x="778" y="1058"/>
                </a:cubicBezTo>
                <a:cubicBezTo>
                  <a:pt x="779" y="1059"/>
                  <a:pt x="780" y="1059"/>
                  <a:pt x="780" y="1060"/>
                </a:cubicBezTo>
                <a:cubicBezTo>
                  <a:pt x="781" y="1060"/>
                  <a:pt x="781" y="1061"/>
                  <a:pt x="781" y="1061"/>
                </a:cubicBezTo>
                <a:cubicBezTo>
                  <a:pt x="782" y="1062"/>
                  <a:pt x="783" y="1062"/>
                  <a:pt x="784" y="1063"/>
                </a:cubicBezTo>
                <a:cubicBezTo>
                  <a:pt x="785" y="1064"/>
                  <a:pt x="786" y="1066"/>
                  <a:pt x="789" y="1066"/>
                </a:cubicBezTo>
                <a:cubicBezTo>
                  <a:pt x="791" y="1066"/>
                  <a:pt x="789" y="1063"/>
                  <a:pt x="788" y="1062"/>
                </a:cubicBezTo>
                <a:cubicBezTo>
                  <a:pt x="788" y="1061"/>
                  <a:pt x="787" y="1061"/>
                  <a:pt x="787" y="1060"/>
                </a:cubicBezTo>
                <a:cubicBezTo>
                  <a:pt x="786" y="1060"/>
                  <a:pt x="786" y="1059"/>
                  <a:pt x="786" y="1058"/>
                </a:cubicBezTo>
                <a:cubicBezTo>
                  <a:pt x="785" y="1057"/>
                  <a:pt x="783" y="1057"/>
                  <a:pt x="782" y="1056"/>
                </a:cubicBezTo>
                <a:cubicBezTo>
                  <a:pt x="782" y="1055"/>
                  <a:pt x="782" y="1055"/>
                  <a:pt x="782" y="1054"/>
                </a:cubicBezTo>
                <a:cubicBezTo>
                  <a:pt x="782" y="1053"/>
                  <a:pt x="781" y="1053"/>
                  <a:pt x="781" y="1052"/>
                </a:cubicBezTo>
                <a:cubicBezTo>
                  <a:pt x="781" y="1051"/>
                  <a:pt x="781" y="1051"/>
                  <a:pt x="782" y="1051"/>
                </a:cubicBezTo>
                <a:cubicBezTo>
                  <a:pt x="782" y="1051"/>
                  <a:pt x="783" y="1052"/>
                  <a:pt x="783" y="1053"/>
                </a:cubicBezTo>
                <a:cubicBezTo>
                  <a:pt x="783" y="1053"/>
                  <a:pt x="783" y="1054"/>
                  <a:pt x="784" y="1055"/>
                </a:cubicBezTo>
                <a:cubicBezTo>
                  <a:pt x="785" y="1055"/>
                  <a:pt x="785" y="1054"/>
                  <a:pt x="786" y="1054"/>
                </a:cubicBezTo>
                <a:cubicBezTo>
                  <a:pt x="788" y="1054"/>
                  <a:pt x="787" y="1056"/>
                  <a:pt x="788" y="1057"/>
                </a:cubicBezTo>
                <a:cubicBezTo>
                  <a:pt x="788" y="1058"/>
                  <a:pt x="789" y="1060"/>
                  <a:pt x="790" y="1061"/>
                </a:cubicBezTo>
                <a:cubicBezTo>
                  <a:pt x="790" y="1062"/>
                  <a:pt x="791" y="1062"/>
                  <a:pt x="792" y="1062"/>
                </a:cubicBezTo>
                <a:cubicBezTo>
                  <a:pt x="793" y="1063"/>
                  <a:pt x="793" y="1063"/>
                  <a:pt x="793" y="1064"/>
                </a:cubicBezTo>
                <a:cubicBezTo>
                  <a:pt x="793" y="1065"/>
                  <a:pt x="794" y="1065"/>
                  <a:pt x="794" y="1065"/>
                </a:cubicBezTo>
                <a:cubicBezTo>
                  <a:pt x="795" y="1064"/>
                  <a:pt x="795" y="1063"/>
                  <a:pt x="795" y="1063"/>
                </a:cubicBezTo>
                <a:cubicBezTo>
                  <a:pt x="796" y="1061"/>
                  <a:pt x="797" y="1060"/>
                  <a:pt x="796" y="1059"/>
                </a:cubicBezTo>
                <a:cubicBezTo>
                  <a:pt x="795" y="1057"/>
                  <a:pt x="795" y="1056"/>
                  <a:pt x="794" y="1055"/>
                </a:cubicBezTo>
                <a:cubicBezTo>
                  <a:pt x="793" y="1054"/>
                  <a:pt x="791" y="1053"/>
                  <a:pt x="791" y="1052"/>
                </a:cubicBezTo>
                <a:cubicBezTo>
                  <a:pt x="793" y="1052"/>
                  <a:pt x="794" y="1053"/>
                  <a:pt x="795" y="1054"/>
                </a:cubicBezTo>
                <a:cubicBezTo>
                  <a:pt x="795" y="1054"/>
                  <a:pt x="796" y="1055"/>
                  <a:pt x="797" y="1056"/>
                </a:cubicBezTo>
                <a:cubicBezTo>
                  <a:pt x="797" y="1056"/>
                  <a:pt x="798" y="1056"/>
                  <a:pt x="799" y="1056"/>
                </a:cubicBezTo>
                <a:cubicBezTo>
                  <a:pt x="800" y="1057"/>
                  <a:pt x="800" y="1058"/>
                  <a:pt x="800" y="1058"/>
                </a:cubicBezTo>
                <a:cubicBezTo>
                  <a:pt x="800" y="1059"/>
                  <a:pt x="801" y="1060"/>
                  <a:pt x="801" y="1059"/>
                </a:cubicBezTo>
                <a:cubicBezTo>
                  <a:pt x="802" y="1059"/>
                  <a:pt x="801" y="1057"/>
                  <a:pt x="801" y="1056"/>
                </a:cubicBezTo>
                <a:cubicBezTo>
                  <a:pt x="803" y="1056"/>
                  <a:pt x="802" y="1059"/>
                  <a:pt x="802" y="1060"/>
                </a:cubicBezTo>
                <a:cubicBezTo>
                  <a:pt x="804" y="1060"/>
                  <a:pt x="804" y="1058"/>
                  <a:pt x="804" y="1057"/>
                </a:cubicBezTo>
                <a:cubicBezTo>
                  <a:pt x="805" y="1057"/>
                  <a:pt x="806" y="1056"/>
                  <a:pt x="806" y="1055"/>
                </a:cubicBezTo>
                <a:cubicBezTo>
                  <a:pt x="807" y="1055"/>
                  <a:pt x="806" y="1054"/>
                  <a:pt x="807" y="1053"/>
                </a:cubicBezTo>
                <a:cubicBezTo>
                  <a:pt x="807" y="1053"/>
                  <a:pt x="808" y="1053"/>
                  <a:pt x="808" y="1052"/>
                </a:cubicBezTo>
                <a:cubicBezTo>
                  <a:pt x="808" y="1050"/>
                  <a:pt x="805" y="1051"/>
                  <a:pt x="805" y="1052"/>
                </a:cubicBezTo>
                <a:cubicBezTo>
                  <a:pt x="804" y="1052"/>
                  <a:pt x="802" y="1052"/>
                  <a:pt x="803" y="1051"/>
                </a:cubicBezTo>
                <a:cubicBezTo>
                  <a:pt x="803" y="1051"/>
                  <a:pt x="804" y="1051"/>
                  <a:pt x="804" y="1050"/>
                </a:cubicBezTo>
                <a:cubicBezTo>
                  <a:pt x="804" y="1050"/>
                  <a:pt x="804" y="1048"/>
                  <a:pt x="805" y="1049"/>
                </a:cubicBezTo>
                <a:cubicBezTo>
                  <a:pt x="806" y="1049"/>
                  <a:pt x="806" y="1050"/>
                  <a:pt x="806" y="1049"/>
                </a:cubicBezTo>
                <a:cubicBezTo>
                  <a:pt x="806" y="1048"/>
                  <a:pt x="806" y="1046"/>
                  <a:pt x="807" y="1046"/>
                </a:cubicBezTo>
                <a:cubicBezTo>
                  <a:pt x="808" y="1047"/>
                  <a:pt x="807" y="1047"/>
                  <a:pt x="808" y="1047"/>
                </a:cubicBezTo>
                <a:cubicBezTo>
                  <a:pt x="808" y="1047"/>
                  <a:pt x="809" y="1047"/>
                  <a:pt x="809" y="1046"/>
                </a:cubicBezTo>
                <a:cubicBezTo>
                  <a:pt x="811" y="1045"/>
                  <a:pt x="812" y="1044"/>
                  <a:pt x="813" y="1042"/>
                </a:cubicBezTo>
                <a:cubicBezTo>
                  <a:pt x="814" y="1042"/>
                  <a:pt x="813" y="1044"/>
                  <a:pt x="812" y="1045"/>
                </a:cubicBezTo>
                <a:cubicBezTo>
                  <a:pt x="812" y="1045"/>
                  <a:pt x="811" y="1046"/>
                  <a:pt x="811" y="1046"/>
                </a:cubicBezTo>
                <a:cubicBezTo>
                  <a:pt x="812" y="1046"/>
                  <a:pt x="813" y="1046"/>
                  <a:pt x="813" y="1046"/>
                </a:cubicBezTo>
                <a:cubicBezTo>
                  <a:pt x="813" y="1047"/>
                  <a:pt x="810" y="1048"/>
                  <a:pt x="810" y="1049"/>
                </a:cubicBezTo>
                <a:cubicBezTo>
                  <a:pt x="809" y="1050"/>
                  <a:pt x="810" y="1052"/>
                  <a:pt x="810" y="1053"/>
                </a:cubicBezTo>
                <a:cubicBezTo>
                  <a:pt x="810" y="1055"/>
                  <a:pt x="811" y="1056"/>
                  <a:pt x="812" y="1056"/>
                </a:cubicBezTo>
                <a:cubicBezTo>
                  <a:pt x="813" y="1057"/>
                  <a:pt x="814" y="1057"/>
                  <a:pt x="814" y="1057"/>
                </a:cubicBezTo>
                <a:cubicBezTo>
                  <a:pt x="815" y="1057"/>
                  <a:pt x="815" y="1058"/>
                  <a:pt x="815" y="1058"/>
                </a:cubicBezTo>
                <a:cubicBezTo>
                  <a:pt x="817" y="1059"/>
                  <a:pt x="818" y="1058"/>
                  <a:pt x="819" y="1057"/>
                </a:cubicBezTo>
                <a:cubicBezTo>
                  <a:pt x="821" y="1057"/>
                  <a:pt x="822" y="1057"/>
                  <a:pt x="823" y="1059"/>
                </a:cubicBezTo>
                <a:cubicBezTo>
                  <a:pt x="822" y="1059"/>
                  <a:pt x="821" y="1058"/>
                  <a:pt x="820" y="1058"/>
                </a:cubicBezTo>
                <a:cubicBezTo>
                  <a:pt x="819" y="1058"/>
                  <a:pt x="818" y="1059"/>
                  <a:pt x="817" y="1059"/>
                </a:cubicBezTo>
                <a:cubicBezTo>
                  <a:pt x="815" y="1060"/>
                  <a:pt x="815" y="1059"/>
                  <a:pt x="813" y="1058"/>
                </a:cubicBezTo>
                <a:cubicBezTo>
                  <a:pt x="812" y="1057"/>
                  <a:pt x="811" y="1058"/>
                  <a:pt x="809" y="1057"/>
                </a:cubicBezTo>
                <a:cubicBezTo>
                  <a:pt x="808" y="1056"/>
                  <a:pt x="807" y="1055"/>
                  <a:pt x="807" y="1057"/>
                </a:cubicBezTo>
                <a:cubicBezTo>
                  <a:pt x="806" y="1057"/>
                  <a:pt x="807" y="1058"/>
                  <a:pt x="807" y="1059"/>
                </a:cubicBezTo>
                <a:cubicBezTo>
                  <a:pt x="807" y="1059"/>
                  <a:pt x="807" y="1060"/>
                  <a:pt x="807" y="1060"/>
                </a:cubicBezTo>
                <a:cubicBezTo>
                  <a:pt x="807" y="1062"/>
                  <a:pt x="809" y="1062"/>
                  <a:pt x="810" y="1063"/>
                </a:cubicBezTo>
                <a:cubicBezTo>
                  <a:pt x="810" y="1064"/>
                  <a:pt x="810" y="1065"/>
                  <a:pt x="809" y="1064"/>
                </a:cubicBezTo>
                <a:cubicBezTo>
                  <a:pt x="809" y="1064"/>
                  <a:pt x="809" y="1063"/>
                  <a:pt x="808" y="1063"/>
                </a:cubicBezTo>
                <a:cubicBezTo>
                  <a:pt x="807" y="1063"/>
                  <a:pt x="806" y="1063"/>
                  <a:pt x="806" y="1063"/>
                </a:cubicBezTo>
                <a:cubicBezTo>
                  <a:pt x="805" y="1063"/>
                  <a:pt x="804" y="1063"/>
                  <a:pt x="804" y="1064"/>
                </a:cubicBezTo>
                <a:cubicBezTo>
                  <a:pt x="803" y="1065"/>
                  <a:pt x="804" y="1067"/>
                  <a:pt x="804" y="1068"/>
                </a:cubicBezTo>
                <a:cubicBezTo>
                  <a:pt x="803" y="1069"/>
                  <a:pt x="802" y="1070"/>
                  <a:pt x="802" y="1072"/>
                </a:cubicBezTo>
                <a:cubicBezTo>
                  <a:pt x="802" y="1073"/>
                  <a:pt x="803" y="1074"/>
                  <a:pt x="803" y="1075"/>
                </a:cubicBezTo>
                <a:cubicBezTo>
                  <a:pt x="803" y="1076"/>
                  <a:pt x="803" y="1077"/>
                  <a:pt x="803" y="1077"/>
                </a:cubicBezTo>
                <a:cubicBezTo>
                  <a:pt x="804" y="1078"/>
                  <a:pt x="804" y="1078"/>
                  <a:pt x="805" y="1078"/>
                </a:cubicBezTo>
                <a:cubicBezTo>
                  <a:pt x="805" y="1079"/>
                  <a:pt x="806" y="1080"/>
                  <a:pt x="807" y="1081"/>
                </a:cubicBezTo>
                <a:cubicBezTo>
                  <a:pt x="808" y="1081"/>
                  <a:pt x="809" y="1080"/>
                  <a:pt x="810" y="1080"/>
                </a:cubicBezTo>
                <a:cubicBezTo>
                  <a:pt x="811" y="1080"/>
                  <a:pt x="811" y="1080"/>
                  <a:pt x="812" y="1080"/>
                </a:cubicBezTo>
                <a:cubicBezTo>
                  <a:pt x="812" y="1080"/>
                  <a:pt x="813" y="1080"/>
                  <a:pt x="813" y="1081"/>
                </a:cubicBezTo>
                <a:cubicBezTo>
                  <a:pt x="813" y="1081"/>
                  <a:pt x="813" y="1081"/>
                  <a:pt x="812" y="1082"/>
                </a:cubicBezTo>
                <a:cubicBezTo>
                  <a:pt x="812" y="1082"/>
                  <a:pt x="812" y="1083"/>
                  <a:pt x="811" y="1083"/>
                </a:cubicBezTo>
                <a:cubicBezTo>
                  <a:pt x="811" y="1083"/>
                  <a:pt x="810" y="1083"/>
                  <a:pt x="810" y="1084"/>
                </a:cubicBezTo>
                <a:cubicBezTo>
                  <a:pt x="809" y="1085"/>
                  <a:pt x="810" y="1085"/>
                  <a:pt x="811" y="1085"/>
                </a:cubicBezTo>
                <a:cubicBezTo>
                  <a:pt x="812" y="1085"/>
                  <a:pt x="813" y="1085"/>
                  <a:pt x="813" y="1086"/>
                </a:cubicBezTo>
                <a:cubicBezTo>
                  <a:pt x="814" y="1086"/>
                  <a:pt x="814" y="1086"/>
                  <a:pt x="814" y="1086"/>
                </a:cubicBezTo>
                <a:cubicBezTo>
                  <a:pt x="814" y="1087"/>
                  <a:pt x="814" y="1087"/>
                  <a:pt x="814" y="1087"/>
                </a:cubicBezTo>
                <a:cubicBezTo>
                  <a:pt x="816" y="1088"/>
                  <a:pt x="815" y="1084"/>
                  <a:pt x="815" y="1083"/>
                </a:cubicBezTo>
                <a:cubicBezTo>
                  <a:pt x="816" y="1083"/>
                  <a:pt x="816" y="1082"/>
                  <a:pt x="816" y="1081"/>
                </a:cubicBezTo>
                <a:cubicBezTo>
                  <a:pt x="816" y="1081"/>
                  <a:pt x="815" y="1080"/>
                  <a:pt x="815" y="1080"/>
                </a:cubicBezTo>
                <a:cubicBezTo>
                  <a:pt x="815" y="1079"/>
                  <a:pt x="815" y="1079"/>
                  <a:pt x="815" y="1078"/>
                </a:cubicBezTo>
                <a:cubicBezTo>
                  <a:pt x="816" y="1077"/>
                  <a:pt x="815" y="1077"/>
                  <a:pt x="815" y="1076"/>
                </a:cubicBezTo>
                <a:cubicBezTo>
                  <a:pt x="815" y="1075"/>
                  <a:pt x="816" y="1074"/>
                  <a:pt x="816" y="1075"/>
                </a:cubicBezTo>
                <a:cubicBezTo>
                  <a:pt x="817" y="1075"/>
                  <a:pt x="816" y="1076"/>
                  <a:pt x="817" y="1076"/>
                </a:cubicBezTo>
                <a:cubicBezTo>
                  <a:pt x="817" y="1078"/>
                  <a:pt x="818" y="1077"/>
                  <a:pt x="818" y="1076"/>
                </a:cubicBezTo>
                <a:cubicBezTo>
                  <a:pt x="819" y="1076"/>
                  <a:pt x="820" y="1076"/>
                  <a:pt x="820" y="1077"/>
                </a:cubicBezTo>
                <a:cubicBezTo>
                  <a:pt x="821" y="1077"/>
                  <a:pt x="821" y="1076"/>
                  <a:pt x="822" y="1076"/>
                </a:cubicBezTo>
                <a:cubicBezTo>
                  <a:pt x="823" y="1075"/>
                  <a:pt x="823" y="1076"/>
                  <a:pt x="823" y="1077"/>
                </a:cubicBezTo>
                <a:cubicBezTo>
                  <a:pt x="823" y="1078"/>
                  <a:pt x="822" y="1080"/>
                  <a:pt x="821" y="1081"/>
                </a:cubicBezTo>
                <a:cubicBezTo>
                  <a:pt x="821" y="1082"/>
                  <a:pt x="821" y="1084"/>
                  <a:pt x="821" y="1085"/>
                </a:cubicBezTo>
                <a:cubicBezTo>
                  <a:pt x="821" y="1085"/>
                  <a:pt x="821" y="1087"/>
                  <a:pt x="820" y="1087"/>
                </a:cubicBezTo>
                <a:cubicBezTo>
                  <a:pt x="820" y="1086"/>
                  <a:pt x="820" y="1085"/>
                  <a:pt x="820" y="1085"/>
                </a:cubicBezTo>
                <a:cubicBezTo>
                  <a:pt x="820" y="1083"/>
                  <a:pt x="821" y="1081"/>
                  <a:pt x="820" y="1080"/>
                </a:cubicBezTo>
                <a:cubicBezTo>
                  <a:pt x="820" y="1080"/>
                  <a:pt x="819" y="1080"/>
                  <a:pt x="819" y="1080"/>
                </a:cubicBezTo>
                <a:cubicBezTo>
                  <a:pt x="819" y="1079"/>
                  <a:pt x="819" y="1079"/>
                  <a:pt x="819" y="1079"/>
                </a:cubicBezTo>
                <a:cubicBezTo>
                  <a:pt x="819" y="1078"/>
                  <a:pt x="819" y="1077"/>
                  <a:pt x="818" y="1077"/>
                </a:cubicBezTo>
                <a:cubicBezTo>
                  <a:pt x="818" y="1078"/>
                  <a:pt x="818" y="1079"/>
                  <a:pt x="818" y="1080"/>
                </a:cubicBezTo>
                <a:cubicBezTo>
                  <a:pt x="818" y="1080"/>
                  <a:pt x="817" y="1080"/>
                  <a:pt x="817" y="1081"/>
                </a:cubicBezTo>
                <a:cubicBezTo>
                  <a:pt x="816" y="1083"/>
                  <a:pt x="818" y="1083"/>
                  <a:pt x="818" y="1084"/>
                </a:cubicBezTo>
                <a:cubicBezTo>
                  <a:pt x="818" y="1085"/>
                  <a:pt x="816" y="1086"/>
                  <a:pt x="816" y="1087"/>
                </a:cubicBezTo>
                <a:cubicBezTo>
                  <a:pt x="817" y="1088"/>
                  <a:pt x="819" y="1088"/>
                  <a:pt x="818" y="1089"/>
                </a:cubicBezTo>
                <a:cubicBezTo>
                  <a:pt x="818" y="1090"/>
                  <a:pt x="817" y="1090"/>
                  <a:pt x="818" y="1090"/>
                </a:cubicBezTo>
                <a:cubicBezTo>
                  <a:pt x="819" y="1091"/>
                  <a:pt x="820" y="1090"/>
                  <a:pt x="820" y="1090"/>
                </a:cubicBezTo>
                <a:cubicBezTo>
                  <a:pt x="821" y="1090"/>
                  <a:pt x="821" y="1089"/>
                  <a:pt x="821" y="1089"/>
                </a:cubicBezTo>
                <a:cubicBezTo>
                  <a:pt x="822" y="1088"/>
                  <a:pt x="823" y="1089"/>
                  <a:pt x="823" y="1088"/>
                </a:cubicBezTo>
                <a:cubicBezTo>
                  <a:pt x="824" y="1087"/>
                  <a:pt x="823" y="1087"/>
                  <a:pt x="823" y="1086"/>
                </a:cubicBezTo>
                <a:cubicBezTo>
                  <a:pt x="823" y="1085"/>
                  <a:pt x="824" y="1085"/>
                  <a:pt x="825" y="1086"/>
                </a:cubicBezTo>
                <a:cubicBezTo>
                  <a:pt x="825" y="1086"/>
                  <a:pt x="824" y="1086"/>
                  <a:pt x="824" y="1086"/>
                </a:cubicBezTo>
                <a:cubicBezTo>
                  <a:pt x="824" y="1087"/>
                  <a:pt x="824" y="1087"/>
                  <a:pt x="825" y="1087"/>
                </a:cubicBezTo>
                <a:cubicBezTo>
                  <a:pt x="825" y="1088"/>
                  <a:pt x="825" y="1089"/>
                  <a:pt x="826" y="1089"/>
                </a:cubicBezTo>
                <a:cubicBezTo>
                  <a:pt x="827" y="1090"/>
                  <a:pt x="828" y="1089"/>
                  <a:pt x="828" y="1088"/>
                </a:cubicBezTo>
                <a:cubicBezTo>
                  <a:pt x="828" y="1088"/>
                  <a:pt x="829" y="1089"/>
                  <a:pt x="828" y="1089"/>
                </a:cubicBezTo>
                <a:cubicBezTo>
                  <a:pt x="828" y="1090"/>
                  <a:pt x="828" y="1090"/>
                  <a:pt x="828" y="1090"/>
                </a:cubicBezTo>
                <a:cubicBezTo>
                  <a:pt x="828" y="1091"/>
                  <a:pt x="828" y="1091"/>
                  <a:pt x="828" y="1092"/>
                </a:cubicBezTo>
                <a:cubicBezTo>
                  <a:pt x="828" y="1092"/>
                  <a:pt x="828" y="1093"/>
                  <a:pt x="828" y="1093"/>
                </a:cubicBezTo>
                <a:cubicBezTo>
                  <a:pt x="830" y="1093"/>
                  <a:pt x="830" y="1091"/>
                  <a:pt x="831" y="1090"/>
                </a:cubicBezTo>
                <a:cubicBezTo>
                  <a:pt x="831" y="1090"/>
                  <a:pt x="832" y="1090"/>
                  <a:pt x="833" y="1090"/>
                </a:cubicBezTo>
                <a:cubicBezTo>
                  <a:pt x="833" y="1090"/>
                  <a:pt x="833" y="1091"/>
                  <a:pt x="833" y="1091"/>
                </a:cubicBezTo>
                <a:cubicBezTo>
                  <a:pt x="832" y="1092"/>
                  <a:pt x="832" y="1091"/>
                  <a:pt x="832" y="1092"/>
                </a:cubicBezTo>
                <a:cubicBezTo>
                  <a:pt x="831" y="1092"/>
                  <a:pt x="831" y="1092"/>
                  <a:pt x="831" y="1092"/>
                </a:cubicBezTo>
                <a:cubicBezTo>
                  <a:pt x="830" y="1093"/>
                  <a:pt x="830" y="1093"/>
                  <a:pt x="829" y="1094"/>
                </a:cubicBezTo>
                <a:cubicBezTo>
                  <a:pt x="828" y="1094"/>
                  <a:pt x="828" y="1097"/>
                  <a:pt x="828" y="1098"/>
                </a:cubicBezTo>
                <a:cubicBezTo>
                  <a:pt x="829" y="1099"/>
                  <a:pt x="829" y="1099"/>
                  <a:pt x="829" y="1100"/>
                </a:cubicBezTo>
                <a:cubicBezTo>
                  <a:pt x="829" y="1100"/>
                  <a:pt x="829" y="1101"/>
                  <a:pt x="828" y="1101"/>
                </a:cubicBezTo>
                <a:cubicBezTo>
                  <a:pt x="828" y="1103"/>
                  <a:pt x="828" y="1104"/>
                  <a:pt x="828" y="1106"/>
                </a:cubicBezTo>
                <a:cubicBezTo>
                  <a:pt x="828" y="1107"/>
                  <a:pt x="828" y="1109"/>
                  <a:pt x="829" y="1110"/>
                </a:cubicBezTo>
                <a:cubicBezTo>
                  <a:pt x="829" y="1110"/>
                  <a:pt x="830" y="1110"/>
                  <a:pt x="830" y="1111"/>
                </a:cubicBezTo>
                <a:cubicBezTo>
                  <a:pt x="830" y="1112"/>
                  <a:pt x="831" y="1113"/>
                  <a:pt x="832" y="1113"/>
                </a:cubicBezTo>
                <a:cubicBezTo>
                  <a:pt x="833" y="1113"/>
                  <a:pt x="835" y="1113"/>
                  <a:pt x="835" y="1111"/>
                </a:cubicBezTo>
                <a:cubicBezTo>
                  <a:pt x="835" y="1113"/>
                  <a:pt x="833" y="1115"/>
                  <a:pt x="832" y="1116"/>
                </a:cubicBezTo>
                <a:cubicBezTo>
                  <a:pt x="831" y="1116"/>
                  <a:pt x="829" y="1116"/>
                  <a:pt x="830" y="1117"/>
                </a:cubicBezTo>
                <a:cubicBezTo>
                  <a:pt x="831" y="1118"/>
                  <a:pt x="832" y="1118"/>
                  <a:pt x="833" y="1118"/>
                </a:cubicBezTo>
                <a:cubicBezTo>
                  <a:pt x="835" y="1118"/>
                  <a:pt x="836" y="1117"/>
                  <a:pt x="837" y="1118"/>
                </a:cubicBezTo>
                <a:cubicBezTo>
                  <a:pt x="837" y="1119"/>
                  <a:pt x="834" y="1118"/>
                  <a:pt x="833" y="1119"/>
                </a:cubicBezTo>
                <a:cubicBezTo>
                  <a:pt x="832" y="1119"/>
                  <a:pt x="832" y="1119"/>
                  <a:pt x="831" y="1119"/>
                </a:cubicBezTo>
                <a:cubicBezTo>
                  <a:pt x="828" y="1120"/>
                  <a:pt x="831" y="1121"/>
                  <a:pt x="832" y="1122"/>
                </a:cubicBezTo>
                <a:cubicBezTo>
                  <a:pt x="833" y="1123"/>
                  <a:pt x="833" y="1123"/>
                  <a:pt x="834" y="1123"/>
                </a:cubicBezTo>
                <a:cubicBezTo>
                  <a:pt x="835" y="1123"/>
                  <a:pt x="836" y="1123"/>
                  <a:pt x="836" y="1124"/>
                </a:cubicBezTo>
                <a:cubicBezTo>
                  <a:pt x="836" y="1125"/>
                  <a:pt x="835" y="1125"/>
                  <a:pt x="835" y="1126"/>
                </a:cubicBezTo>
                <a:cubicBezTo>
                  <a:pt x="836" y="1126"/>
                  <a:pt x="837" y="1127"/>
                  <a:pt x="837" y="1127"/>
                </a:cubicBezTo>
                <a:cubicBezTo>
                  <a:pt x="838" y="1127"/>
                  <a:pt x="840" y="1128"/>
                  <a:pt x="841" y="1128"/>
                </a:cubicBezTo>
                <a:cubicBezTo>
                  <a:pt x="842" y="1129"/>
                  <a:pt x="842" y="1128"/>
                  <a:pt x="843" y="1129"/>
                </a:cubicBezTo>
                <a:cubicBezTo>
                  <a:pt x="844" y="1129"/>
                  <a:pt x="845" y="1130"/>
                  <a:pt x="846" y="1130"/>
                </a:cubicBezTo>
                <a:cubicBezTo>
                  <a:pt x="847" y="1129"/>
                  <a:pt x="847" y="1129"/>
                  <a:pt x="848" y="1128"/>
                </a:cubicBezTo>
                <a:cubicBezTo>
                  <a:pt x="849" y="1128"/>
                  <a:pt x="850" y="1128"/>
                  <a:pt x="850" y="1128"/>
                </a:cubicBezTo>
                <a:cubicBezTo>
                  <a:pt x="851" y="1128"/>
                  <a:pt x="851" y="1128"/>
                  <a:pt x="852" y="1129"/>
                </a:cubicBezTo>
                <a:cubicBezTo>
                  <a:pt x="853" y="1129"/>
                  <a:pt x="853" y="1129"/>
                  <a:pt x="854" y="1129"/>
                </a:cubicBezTo>
                <a:cubicBezTo>
                  <a:pt x="855" y="1129"/>
                  <a:pt x="855" y="1130"/>
                  <a:pt x="856" y="1130"/>
                </a:cubicBezTo>
                <a:cubicBezTo>
                  <a:pt x="857" y="1130"/>
                  <a:pt x="857" y="1130"/>
                  <a:pt x="858" y="1130"/>
                </a:cubicBezTo>
                <a:cubicBezTo>
                  <a:pt x="859" y="1130"/>
                  <a:pt x="859" y="1130"/>
                  <a:pt x="860" y="1130"/>
                </a:cubicBezTo>
                <a:cubicBezTo>
                  <a:pt x="861" y="1130"/>
                  <a:pt x="862" y="1131"/>
                  <a:pt x="862" y="1131"/>
                </a:cubicBezTo>
                <a:cubicBezTo>
                  <a:pt x="863" y="1131"/>
                  <a:pt x="864" y="1131"/>
                  <a:pt x="864" y="1131"/>
                </a:cubicBezTo>
                <a:cubicBezTo>
                  <a:pt x="866" y="1131"/>
                  <a:pt x="866" y="1132"/>
                  <a:pt x="865" y="1133"/>
                </a:cubicBezTo>
                <a:cubicBezTo>
                  <a:pt x="864" y="1133"/>
                  <a:pt x="863" y="1133"/>
                  <a:pt x="863" y="1134"/>
                </a:cubicBezTo>
                <a:cubicBezTo>
                  <a:pt x="863" y="1135"/>
                  <a:pt x="863" y="1136"/>
                  <a:pt x="863" y="1136"/>
                </a:cubicBezTo>
                <a:cubicBezTo>
                  <a:pt x="863" y="1136"/>
                  <a:pt x="864" y="1136"/>
                  <a:pt x="864" y="1136"/>
                </a:cubicBezTo>
                <a:cubicBezTo>
                  <a:pt x="864" y="1136"/>
                  <a:pt x="865" y="1136"/>
                  <a:pt x="865" y="1136"/>
                </a:cubicBezTo>
                <a:cubicBezTo>
                  <a:pt x="865" y="1137"/>
                  <a:pt x="863" y="1138"/>
                  <a:pt x="862" y="1139"/>
                </a:cubicBezTo>
                <a:cubicBezTo>
                  <a:pt x="861" y="1141"/>
                  <a:pt x="863" y="1139"/>
                  <a:pt x="864" y="1140"/>
                </a:cubicBezTo>
                <a:cubicBezTo>
                  <a:pt x="865" y="1140"/>
                  <a:pt x="865" y="1140"/>
                  <a:pt x="866" y="1140"/>
                </a:cubicBezTo>
                <a:cubicBezTo>
                  <a:pt x="866" y="1140"/>
                  <a:pt x="867" y="1140"/>
                  <a:pt x="867" y="1140"/>
                </a:cubicBezTo>
                <a:cubicBezTo>
                  <a:pt x="869" y="1140"/>
                  <a:pt x="871" y="1140"/>
                  <a:pt x="872" y="1140"/>
                </a:cubicBezTo>
                <a:cubicBezTo>
                  <a:pt x="874" y="1140"/>
                  <a:pt x="874" y="1140"/>
                  <a:pt x="874" y="1140"/>
                </a:cubicBezTo>
                <a:cubicBezTo>
                  <a:pt x="876" y="1142"/>
                  <a:pt x="875" y="1139"/>
                  <a:pt x="876" y="1138"/>
                </a:cubicBezTo>
                <a:cubicBezTo>
                  <a:pt x="877" y="1138"/>
                  <a:pt x="876" y="1140"/>
                  <a:pt x="877" y="1141"/>
                </a:cubicBezTo>
                <a:cubicBezTo>
                  <a:pt x="878" y="1141"/>
                  <a:pt x="879" y="1140"/>
                  <a:pt x="879" y="1140"/>
                </a:cubicBezTo>
                <a:cubicBezTo>
                  <a:pt x="880" y="1140"/>
                  <a:pt x="881" y="1139"/>
                  <a:pt x="882" y="1140"/>
                </a:cubicBezTo>
                <a:cubicBezTo>
                  <a:pt x="882" y="1140"/>
                  <a:pt x="883" y="1140"/>
                  <a:pt x="883" y="1141"/>
                </a:cubicBezTo>
                <a:cubicBezTo>
                  <a:pt x="884" y="1141"/>
                  <a:pt x="884" y="1140"/>
                  <a:pt x="884" y="1140"/>
                </a:cubicBezTo>
                <a:cubicBezTo>
                  <a:pt x="886" y="1141"/>
                  <a:pt x="886" y="1141"/>
                  <a:pt x="887" y="1140"/>
                </a:cubicBezTo>
                <a:cubicBezTo>
                  <a:pt x="887" y="1140"/>
                  <a:pt x="888" y="1138"/>
                  <a:pt x="888" y="1138"/>
                </a:cubicBezTo>
                <a:cubicBezTo>
                  <a:pt x="889" y="1138"/>
                  <a:pt x="889" y="1139"/>
                  <a:pt x="888" y="1139"/>
                </a:cubicBezTo>
                <a:cubicBezTo>
                  <a:pt x="888" y="1140"/>
                  <a:pt x="887" y="1140"/>
                  <a:pt x="887" y="1141"/>
                </a:cubicBezTo>
                <a:cubicBezTo>
                  <a:pt x="887" y="1141"/>
                  <a:pt x="887" y="1143"/>
                  <a:pt x="887" y="1143"/>
                </a:cubicBezTo>
                <a:cubicBezTo>
                  <a:pt x="887" y="1144"/>
                  <a:pt x="887" y="1144"/>
                  <a:pt x="888" y="1144"/>
                </a:cubicBezTo>
                <a:cubicBezTo>
                  <a:pt x="888" y="1143"/>
                  <a:pt x="888" y="1143"/>
                  <a:pt x="889" y="1143"/>
                </a:cubicBezTo>
                <a:cubicBezTo>
                  <a:pt x="890" y="1143"/>
                  <a:pt x="890" y="1143"/>
                  <a:pt x="891" y="1144"/>
                </a:cubicBezTo>
                <a:cubicBezTo>
                  <a:pt x="892" y="1145"/>
                  <a:pt x="894" y="1144"/>
                  <a:pt x="895" y="1144"/>
                </a:cubicBezTo>
                <a:cubicBezTo>
                  <a:pt x="894" y="1144"/>
                  <a:pt x="894" y="1145"/>
                  <a:pt x="894" y="1146"/>
                </a:cubicBezTo>
                <a:cubicBezTo>
                  <a:pt x="895" y="1146"/>
                  <a:pt x="895" y="1146"/>
                  <a:pt x="895" y="1147"/>
                </a:cubicBezTo>
                <a:cubicBezTo>
                  <a:pt x="895" y="1148"/>
                  <a:pt x="895" y="1149"/>
                  <a:pt x="895" y="1149"/>
                </a:cubicBezTo>
                <a:cubicBezTo>
                  <a:pt x="895" y="1150"/>
                  <a:pt x="895" y="1150"/>
                  <a:pt x="895" y="1151"/>
                </a:cubicBezTo>
                <a:cubicBezTo>
                  <a:pt x="895" y="1154"/>
                  <a:pt x="893" y="1151"/>
                  <a:pt x="892" y="1152"/>
                </a:cubicBezTo>
                <a:cubicBezTo>
                  <a:pt x="891" y="1153"/>
                  <a:pt x="894" y="1153"/>
                  <a:pt x="894" y="1154"/>
                </a:cubicBezTo>
                <a:cubicBezTo>
                  <a:pt x="894" y="1154"/>
                  <a:pt x="894" y="1155"/>
                  <a:pt x="895" y="1155"/>
                </a:cubicBezTo>
                <a:cubicBezTo>
                  <a:pt x="895" y="1155"/>
                  <a:pt x="895" y="1155"/>
                  <a:pt x="896" y="1155"/>
                </a:cubicBezTo>
                <a:cubicBezTo>
                  <a:pt x="896" y="1155"/>
                  <a:pt x="897" y="1156"/>
                  <a:pt x="898" y="1156"/>
                </a:cubicBezTo>
                <a:cubicBezTo>
                  <a:pt x="898" y="1156"/>
                  <a:pt x="899" y="1157"/>
                  <a:pt x="899" y="1157"/>
                </a:cubicBezTo>
                <a:cubicBezTo>
                  <a:pt x="900" y="1158"/>
                  <a:pt x="901" y="1158"/>
                  <a:pt x="901" y="1158"/>
                </a:cubicBezTo>
                <a:cubicBezTo>
                  <a:pt x="903" y="1158"/>
                  <a:pt x="904" y="1160"/>
                  <a:pt x="905" y="1159"/>
                </a:cubicBezTo>
                <a:cubicBezTo>
                  <a:pt x="905" y="1159"/>
                  <a:pt x="906" y="1159"/>
                  <a:pt x="907" y="1159"/>
                </a:cubicBezTo>
                <a:cubicBezTo>
                  <a:pt x="907" y="1158"/>
                  <a:pt x="907" y="1157"/>
                  <a:pt x="907" y="1157"/>
                </a:cubicBezTo>
                <a:cubicBezTo>
                  <a:pt x="908" y="1156"/>
                  <a:pt x="908" y="1156"/>
                  <a:pt x="909" y="1156"/>
                </a:cubicBezTo>
                <a:cubicBezTo>
                  <a:pt x="909" y="1156"/>
                  <a:pt x="910" y="1158"/>
                  <a:pt x="911" y="1158"/>
                </a:cubicBezTo>
                <a:cubicBezTo>
                  <a:pt x="911" y="1159"/>
                  <a:pt x="910" y="1160"/>
                  <a:pt x="911" y="1161"/>
                </a:cubicBezTo>
                <a:cubicBezTo>
                  <a:pt x="911" y="1161"/>
                  <a:pt x="912" y="1161"/>
                  <a:pt x="913" y="1162"/>
                </a:cubicBezTo>
                <a:cubicBezTo>
                  <a:pt x="913" y="1162"/>
                  <a:pt x="914" y="1161"/>
                  <a:pt x="915" y="1161"/>
                </a:cubicBezTo>
                <a:cubicBezTo>
                  <a:pt x="915" y="1162"/>
                  <a:pt x="914" y="1162"/>
                  <a:pt x="914" y="1163"/>
                </a:cubicBezTo>
                <a:cubicBezTo>
                  <a:pt x="914" y="1163"/>
                  <a:pt x="914" y="1164"/>
                  <a:pt x="914" y="1164"/>
                </a:cubicBezTo>
                <a:cubicBezTo>
                  <a:pt x="914" y="1164"/>
                  <a:pt x="914" y="1164"/>
                  <a:pt x="913" y="1165"/>
                </a:cubicBezTo>
                <a:cubicBezTo>
                  <a:pt x="913" y="1165"/>
                  <a:pt x="913" y="1166"/>
                  <a:pt x="914" y="1167"/>
                </a:cubicBezTo>
                <a:cubicBezTo>
                  <a:pt x="914" y="1167"/>
                  <a:pt x="914" y="1167"/>
                  <a:pt x="915" y="1167"/>
                </a:cubicBezTo>
                <a:cubicBezTo>
                  <a:pt x="915" y="1167"/>
                  <a:pt x="915" y="1168"/>
                  <a:pt x="915" y="1168"/>
                </a:cubicBezTo>
                <a:cubicBezTo>
                  <a:pt x="915" y="1168"/>
                  <a:pt x="916" y="1168"/>
                  <a:pt x="917" y="1168"/>
                </a:cubicBezTo>
                <a:cubicBezTo>
                  <a:pt x="917" y="1169"/>
                  <a:pt x="917" y="1170"/>
                  <a:pt x="918" y="1170"/>
                </a:cubicBezTo>
                <a:cubicBezTo>
                  <a:pt x="919" y="1170"/>
                  <a:pt x="919" y="1169"/>
                  <a:pt x="920" y="1169"/>
                </a:cubicBezTo>
                <a:cubicBezTo>
                  <a:pt x="920" y="1167"/>
                  <a:pt x="920" y="1166"/>
                  <a:pt x="922" y="1165"/>
                </a:cubicBezTo>
                <a:cubicBezTo>
                  <a:pt x="923" y="1165"/>
                  <a:pt x="924" y="1165"/>
                  <a:pt x="924" y="1164"/>
                </a:cubicBezTo>
                <a:cubicBezTo>
                  <a:pt x="924" y="1164"/>
                  <a:pt x="924" y="1162"/>
                  <a:pt x="925" y="1163"/>
                </a:cubicBezTo>
                <a:cubicBezTo>
                  <a:pt x="926" y="1163"/>
                  <a:pt x="925" y="1166"/>
                  <a:pt x="924" y="1166"/>
                </a:cubicBezTo>
                <a:cubicBezTo>
                  <a:pt x="924" y="1167"/>
                  <a:pt x="924" y="1167"/>
                  <a:pt x="924" y="1168"/>
                </a:cubicBezTo>
                <a:cubicBezTo>
                  <a:pt x="924" y="1168"/>
                  <a:pt x="924" y="1168"/>
                  <a:pt x="923" y="1169"/>
                </a:cubicBezTo>
                <a:cubicBezTo>
                  <a:pt x="923" y="1170"/>
                  <a:pt x="923" y="1170"/>
                  <a:pt x="924" y="1170"/>
                </a:cubicBezTo>
                <a:cubicBezTo>
                  <a:pt x="925" y="1170"/>
                  <a:pt x="925" y="1170"/>
                  <a:pt x="925" y="1171"/>
                </a:cubicBezTo>
                <a:cubicBezTo>
                  <a:pt x="926" y="1171"/>
                  <a:pt x="927" y="1172"/>
                  <a:pt x="926" y="1173"/>
                </a:cubicBezTo>
                <a:cubicBezTo>
                  <a:pt x="925" y="1173"/>
                  <a:pt x="925" y="1172"/>
                  <a:pt x="924" y="1173"/>
                </a:cubicBezTo>
                <a:cubicBezTo>
                  <a:pt x="924" y="1174"/>
                  <a:pt x="925" y="1174"/>
                  <a:pt x="925" y="1174"/>
                </a:cubicBezTo>
                <a:cubicBezTo>
                  <a:pt x="926" y="1174"/>
                  <a:pt x="926" y="1175"/>
                  <a:pt x="926" y="1175"/>
                </a:cubicBezTo>
                <a:cubicBezTo>
                  <a:pt x="927" y="1176"/>
                  <a:pt x="928" y="1176"/>
                  <a:pt x="928" y="1176"/>
                </a:cubicBezTo>
                <a:cubicBezTo>
                  <a:pt x="929" y="1177"/>
                  <a:pt x="927" y="1180"/>
                  <a:pt x="928" y="1180"/>
                </a:cubicBezTo>
                <a:cubicBezTo>
                  <a:pt x="929" y="1180"/>
                  <a:pt x="930" y="1178"/>
                  <a:pt x="931" y="1179"/>
                </a:cubicBezTo>
                <a:cubicBezTo>
                  <a:pt x="932" y="1179"/>
                  <a:pt x="932" y="1180"/>
                  <a:pt x="933" y="1180"/>
                </a:cubicBezTo>
                <a:cubicBezTo>
                  <a:pt x="935" y="1181"/>
                  <a:pt x="933" y="1184"/>
                  <a:pt x="935" y="1185"/>
                </a:cubicBezTo>
                <a:cubicBezTo>
                  <a:pt x="936" y="1185"/>
                  <a:pt x="936" y="1185"/>
                  <a:pt x="936" y="1187"/>
                </a:cubicBezTo>
                <a:cubicBezTo>
                  <a:pt x="936" y="1187"/>
                  <a:pt x="936" y="1188"/>
                  <a:pt x="937" y="1188"/>
                </a:cubicBezTo>
                <a:cubicBezTo>
                  <a:pt x="938" y="1188"/>
                  <a:pt x="938" y="1187"/>
                  <a:pt x="939" y="1187"/>
                </a:cubicBezTo>
                <a:cubicBezTo>
                  <a:pt x="940" y="1187"/>
                  <a:pt x="939" y="1188"/>
                  <a:pt x="940" y="1188"/>
                </a:cubicBezTo>
                <a:cubicBezTo>
                  <a:pt x="940" y="1189"/>
                  <a:pt x="940" y="1190"/>
                  <a:pt x="941" y="1191"/>
                </a:cubicBezTo>
                <a:cubicBezTo>
                  <a:pt x="941" y="1191"/>
                  <a:pt x="940" y="1192"/>
                  <a:pt x="940" y="1192"/>
                </a:cubicBezTo>
                <a:cubicBezTo>
                  <a:pt x="940" y="1193"/>
                  <a:pt x="940" y="1194"/>
                  <a:pt x="940" y="1195"/>
                </a:cubicBezTo>
                <a:cubicBezTo>
                  <a:pt x="940" y="1195"/>
                  <a:pt x="939" y="1195"/>
                  <a:pt x="938" y="1195"/>
                </a:cubicBezTo>
                <a:cubicBezTo>
                  <a:pt x="938" y="1196"/>
                  <a:pt x="937" y="1196"/>
                  <a:pt x="936" y="1197"/>
                </a:cubicBezTo>
                <a:cubicBezTo>
                  <a:pt x="936" y="1197"/>
                  <a:pt x="936" y="1198"/>
                  <a:pt x="935" y="1198"/>
                </a:cubicBezTo>
                <a:cubicBezTo>
                  <a:pt x="935" y="1199"/>
                  <a:pt x="934" y="1199"/>
                  <a:pt x="934" y="1200"/>
                </a:cubicBezTo>
                <a:cubicBezTo>
                  <a:pt x="934" y="1200"/>
                  <a:pt x="935" y="1201"/>
                  <a:pt x="935" y="1201"/>
                </a:cubicBezTo>
                <a:cubicBezTo>
                  <a:pt x="936" y="1202"/>
                  <a:pt x="936" y="1202"/>
                  <a:pt x="936" y="1203"/>
                </a:cubicBezTo>
                <a:cubicBezTo>
                  <a:pt x="936" y="1203"/>
                  <a:pt x="937" y="1204"/>
                  <a:pt x="938" y="1204"/>
                </a:cubicBezTo>
                <a:cubicBezTo>
                  <a:pt x="938" y="1205"/>
                  <a:pt x="938" y="1205"/>
                  <a:pt x="938" y="1206"/>
                </a:cubicBezTo>
                <a:cubicBezTo>
                  <a:pt x="938" y="1207"/>
                  <a:pt x="939" y="1207"/>
                  <a:pt x="940" y="1207"/>
                </a:cubicBezTo>
                <a:cubicBezTo>
                  <a:pt x="940" y="1207"/>
                  <a:pt x="941" y="1206"/>
                  <a:pt x="940" y="1206"/>
                </a:cubicBezTo>
                <a:cubicBezTo>
                  <a:pt x="939" y="1205"/>
                  <a:pt x="939" y="1205"/>
                  <a:pt x="939" y="1204"/>
                </a:cubicBezTo>
                <a:cubicBezTo>
                  <a:pt x="939" y="1203"/>
                  <a:pt x="939" y="1203"/>
                  <a:pt x="938" y="1202"/>
                </a:cubicBezTo>
                <a:cubicBezTo>
                  <a:pt x="937" y="1202"/>
                  <a:pt x="937" y="1201"/>
                  <a:pt x="937" y="1200"/>
                </a:cubicBezTo>
                <a:cubicBezTo>
                  <a:pt x="937" y="1200"/>
                  <a:pt x="938" y="1200"/>
                  <a:pt x="938" y="1199"/>
                </a:cubicBezTo>
                <a:cubicBezTo>
                  <a:pt x="939" y="1199"/>
                  <a:pt x="939" y="1197"/>
                  <a:pt x="941" y="1198"/>
                </a:cubicBezTo>
                <a:cubicBezTo>
                  <a:pt x="942" y="1199"/>
                  <a:pt x="942" y="1200"/>
                  <a:pt x="942" y="1201"/>
                </a:cubicBezTo>
                <a:cubicBezTo>
                  <a:pt x="942" y="1202"/>
                  <a:pt x="942" y="1203"/>
                  <a:pt x="942" y="1204"/>
                </a:cubicBezTo>
                <a:cubicBezTo>
                  <a:pt x="943" y="1204"/>
                  <a:pt x="943" y="1204"/>
                  <a:pt x="944" y="1205"/>
                </a:cubicBezTo>
                <a:cubicBezTo>
                  <a:pt x="945" y="1205"/>
                  <a:pt x="945" y="1206"/>
                  <a:pt x="945" y="1206"/>
                </a:cubicBezTo>
                <a:cubicBezTo>
                  <a:pt x="945" y="1207"/>
                  <a:pt x="944" y="1207"/>
                  <a:pt x="944" y="1208"/>
                </a:cubicBezTo>
                <a:cubicBezTo>
                  <a:pt x="943" y="1209"/>
                  <a:pt x="943" y="1209"/>
                  <a:pt x="943" y="1210"/>
                </a:cubicBezTo>
                <a:cubicBezTo>
                  <a:pt x="942" y="1211"/>
                  <a:pt x="942" y="1211"/>
                  <a:pt x="942" y="1212"/>
                </a:cubicBezTo>
                <a:cubicBezTo>
                  <a:pt x="942" y="1213"/>
                  <a:pt x="943" y="1213"/>
                  <a:pt x="942" y="1214"/>
                </a:cubicBezTo>
                <a:cubicBezTo>
                  <a:pt x="942" y="1214"/>
                  <a:pt x="941" y="1214"/>
                  <a:pt x="942" y="1215"/>
                </a:cubicBezTo>
                <a:cubicBezTo>
                  <a:pt x="942" y="1216"/>
                  <a:pt x="943" y="1216"/>
                  <a:pt x="943" y="1217"/>
                </a:cubicBezTo>
                <a:cubicBezTo>
                  <a:pt x="943" y="1217"/>
                  <a:pt x="942" y="1218"/>
                  <a:pt x="942" y="1219"/>
                </a:cubicBezTo>
                <a:cubicBezTo>
                  <a:pt x="942" y="1220"/>
                  <a:pt x="943" y="1220"/>
                  <a:pt x="943" y="1220"/>
                </a:cubicBezTo>
                <a:cubicBezTo>
                  <a:pt x="943" y="1221"/>
                  <a:pt x="943" y="1222"/>
                  <a:pt x="943" y="1223"/>
                </a:cubicBezTo>
                <a:cubicBezTo>
                  <a:pt x="942" y="1224"/>
                  <a:pt x="941" y="1225"/>
                  <a:pt x="940" y="1226"/>
                </a:cubicBezTo>
                <a:cubicBezTo>
                  <a:pt x="939" y="1226"/>
                  <a:pt x="939" y="1226"/>
                  <a:pt x="938" y="1227"/>
                </a:cubicBezTo>
                <a:cubicBezTo>
                  <a:pt x="938" y="1228"/>
                  <a:pt x="937" y="1228"/>
                  <a:pt x="937" y="1229"/>
                </a:cubicBezTo>
                <a:cubicBezTo>
                  <a:pt x="935" y="1229"/>
                  <a:pt x="934" y="1229"/>
                  <a:pt x="933" y="1230"/>
                </a:cubicBezTo>
                <a:cubicBezTo>
                  <a:pt x="932" y="1230"/>
                  <a:pt x="932" y="1231"/>
                  <a:pt x="931" y="1231"/>
                </a:cubicBezTo>
                <a:cubicBezTo>
                  <a:pt x="930" y="1230"/>
                  <a:pt x="931" y="1230"/>
                  <a:pt x="931" y="1229"/>
                </a:cubicBezTo>
                <a:cubicBezTo>
                  <a:pt x="931" y="1228"/>
                  <a:pt x="931" y="1226"/>
                  <a:pt x="932" y="1225"/>
                </a:cubicBezTo>
                <a:cubicBezTo>
                  <a:pt x="932" y="1224"/>
                  <a:pt x="933" y="1224"/>
                  <a:pt x="933" y="1225"/>
                </a:cubicBezTo>
                <a:cubicBezTo>
                  <a:pt x="934" y="1225"/>
                  <a:pt x="933" y="1226"/>
                  <a:pt x="933" y="1227"/>
                </a:cubicBezTo>
                <a:cubicBezTo>
                  <a:pt x="933" y="1228"/>
                  <a:pt x="934" y="1227"/>
                  <a:pt x="934" y="1227"/>
                </a:cubicBezTo>
                <a:cubicBezTo>
                  <a:pt x="935" y="1226"/>
                  <a:pt x="935" y="1225"/>
                  <a:pt x="935" y="1225"/>
                </a:cubicBezTo>
                <a:cubicBezTo>
                  <a:pt x="936" y="1224"/>
                  <a:pt x="937" y="1225"/>
                  <a:pt x="937" y="1224"/>
                </a:cubicBezTo>
                <a:cubicBezTo>
                  <a:pt x="938" y="1224"/>
                  <a:pt x="938" y="1223"/>
                  <a:pt x="939" y="1223"/>
                </a:cubicBezTo>
                <a:cubicBezTo>
                  <a:pt x="940" y="1222"/>
                  <a:pt x="940" y="1220"/>
                  <a:pt x="939" y="1219"/>
                </a:cubicBezTo>
                <a:cubicBezTo>
                  <a:pt x="939" y="1218"/>
                  <a:pt x="939" y="1218"/>
                  <a:pt x="939" y="1217"/>
                </a:cubicBezTo>
                <a:cubicBezTo>
                  <a:pt x="939" y="1216"/>
                  <a:pt x="938" y="1216"/>
                  <a:pt x="938" y="1216"/>
                </a:cubicBezTo>
                <a:cubicBezTo>
                  <a:pt x="937" y="1215"/>
                  <a:pt x="937" y="1214"/>
                  <a:pt x="938" y="1214"/>
                </a:cubicBezTo>
                <a:cubicBezTo>
                  <a:pt x="938" y="1213"/>
                  <a:pt x="938" y="1213"/>
                  <a:pt x="939" y="1213"/>
                </a:cubicBezTo>
                <a:cubicBezTo>
                  <a:pt x="939" y="1213"/>
                  <a:pt x="940" y="1213"/>
                  <a:pt x="940" y="1213"/>
                </a:cubicBezTo>
                <a:cubicBezTo>
                  <a:pt x="942" y="1213"/>
                  <a:pt x="940" y="1211"/>
                  <a:pt x="939" y="1210"/>
                </a:cubicBezTo>
                <a:cubicBezTo>
                  <a:pt x="939" y="1210"/>
                  <a:pt x="940" y="1209"/>
                  <a:pt x="939" y="1209"/>
                </a:cubicBezTo>
                <a:cubicBezTo>
                  <a:pt x="938" y="1209"/>
                  <a:pt x="939" y="1210"/>
                  <a:pt x="938" y="1210"/>
                </a:cubicBezTo>
                <a:cubicBezTo>
                  <a:pt x="938" y="1211"/>
                  <a:pt x="937" y="1211"/>
                  <a:pt x="937" y="1211"/>
                </a:cubicBezTo>
                <a:cubicBezTo>
                  <a:pt x="937" y="1212"/>
                  <a:pt x="936" y="1214"/>
                  <a:pt x="936" y="1213"/>
                </a:cubicBezTo>
                <a:cubicBezTo>
                  <a:pt x="935" y="1213"/>
                  <a:pt x="936" y="1211"/>
                  <a:pt x="936" y="1211"/>
                </a:cubicBezTo>
                <a:cubicBezTo>
                  <a:pt x="936" y="1210"/>
                  <a:pt x="937" y="1210"/>
                  <a:pt x="937" y="1210"/>
                </a:cubicBezTo>
                <a:cubicBezTo>
                  <a:pt x="938" y="1209"/>
                  <a:pt x="937" y="1208"/>
                  <a:pt x="936" y="1208"/>
                </a:cubicBezTo>
                <a:cubicBezTo>
                  <a:pt x="936" y="1207"/>
                  <a:pt x="935" y="1206"/>
                  <a:pt x="935" y="1205"/>
                </a:cubicBezTo>
                <a:cubicBezTo>
                  <a:pt x="935" y="1204"/>
                  <a:pt x="934" y="1203"/>
                  <a:pt x="933" y="1203"/>
                </a:cubicBezTo>
                <a:cubicBezTo>
                  <a:pt x="933" y="1204"/>
                  <a:pt x="934" y="1205"/>
                  <a:pt x="933" y="1206"/>
                </a:cubicBezTo>
                <a:cubicBezTo>
                  <a:pt x="932" y="1206"/>
                  <a:pt x="931" y="1206"/>
                  <a:pt x="931" y="1206"/>
                </a:cubicBezTo>
                <a:cubicBezTo>
                  <a:pt x="930" y="1205"/>
                  <a:pt x="930" y="1205"/>
                  <a:pt x="929" y="1204"/>
                </a:cubicBezTo>
                <a:cubicBezTo>
                  <a:pt x="928" y="1203"/>
                  <a:pt x="928" y="1202"/>
                  <a:pt x="926" y="1202"/>
                </a:cubicBezTo>
                <a:cubicBezTo>
                  <a:pt x="925" y="1202"/>
                  <a:pt x="923" y="1202"/>
                  <a:pt x="922" y="1202"/>
                </a:cubicBezTo>
                <a:cubicBezTo>
                  <a:pt x="921" y="1202"/>
                  <a:pt x="919" y="1202"/>
                  <a:pt x="918" y="1202"/>
                </a:cubicBezTo>
                <a:cubicBezTo>
                  <a:pt x="916" y="1202"/>
                  <a:pt x="915" y="1202"/>
                  <a:pt x="913" y="1202"/>
                </a:cubicBezTo>
                <a:cubicBezTo>
                  <a:pt x="913" y="1202"/>
                  <a:pt x="912" y="1201"/>
                  <a:pt x="912" y="1201"/>
                </a:cubicBezTo>
                <a:cubicBezTo>
                  <a:pt x="911" y="1201"/>
                  <a:pt x="910" y="1201"/>
                  <a:pt x="909" y="1201"/>
                </a:cubicBezTo>
                <a:cubicBezTo>
                  <a:pt x="908" y="1201"/>
                  <a:pt x="907" y="1201"/>
                  <a:pt x="905" y="1200"/>
                </a:cubicBezTo>
                <a:cubicBezTo>
                  <a:pt x="904" y="1200"/>
                  <a:pt x="903" y="1199"/>
                  <a:pt x="901" y="1198"/>
                </a:cubicBezTo>
                <a:cubicBezTo>
                  <a:pt x="900" y="1198"/>
                  <a:pt x="898" y="1198"/>
                  <a:pt x="897" y="1198"/>
                </a:cubicBezTo>
                <a:cubicBezTo>
                  <a:pt x="896" y="1197"/>
                  <a:pt x="895" y="1195"/>
                  <a:pt x="894" y="1196"/>
                </a:cubicBezTo>
                <a:cubicBezTo>
                  <a:pt x="893" y="1197"/>
                  <a:pt x="894" y="1200"/>
                  <a:pt x="894" y="1201"/>
                </a:cubicBezTo>
                <a:cubicBezTo>
                  <a:pt x="894" y="1203"/>
                  <a:pt x="894" y="1206"/>
                  <a:pt x="895" y="1207"/>
                </a:cubicBezTo>
                <a:cubicBezTo>
                  <a:pt x="896" y="1208"/>
                  <a:pt x="896" y="1209"/>
                  <a:pt x="897" y="1210"/>
                </a:cubicBezTo>
                <a:cubicBezTo>
                  <a:pt x="897" y="1212"/>
                  <a:pt x="897" y="1212"/>
                  <a:pt x="898" y="1213"/>
                </a:cubicBezTo>
                <a:cubicBezTo>
                  <a:pt x="899" y="1214"/>
                  <a:pt x="899" y="1215"/>
                  <a:pt x="899" y="1216"/>
                </a:cubicBezTo>
                <a:cubicBezTo>
                  <a:pt x="900" y="1217"/>
                  <a:pt x="900" y="1218"/>
                  <a:pt x="901" y="1218"/>
                </a:cubicBezTo>
                <a:cubicBezTo>
                  <a:pt x="901" y="1219"/>
                  <a:pt x="901" y="1220"/>
                  <a:pt x="902" y="1221"/>
                </a:cubicBezTo>
                <a:cubicBezTo>
                  <a:pt x="902" y="1222"/>
                  <a:pt x="903" y="1223"/>
                  <a:pt x="903" y="1225"/>
                </a:cubicBezTo>
                <a:cubicBezTo>
                  <a:pt x="904" y="1226"/>
                  <a:pt x="904" y="1227"/>
                  <a:pt x="905" y="1228"/>
                </a:cubicBezTo>
                <a:cubicBezTo>
                  <a:pt x="905" y="1229"/>
                  <a:pt x="905" y="1231"/>
                  <a:pt x="905" y="1233"/>
                </a:cubicBezTo>
                <a:cubicBezTo>
                  <a:pt x="905" y="1233"/>
                  <a:pt x="905" y="1235"/>
                  <a:pt x="906" y="1234"/>
                </a:cubicBezTo>
                <a:cubicBezTo>
                  <a:pt x="906" y="1234"/>
                  <a:pt x="906" y="1233"/>
                  <a:pt x="906" y="1232"/>
                </a:cubicBezTo>
                <a:cubicBezTo>
                  <a:pt x="907" y="1231"/>
                  <a:pt x="908" y="1233"/>
                  <a:pt x="909" y="1233"/>
                </a:cubicBezTo>
                <a:cubicBezTo>
                  <a:pt x="910" y="1233"/>
                  <a:pt x="910" y="1233"/>
                  <a:pt x="910" y="1233"/>
                </a:cubicBezTo>
                <a:cubicBezTo>
                  <a:pt x="911" y="1234"/>
                  <a:pt x="910" y="1234"/>
                  <a:pt x="910" y="1234"/>
                </a:cubicBezTo>
                <a:cubicBezTo>
                  <a:pt x="910" y="1235"/>
                  <a:pt x="909" y="1235"/>
                  <a:pt x="909" y="1235"/>
                </a:cubicBezTo>
                <a:cubicBezTo>
                  <a:pt x="908" y="1235"/>
                  <a:pt x="908" y="1236"/>
                  <a:pt x="908" y="1236"/>
                </a:cubicBezTo>
                <a:cubicBezTo>
                  <a:pt x="907" y="1236"/>
                  <a:pt x="907" y="1236"/>
                  <a:pt x="907" y="1236"/>
                </a:cubicBezTo>
                <a:cubicBezTo>
                  <a:pt x="906" y="1236"/>
                  <a:pt x="906" y="1236"/>
                  <a:pt x="906" y="1237"/>
                </a:cubicBezTo>
                <a:cubicBezTo>
                  <a:pt x="907" y="1238"/>
                  <a:pt x="907" y="1239"/>
                  <a:pt x="909" y="1239"/>
                </a:cubicBezTo>
                <a:cubicBezTo>
                  <a:pt x="909" y="1239"/>
                  <a:pt x="912" y="1239"/>
                  <a:pt x="912" y="1240"/>
                </a:cubicBezTo>
                <a:cubicBezTo>
                  <a:pt x="912" y="1240"/>
                  <a:pt x="911" y="1240"/>
                  <a:pt x="911" y="1240"/>
                </a:cubicBezTo>
                <a:cubicBezTo>
                  <a:pt x="911" y="1241"/>
                  <a:pt x="911" y="1241"/>
                  <a:pt x="911" y="1241"/>
                </a:cubicBezTo>
                <a:cubicBezTo>
                  <a:pt x="911" y="1241"/>
                  <a:pt x="911" y="1242"/>
                  <a:pt x="911" y="1242"/>
                </a:cubicBezTo>
                <a:cubicBezTo>
                  <a:pt x="911" y="1242"/>
                  <a:pt x="910" y="1242"/>
                  <a:pt x="910" y="1242"/>
                </a:cubicBezTo>
                <a:cubicBezTo>
                  <a:pt x="910" y="1242"/>
                  <a:pt x="910" y="1242"/>
                  <a:pt x="910" y="1243"/>
                </a:cubicBezTo>
                <a:cubicBezTo>
                  <a:pt x="910" y="1243"/>
                  <a:pt x="911" y="1243"/>
                  <a:pt x="911" y="1244"/>
                </a:cubicBezTo>
                <a:cubicBezTo>
                  <a:pt x="911" y="1245"/>
                  <a:pt x="911" y="1245"/>
                  <a:pt x="911" y="1246"/>
                </a:cubicBezTo>
                <a:cubicBezTo>
                  <a:pt x="910" y="1247"/>
                  <a:pt x="910" y="1247"/>
                  <a:pt x="910" y="1247"/>
                </a:cubicBezTo>
                <a:cubicBezTo>
                  <a:pt x="910" y="1248"/>
                  <a:pt x="910" y="1249"/>
                  <a:pt x="909" y="1248"/>
                </a:cubicBezTo>
                <a:cubicBezTo>
                  <a:pt x="909" y="1248"/>
                  <a:pt x="909" y="1247"/>
                  <a:pt x="909" y="1247"/>
                </a:cubicBezTo>
                <a:cubicBezTo>
                  <a:pt x="909" y="1246"/>
                  <a:pt x="909" y="1246"/>
                  <a:pt x="908" y="1245"/>
                </a:cubicBezTo>
                <a:cubicBezTo>
                  <a:pt x="908" y="1244"/>
                  <a:pt x="909" y="1243"/>
                  <a:pt x="908" y="1242"/>
                </a:cubicBezTo>
                <a:cubicBezTo>
                  <a:pt x="907" y="1243"/>
                  <a:pt x="908" y="1244"/>
                  <a:pt x="908" y="1245"/>
                </a:cubicBezTo>
                <a:cubicBezTo>
                  <a:pt x="908" y="1246"/>
                  <a:pt x="908" y="1247"/>
                  <a:pt x="908" y="1248"/>
                </a:cubicBezTo>
                <a:cubicBezTo>
                  <a:pt x="908" y="1249"/>
                  <a:pt x="907" y="1251"/>
                  <a:pt x="908" y="1251"/>
                </a:cubicBezTo>
                <a:cubicBezTo>
                  <a:pt x="909" y="1252"/>
                  <a:pt x="910" y="1251"/>
                  <a:pt x="911" y="1251"/>
                </a:cubicBezTo>
                <a:cubicBezTo>
                  <a:pt x="912" y="1252"/>
                  <a:pt x="913" y="1251"/>
                  <a:pt x="914" y="1252"/>
                </a:cubicBezTo>
                <a:cubicBezTo>
                  <a:pt x="914" y="1252"/>
                  <a:pt x="915" y="1252"/>
                  <a:pt x="916" y="1252"/>
                </a:cubicBezTo>
                <a:cubicBezTo>
                  <a:pt x="917" y="1253"/>
                  <a:pt x="918" y="1253"/>
                  <a:pt x="920" y="1253"/>
                </a:cubicBezTo>
                <a:cubicBezTo>
                  <a:pt x="921" y="1253"/>
                  <a:pt x="921" y="1253"/>
                  <a:pt x="922" y="1253"/>
                </a:cubicBezTo>
                <a:cubicBezTo>
                  <a:pt x="923" y="1253"/>
                  <a:pt x="924" y="1253"/>
                  <a:pt x="923" y="1254"/>
                </a:cubicBezTo>
                <a:cubicBezTo>
                  <a:pt x="922" y="1254"/>
                  <a:pt x="921" y="1254"/>
                  <a:pt x="921" y="1254"/>
                </a:cubicBezTo>
                <a:cubicBezTo>
                  <a:pt x="919" y="1255"/>
                  <a:pt x="919" y="1255"/>
                  <a:pt x="918" y="1255"/>
                </a:cubicBezTo>
                <a:cubicBezTo>
                  <a:pt x="917" y="1255"/>
                  <a:pt x="916" y="1255"/>
                  <a:pt x="915" y="1255"/>
                </a:cubicBezTo>
                <a:cubicBezTo>
                  <a:pt x="914" y="1255"/>
                  <a:pt x="912" y="1254"/>
                  <a:pt x="911" y="1254"/>
                </a:cubicBezTo>
                <a:cubicBezTo>
                  <a:pt x="911" y="1253"/>
                  <a:pt x="911" y="1252"/>
                  <a:pt x="910" y="1253"/>
                </a:cubicBezTo>
                <a:cubicBezTo>
                  <a:pt x="909" y="1253"/>
                  <a:pt x="910" y="1254"/>
                  <a:pt x="910" y="1255"/>
                </a:cubicBezTo>
                <a:cubicBezTo>
                  <a:pt x="910" y="1256"/>
                  <a:pt x="909" y="1258"/>
                  <a:pt x="909" y="1259"/>
                </a:cubicBezTo>
                <a:cubicBezTo>
                  <a:pt x="909" y="1261"/>
                  <a:pt x="909" y="1262"/>
                  <a:pt x="909" y="1264"/>
                </a:cubicBezTo>
                <a:cubicBezTo>
                  <a:pt x="909" y="1265"/>
                  <a:pt x="909" y="1267"/>
                  <a:pt x="909" y="1269"/>
                </a:cubicBezTo>
                <a:cubicBezTo>
                  <a:pt x="909" y="1270"/>
                  <a:pt x="910" y="1272"/>
                  <a:pt x="910" y="1273"/>
                </a:cubicBezTo>
                <a:cubicBezTo>
                  <a:pt x="910" y="1275"/>
                  <a:pt x="910" y="1276"/>
                  <a:pt x="910" y="1278"/>
                </a:cubicBezTo>
                <a:cubicBezTo>
                  <a:pt x="910" y="1281"/>
                  <a:pt x="908" y="1284"/>
                  <a:pt x="908" y="1287"/>
                </a:cubicBezTo>
                <a:cubicBezTo>
                  <a:pt x="908" y="1289"/>
                  <a:pt x="908" y="1291"/>
                  <a:pt x="908" y="1293"/>
                </a:cubicBezTo>
                <a:cubicBezTo>
                  <a:pt x="908" y="1294"/>
                  <a:pt x="908" y="1296"/>
                  <a:pt x="908" y="1298"/>
                </a:cubicBezTo>
                <a:cubicBezTo>
                  <a:pt x="908" y="1303"/>
                  <a:pt x="906" y="1308"/>
                  <a:pt x="906" y="1313"/>
                </a:cubicBezTo>
                <a:cubicBezTo>
                  <a:pt x="906" y="1314"/>
                  <a:pt x="906" y="1315"/>
                  <a:pt x="905" y="1316"/>
                </a:cubicBezTo>
                <a:cubicBezTo>
                  <a:pt x="905" y="1318"/>
                  <a:pt x="905" y="1320"/>
                  <a:pt x="904" y="1321"/>
                </a:cubicBezTo>
                <a:cubicBezTo>
                  <a:pt x="904" y="1322"/>
                  <a:pt x="903" y="1323"/>
                  <a:pt x="903" y="1324"/>
                </a:cubicBezTo>
                <a:cubicBezTo>
                  <a:pt x="903" y="1325"/>
                  <a:pt x="906" y="1323"/>
                  <a:pt x="905" y="1325"/>
                </a:cubicBezTo>
                <a:cubicBezTo>
                  <a:pt x="905" y="1326"/>
                  <a:pt x="904" y="1327"/>
                  <a:pt x="903" y="1328"/>
                </a:cubicBezTo>
                <a:cubicBezTo>
                  <a:pt x="902" y="1329"/>
                  <a:pt x="901" y="1330"/>
                  <a:pt x="900" y="1331"/>
                </a:cubicBezTo>
                <a:cubicBezTo>
                  <a:pt x="899" y="1332"/>
                  <a:pt x="900" y="1334"/>
                  <a:pt x="899" y="1335"/>
                </a:cubicBezTo>
                <a:cubicBezTo>
                  <a:pt x="898" y="1337"/>
                  <a:pt x="897" y="1338"/>
                  <a:pt x="898" y="1339"/>
                </a:cubicBezTo>
                <a:cubicBezTo>
                  <a:pt x="898" y="1340"/>
                  <a:pt x="899" y="1341"/>
                  <a:pt x="899" y="1342"/>
                </a:cubicBezTo>
                <a:cubicBezTo>
                  <a:pt x="900" y="1342"/>
                  <a:pt x="900" y="1343"/>
                  <a:pt x="901" y="1344"/>
                </a:cubicBezTo>
                <a:cubicBezTo>
                  <a:pt x="901" y="1344"/>
                  <a:pt x="901" y="1345"/>
                  <a:pt x="901" y="1345"/>
                </a:cubicBezTo>
                <a:cubicBezTo>
                  <a:pt x="900" y="1347"/>
                  <a:pt x="900" y="1347"/>
                  <a:pt x="900" y="1349"/>
                </a:cubicBezTo>
                <a:cubicBezTo>
                  <a:pt x="900" y="1350"/>
                  <a:pt x="901" y="1352"/>
                  <a:pt x="901" y="1353"/>
                </a:cubicBezTo>
                <a:cubicBezTo>
                  <a:pt x="901" y="1355"/>
                  <a:pt x="901" y="1356"/>
                  <a:pt x="902" y="1357"/>
                </a:cubicBezTo>
                <a:cubicBezTo>
                  <a:pt x="903" y="1358"/>
                  <a:pt x="904" y="1359"/>
                  <a:pt x="905" y="1361"/>
                </a:cubicBezTo>
                <a:cubicBezTo>
                  <a:pt x="905" y="1362"/>
                  <a:pt x="905" y="1363"/>
                  <a:pt x="905" y="1364"/>
                </a:cubicBezTo>
                <a:cubicBezTo>
                  <a:pt x="905" y="1364"/>
                  <a:pt x="905" y="1365"/>
                  <a:pt x="905" y="1366"/>
                </a:cubicBezTo>
                <a:cubicBezTo>
                  <a:pt x="905" y="1369"/>
                  <a:pt x="905" y="1372"/>
                  <a:pt x="905" y="1375"/>
                </a:cubicBezTo>
                <a:cubicBezTo>
                  <a:pt x="905" y="1377"/>
                  <a:pt x="905" y="1378"/>
                  <a:pt x="905" y="1379"/>
                </a:cubicBezTo>
                <a:cubicBezTo>
                  <a:pt x="905" y="1381"/>
                  <a:pt x="904" y="1383"/>
                  <a:pt x="904" y="1384"/>
                </a:cubicBezTo>
                <a:cubicBezTo>
                  <a:pt x="904" y="1386"/>
                  <a:pt x="904" y="1387"/>
                  <a:pt x="904" y="1388"/>
                </a:cubicBezTo>
                <a:cubicBezTo>
                  <a:pt x="905" y="1389"/>
                  <a:pt x="905" y="1388"/>
                  <a:pt x="906" y="1389"/>
                </a:cubicBezTo>
                <a:cubicBezTo>
                  <a:pt x="906" y="1389"/>
                  <a:pt x="905" y="1390"/>
                  <a:pt x="905" y="1390"/>
                </a:cubicBezTo>
                <a:cubicBezTo>
                  <a:pt x="904" y="1391"/>
                  <a:pt x="903" y="1392"/>
                  <a:pt x="903" y="1393"/>
                </a:cubicBezTo>
                <a:cubicBezTo>
                  <a:pt x="902" y="1394"/>
                  <a:pt x="901" y="1395"/>
                  <a:pt x="901" y="1397"/>
                </a:cubicBezTo>
                <a:cubicBezTo>
                  <a:pt x="901" y="1400"/>
                  <a:pt x="903" y="1402"/>
                  <a:pt x="905" y="1404"/>
                </a:cubicBezTo>
                <a:cubicBezTo>
                  <a:pt x="905" y="1406"/>
                  <a:pt x="907" y="1406"/>
                  <a:pt x="908" y="1408"/>
                </a:cubicBezTo>
                <a:cubicBezTo>
                  <a:pt x="909" y="1409"/>
                  <a:pt x="909" y="1410"/>
                  <a:pt x="910" y="1411"/>
                </a:cubicBezTo>
                <a:cubicBezTo>
                  <a:pt x="910" y="1412"/>
                  <a:pt x="911" y="1413"/>
                  <a:pt x="912" y="1414"/>
                </a:cubicBezTo>
                <a:cubicBezTo>
                  <a:pt x="913" y="1416"/>
                  <a:pt x="914" y="1419"/>
                  <a:pt x="914" y="1421"/>
                </a:cubicBezTo>
                <a:cubicBezTo>
                  <a:pt x="913" y="1422"/>
                  <a:pt x="913" y="1422"/>
                  <a:pt x="913" y="1424"/>
                </a:cubicBezTo>
                <a:cubicBezTo>
                  <a:pt x="913" y="1426"/>
                  <a:pt x="914" y="1428"/>
                  <a:pt x="915" y="1429"/>
                </a:cubicBezTo>
                <a:cubicBezTo>
                  <a:pt x="916" y="1432"/>
                  <a:pt x="914" y="1435"/>
                  <a:pt x="916" y="1437"/>
                </a:cubicBezTo>
                <a:cubicBezTo>
                  <a:pt x="917" y="1438"/>
                  <a:pt x="918" y="1438"/>
                  <a:pt x="918" y="1439"/>
                </a:cubicBezTo>
                <a:cubicBezTo>
                  <a:pt x="918" y="1439"/>
                  <a:pt x="918" y="1440"/>
                  <a:pt x="919" y="1441"/>
                </a:cubicBezTo>
                <a:cubicBezTo>
                  <a:pt x="920" y="1442"/>
                  <a:pt x="921" y="1443"/>
                  <a:pt x="922" y="1444"/>
                </a:cubicBezTo>
                <a:cubicBezTo>
                  <a:pt x="922" y="1445"/>
                  <a:pt x="923" y="1446"/>
                  <a:pt x="924" y="1447"/>
                </a:cubicBezTo>
                <a:cubicBezTo>
                  <a:pt x="925" y="1447"/>
                  <a:pt x="925" y="1448"/>
                  <a:pt x="925" y="1448"/>
                </a:cubicBezTo>
                <a:cubicBezTo>
                  <a:pt x="926" y="1449"/>
                  <a:pt x="926" y="1449"/>
                  <a:pt x="926" y="1450"/>
                </a:cubicBezTo>
                <a:cubicBezTo>
                  <a:pt x="927" y="1451"/>
                  <a:pt x="928" y="1452"/>
                  <a:pt x="929" y="1453"/>
                </a:cubicBezTo>
                <a:cubicBezTo>
                  <a:pt x="929" y="1454"/>
                  <a:pt x="930" y="1454"/>
                  <a:pt x="930" y="1455"/>
                </a:cubicBezTo>
                <a:cubicBezTo>
                  <a:pt x="930" y="1455"/>
                  <a:pt x="930" y="1456"/>
                  <a:pt x="930" y="1457"/>
                </a:cubicBezTo>
                <a:cubicBezTo>
                  <a:pt x="931" y="1457"/>
                  <a:pt x="930" y="1456"/>
                  <a:pt x="931" y="1456"/>
                </a:cubicBezTo>
                <a:cubicBezTo>
                  <a:pt x="931" y="1456"/>
                  <a:pt x="932" y="1456"/>
                  <a:pt x="932" y="1456"/>
                </a:cubicBezTo>
                <a:cubicBezTo>
                  <a:pt x="933" y="1457"/>
                  <a:pt x="933" y="1457"/>
                  <a:pt x="934" y="1458"/>
                </a:cubicBezTo>
                <a:cubicBezTo>
                  <a:pt x="934" y="1459"/>
                  <a:pt x="935" y="1459"/>
                  <a:pt x="936" y="1459"/>
                </a:cubicBezTo>
                <a:cubicBezTo>
                  <a:pt x="937" y="1460"/>
                  <a:pt x="937" y="1460"/>
                  <a:pt x="938" y="1460"/>
                </a:cubicBezTo>
                <a:cubicBezTo>
                  <a:pt x="939" y="1461"/>
                  <a:pt x="939" y="1461"/>
                  <a:pt x="939" y="1462"/>
                </a:cubicBezTo>
                <a:cubicBezTo>
                  <a:pt x="941" y="1462"/>
                  <a:pt x="941" y="1460"/>
                  <a:pt x="941" y="1459"/>
                </a:cubicBezTo>
                <a:cubicBezTo>
                  <a:pt x="941" y="1459"/>
                  <a:pt x="941" y="1458"/>
                  <a:pt x="941" y="1458"/>
                </a:cubicBezTo>
                <a:cubicBezTo>
                  <a:pt x="941" y="1457"/>
                  <a:pt x="940" y="1457"/>
                  <a:pt x="940" y="1456"/>
                </a:cubicBezTo>
                <a:cubicBezTo>
                  <a:pt x="940" y="1456"/>
                  <a:pt x="941" y="1456"/>
                  <a:pt x="941" y="1455"/>
                </a:cubicBezTo>
                <a:cubicBezTo>
                  <a:pt x="942" y="1455"/>
                  <a:pt x="942" y="1455"/>
                  <a:pt x="942" y="1454"/>
                </a:cubicBezTo>
                <a:cubicBezTo>
                  <a:pt x="942" y="1454"/>
                  <a:pt x="942" y="1454"/>
                  <a:pt x="943" y="1454"/>
                </a:cubicBezTo>
                <a:cubicBezTo>
                  <a:pt x="944" y="1454"/>
                  <a:pt x="945" y="1456"/>
                  <a:pt x="946" y="1456"/>
                </a:cubicBezTo>
                <a:cubicBezTo>
                  <a:pt x="948" y="1456"/>
                  <a:pt x="948" y="1455"/>
                  <a:pt x="949" y="1454"/>
                </a:cubicBezTo>
                <a:cubicBezTo>
                  <a:pt x="951" y="1453"/>
                  <a:pt x="952" y="1455"/>
                  <a:pt x="953" y="1455"/>
                </a:cubicBezTo>
                <a:cubicBezTo>
                  <a:pt x="953" y="1455"/>
                  <a:pt x="954" y="1456"/>
                  <a:pt x="955" y="1455"/>
                </a:cubicBezTo>
                <a:cubicBezTo>
                  <a:pt x="956" y="1455"/>
                  <a:pt x="956" y="1455"/>
                  <a:pt x="957" y="1455"/>
                </a:cubicBezTo>
                <a:cubicBezTo>
                  <a:pt x="957" y="1456"/>
                  <a:pt x="954" y="1456"/>
                  <a:pt x="953" y="1456"/>
                </a:cubicBezTo>
                <a:cubicBezTo>
                  <a:pt x="952" y="1455"/>
                  <a:pt x="951" y="1455"/>
                  <a:pt x="949" y="1456"/>
                </a:cubicBezTo>
                <a:cubicBezTo>
                  <a:pt x="948" y="1456"/>
                  <a:pt x="947" y="1456"/>
                  <a:pt x="945" y="1456"/>
                </a:cubicBezTo>
                <a:cubicBezTo>
                  <a:pt x="944" y="1456"/>
                  <a:pt x="944" y="1456"/>
                  <a:pt x="944" y="1457"/>
                </a:cubicBezTo>
                <a:cubicBezTo>
                  <a:pt x="943" y="1457"/>
                  <a:pt x="943" y="1458"/>
                  <a:pt x="943" y="1458"/>
                </a:cubicBezTo>
                <a:cubicBezTo>
                  <a:pt x="942" y="1458"/>
                  <a:pt x="942" y="1459"/>
                  <a:pt x="942" y="1460"/>
                </a:cubicBezTo>
                <a:cubicBezTo>
                  <a:pt x="942" y="1460"/>
                  <a:pt x="943" y="1460"/>
                  <a:pt x="943" y="1461"/>
                </a:cubicBezTo>
                <a:cubicBezTo>
                  <a:pt x="943" y="1461"/>
                  <a:pt x="943" y="1461"/>
                  <a:pt x="943" y="1462"/>
                </a:cubicBezTo>
                <a:cubicBezTo>
                  <a:pt x="943" y="1462"/>
                  <a:pt x="943" y="1462"/>
                  <a:pt x="944" y="1463"/>
                </a:cubicBezTo>
                <a:cubicBezTo>
                  <a:pt x="944" y="1463"/>
                  <a:pt x="944" y="1464"/>
                  <a:pt x="945" y="1465"/>
                </a:cubicBezTo>
                <a:cubicBezTo>
                  <a:pt x="945" y="1465"/>
                  <a:pt x="946" y="1466"/>
                  <a:pt x="946" y="1466"/>
                </a:cubicBezTo>
                <a:cubicBezTo>
                  <a:pt x="946" y="1467"/>
                  <a:pt x="946" y="1467"/>
                  <a:pt x="947" y="1468"/>
                </a:cubicBezTo>
                <a:cubicBezTo>
                  <a:pt x="947" y="1468"/>
                  <a:pt x="948" y="1470"/>
                  <a:pt x="947" y="1470"/>
                </a:cubicBezTo>
                <a:cubicBezTo>
                  <a:pt x="947" y="1469"/>
                  <a:pt x="946" y="1468"/>
                  <a:pt x="946" y="1468"/>
                </a:cubicBezTo>
                <a:cubicBezTo>
                  <a:pt x="945" y="1467"/>
                  <a:pt x="943" y="1468"/>
                  <a:pt x="943" y="1466"/>
                </a:cubicBezTo>
                <a:cubicBezTo>
                  <a:pt x="943" y="1465"/>
                  <a:pt x="944" y="1465"/>
                  <a:pt x="943" y="1464"/>
                </a:cubicBezTo>
                <a:cubicBezTo>
                  <a:pt x="943" y="1464"/>
                  <a:pt x="943" y="1463"/>
                  <a:pt x="943" y="1462"/>
                </a:cubicBezTo>
                <a:cubicBezTo>
                  <a:pt x="942" y="1462"/>
                  <a:pt x="942" y="1462"/>
                  <a:pt x="941" y="1462"/>
                </a:cubicBezTo>
                <a:cubicBezTo>
                  <a:pt x="940" y="1463"/>
                  <a:pt x="940" y="1463"/>
                  <a:pt x="940" y="1464"/>
                </a:cubicBezTo>
                <a:cubicBezTo>
                  <a:pt x="940" y="1465"/>
                  <a:pt x="940" y="1467"/>
                  <a:pt x="940" y="1468"/>
                </a:cubicBezTo>
                <a:cubicBezTo>
                  <a:pt x="940" y="1469"/>
                  <a:pt x="941" y="1470"/>
                  <a:pt x="941" y="1471"/>
                </a:cubicBezTo>
                <a:cubicBezTo>
                  <a:pt x="942" y="1472"/>
                  <a:pt x="942" y="1474"/>
                  <a:pt x="942" y="1475"/>
                </a:cubicBezTo>
                <a:cubicBezTo>
                  <a:pt x="942" y="1476"/>
                  <a:pt x="943" y="1476"/>
                  <a:pt x="943" y="1477"/>
                </a:cubicBezTo>
                <a:cubicBezTo>
                  <a:pt x="944" y="1477"/>
                  <a:pt x="944" y="1478"/>
                  <a:pt x="944" y="1478"/>
                </a:cubicBezTo>
                <a:cubicBezTo>
                  <a:pt x="945" y="1479"/>
                  <a:pt x="946" y="1479"/>
                  <a:pt x="947" y="1479"/>
                </a:cubicBezTo>
                <a:cubicBezTo>
                  <a:pt x="948" y="1480"/>
                  <a:pt x="949" y="1481"/>
                  <a:pt x="949" y="1481"/>
                </a:cubicBezTo>
                <a:cubicBezTo>
                  <a:pt x="950" y="1481"/>
                  <a:pt x="951" y="1481"/>
                  <a:pt x="952" y="1482"/>
                </a:cubicBezTo>
                <a:cubicBezTo>
                  <a:pt x="953" y="1482"/>
                  <a:pt x="953" y="1482"/>
                  <a:pt x="953" y="1483"/>
                </a:cubicBezTo>
                <a:cubicBezTo>
                  <a:pt x="953" y="1483"/>
                  <a:pt x="953" y="1483"/>
                  <a:pt x="954" y="1484"/>
                </a:cubicBezTo>
                <a:cubicBezTo>
                  <a:pt x="954" y="1485"/>
                  <a:pt x="955" y="1486"/>
                  <a:pt x="955" y="1488"/>
                </a:cubicBezTo>
                <a:cubicBezTo>
                  <a:pt x="954" y="1488"/>
                  <a:pt x="954" y="1489"/>
                  <a:pt x="954" y="1489"/>
                </a:cubicBezTo>
                <a:cubicBezTo>
                  <a:pt x="953" y="1489"/>
                  <a:pt x="952" y="1489"/>
                  <a:pt x="952" y="1489"/>
                </a:cubicBezTo>
                <a:cubicBezTo>
                  <a:pt x="951" y="1490"/>
                  <a:pt x="952" y="1492"/>
                  <a:pt x="952" y="1493"/>
                </a:cubicBezTo>
                <a:cubicBezTo>
                  <a:pt x="952" y="1494"/>
                  <a:pt x="952" y="1495"/>
                  <a:pt x="953" y="1496"/>
                </a:cubicBezTo>
                <a:cubicBezTo>
                  <a:pt x="953" y="1497"/>
                  <a:pt x="954" y="1498"/>
                  <a:pt x="954" y="1499"/>
                </a:cubicBezTo>
                <a:cubicBezTo>
                  <a:pt x="955" y="1500"/>
                  <a:pt x="956" y="1501"/>
                  <a:pt x="957" y="1502"/>
                </a:cubicBezTo>
                <a:cubicBezTo>
                  <a:pt x="958" y="1503"/>
                  <a:pt x="958" y="1505"/>
                  <a:pt x="959" y="1506"/>
                </a:cubicBezTo>
                <a:cubicBezTo>
                  <a:pt x="960" y="1507"/>
                  <a:pt x="961" y="1507"/>
                  <a:pt x="962" y="1508"/>
                </a:cubicBezTo>
                <a:cubicBezTo>
                  <a:pt x="964" y="1510"/>
                  <a:pt x="965" y="1512"/>
                  <a:pt x="967" y="1514"/>
                </a:cubicBezTo>
                <a:cubicBezTo>
                  <a:pt x="968" y="1515"/>
                  <a:pt x="969" y="1516"/>
                  <a:pt x="970" y="1517"/>
                </a:cubicBezTo>
                <a:cubicBezTo>
                  <a:pt x="970" y="1518"/>
                  <a:pt x="971" y="1518"/>
                  <a:pt x="971" y="1518"/>
                </a:cubicBezTo>
                <a:cubicBezTo>
                  <a:pt x="972" y="1519"/>
                  <a:pt x="973" y="1519"/>
                  <a:pt x="973" y="1520"/>
                </a:cubicBezTo>
                <a:cubicBezTo>
                  <a:pt x="973" y="1521"/>
                  <a:pt x="973" y="1522"/>
                  <a:pt x="974" y="1523"/>
                </a:cubicBezTo>
                <a:cubicBezTo>
                  <a:pt x="975" y="1524"/>
                  <a:pt x="976" y="1525"/>
                  <a:pt x="977" y="1526"/>
                </a:cubicBezTo>
                <a:cubicBezTo>
                  <a:pt x="978" y="1528"/>
                  <a:pt x="978" y="1529"/>
                  <a:pt x="978" y="1530"/>
                </a:cubicBezTo>
                <a:cubicBezTo>
                  <a:pt x="978" y="1532"/>
                  <a:pt x="978" y="1533"/>
                  <a:pt x="978" y="1535"/>
                </a:cubicBezTo>
                <a:cubicBezTo>
                  <a:pt x="978" y="1536"/>
                  <a:pt x="978" y="1538"/>
                  <a:pt x="980" y="1539"/>
                </a:cubicBezTo>
                <a:cubicBezTo>
                  <a:pt x="980" y="1539"/>
                  <a:pt x="981" y="1539"/>
                  <a:pt x="981" y="1539"/>
                </a:cubicBezTo>
                <a:cubicBezTo>
                  <a:pt x="982" y="1539"/>
                  <a:pt x="983" y="1540"/>
                  <a:pt x="983" y="1540"/>
                </a:cubicBezTo>
                <a:cubicBezTo>
                  <a:pt x="985" y="1541"/>
                  <a:pt x="986" y="1541"/>
                  <a:pt x="987" y="1541"/>
                </a:cubicBezTo>
                <a:cubicBezTo>
                  <a:pt x="989" y="1541"/>
                  <a:pt x="990" y="1542"/>
                  <a:pt x="992" y="1542"/>
                </a:cubicBezTo>
                <a:cubicBezTo>
                  <a:pt x="992" y="1542"/>
                  <a:pt x="993" y="1542"/>
                  <a:pt x="994" y="1542"/>
                </a:cubicBezTo>
                <a:cubicBezTo>
                  <a:pt x="995" y="1543"/>
                  <a:pt x="996" y="1543"/>
                  <a:pt x="997" y="1542"/>
                </a:cubicBezTo>
                <a:cubicBezTo>
                  <a:pt x="999" y="1542"/>
                  <a:pt x="1000" y="1542"/>
                  <a:pt x="1001" y="1542"/>
                </a:cubicBezTo>
                <a:cubicBezTo>
                  <a:pt x="1002" y="1543"/>
                  <a:pt x="1003" y="1543"/>
                  <a:pt x="1004" y="1544"/>
                </a:cubicBezTo>
                <a:cubicBezTo>
                  <a:pt x="1005" y="1545"/>
                  <a:pt x="1006" y="1546"/>
                  <a:pt x="1008" y="1546"/>
                </a:cubicBezTo>
                <a:cubicBezTo>
                  <a:pt x="1008" y="1547"/>
                  <a:pt x="1009" y="1547"/>
                  <a:pt x="1010" y="1548"/>
                </a:cubicBezTo>
                <a:cubicBezTo>
                  <a:pt x="1010" y="1548"/>
                  <a:pt x="1011" y="1548"/>
                  <a:pt x="1012" y="1549"/>
                </a:cubicBezTo>
                <a:cubicBezTo>
                  <a:pt x="1012" y="1549"/>
                  <a:pt x="1012" y="1549"/>
                  <a:pt x="1013" y="1550"/>
                </a:cubicBezTo>
                <a:cubicBezTo>
                  <a:pt x="1014" y="1550"/>
                  <a:pt x="1015" y="1551"/>
                  <a:pt x="1016" y="1551"/>
                </a:cubicBezTo>
                <a:cubicBezTo>
                  <a:pt x="1017" y="1551"/>
                  <a:pt x="1019" y="1550"/>
                  <a:pt x="1020" y="1550"/>
                </a:cubicBezTo>
                <a:cubicBezTo>
                  <a:pt x="1022" y="1550"/>
                  <a:pt x="1022" y="1552"/>
                  <a:pt x="1022" y="1553"/>
                </a:cubicBezTo>
                <a:cubicBezTo>
                  <a:pt x="1022" y="1554"/>
                  <a:pt x="1022" y="1555"/>
                  <a:pt x="1022" y="1556"/>
                </a:cubicBezTo>
                <a:cubicBezTo>
                  <a:pt x="1023" y="1556"/>
                  <a:pt x="1023" y="1557"/>
                  <a:pt x="1024" y="1557"/>
                </a:cubicBezTo>
                <a:cubicBezTo>
                  <a:pt x="1024" y="1558"/>
                  <a:pt x="1024" y="1558"/>
                  <a:pt x="1025" y="1558"/>
                </a:cubicBezTo>
                <a:cubicBezTo>
                  <a:pt x="1026" y="1558"/>
                  <a:pt x="1026" y="1557"/>
                  <a:pt x="1026" y="1557"/>
                </a:cubicBezTo>
                <a:cubicBezTo>
                  <a:pt x="1027" y="1557"/>
                  <a:pt x="1027" y="1557"/>
                  <a:pt x="1027" y="1557"/>
                </a:cubicBezTo>
                <a:cubicBezTo>
                  <a:pt x="1028" y="1557"/>
                  <a:pt x="1029" y="1557"/>
                  <a:pt x="1030" y="1558"/>
                </a:cubicBezTo>
                <a:cubicBezTo>
                  <a:pt x="1031" y="1558"/>
                  <a:pt x="1032" y="1560"/>
                  <a:pt x="1033" y="1560"/>
                </a:cubicBezTo>
                <a:cubicBezTo>
                  <a:pt x="1034" y="1561"/>
                  <a:pt x="1035" y="1561"/>
                  <a:pt x="1036" y="1562"/>
                </a:cubicBezTo>
                <a:cubicBezTo>
                  <a:pt x="1037" y="1563"/>
                  <a:pt x="1037" y="1563"/>
                  <a:pt x="1038" y="1563"/>
                </a:cubicBezTo>
                <a:cubicBezTo>
                  <a:pt x="1039" y="1564"/>
                  <a:pt x="1039" y="1563"/>
                  <a:pt x="1040" y="1564"/>
                </a:cubicBezTo>
                <a:cubicBezTo>
                  <a:pt x="1040" y="1564"/>
                  <a:pt x="1041" y="1565"/>
                  <a:pt x="1041" y="1566"/>
                </a:cubicBezTo>
                <a:cubicBezTo>
                  <a:pt x="1042" y="1567"/>
                  <a:pt x="1043" y="1568"/>
                  <a:pt x="1044" y="1569"/>
                </a:cubicBezTo>
                <a:cubicBezTo>
                  <a:pt x="1044" y="1569"/>
                  <a:pt x="1044" y="1570"/>
                  <a:pt x="1045" y="1570"/>
                </a:cubicBezTo>
                <a:cubicBezTo>
                  <a:pt x="1045" y="1571"/>
                  <a:pt x="1045" y="1572"/>
                  <a:pt x="1045" y="1572"/>
                </a:cubicBezTo>
                <a:cubicBezTo>
                  <a:pt x="1045" y="1573"/>
                  <a:pt x="1046" y="1573"/>
                  <a:pt x="1046" y="1574"/>
                </a:cubicBezTo>
                <a:cubicBezTo>
                  <a:pt x="1046" y="1575"/>
                  <a:pt x="1046" y="1575"/>
                  <a:pt x="1046" y="1576"/>
                </a:cubicBezTo>
                <a:cubicBezTo>
                  <a:pt x="1046" y="1576"/>
                  <a:pt x="1047" y="1576"/>
                  <a:pt x="1047" y="1577"/>
                </a:cubicBezTo>
                <a:cubicBezTo>
                  <a:pt x="1048" y="1578"/>
                  <a:pt x="1048" y="1579"/>
                  <a:pt x="1048" y="1581"/>
                </a:cubicBezTo>
                <a:cubicBezTo>
                  <a:pt x="1049" y="1582"/>
                  <a:pt x="1049" y="1583"/>
                  <a:pt x="1050" y="1584"/>
                </a:cubicBezTo>
                <a:cubicBezTo>
                  <a:pt x="1051" y="1585"/>
                  <a:pt x="1051" y="1587"/>
                  <a:pt x="1052" y="1588"/>
                </a:cubicBezTo>
                <a:cubicBezTo>
                  <a:pt x="1052" y="1590"/>
                  <a:pt x="1053" y="1591"/>
                  <a:pt x="1054" y="1592"/>
                </a:cubicBezTo>
                <a:cubicBezTo>
                  <a:pt x="1054" y="1593"/>
                  <a:pt x="1055" y="1594"/>
                  <a:pt x="1056" y="1596"/>
                </a:cubicBezTo>
                <a:cubicBezTo>
                  <a:pt x="1056" y="1596"/>
                  <a:pt x="1056" y="1597"/>
                  <a:pt x="1057" y="1598"/>
                </a:cubicBezTo>
                <a:cubicBezTo>
                  <a:pt x="1057" y="1598"/>
                  <a:pt x="1057" y="1599"/>
                  <a:pt x="1057" y="1600"/>
                </a:cubicBezTo>
                <a:cubicBezTo>
                  <a:pt x="1057" y="1601"/>
                  <a:pt x="1058" y="1601"/>
                  <a:pt x="1058" y="1602"/>
                </a:cubicBezTo>
                <a:cubicBezTo>
                  <a:pt x="1059" y="1602"/>
                  <a:pt x="1059" y="1603"/>
                  <a:pt x="1059" y="1604"/>
                </a:cubicBezTo>
                <a:cubicBezTo>
                  <a:pt x="1059" y="1604"/>
                  <a:pt x="1060" y="1605"/>
                  <a:pt x="1060" y="1606"/>
                </a:cubicBezTo>
                <a:cubicBezTo>
                  <a:pt x="1060" y="1606"/>
                  <a:pt x="1060" y="1607"/>
                  <a:pt x="1060" y="1608"/>
                </a:cubicBezTo>
                <a:cubicBezTo>
                  <a:pt x="1061" y="1611"/>
                  <a:pt x="1063" y="1613"/>
                  <a:pt x="1064" y="1616"/>
                </a:cubicBezTo>
                <a:cubicBezTo>
                  <a:pt x="1064" y="1617"/>
                  <a:pt x="1064" y="1618"/>
                  <a:pt x="1065" y="1618"/>
                </a:cubicBezTo>
                <a:cubicBezTo>
                  <a:pt x="1065" y="1619"/>
                  <a:pt x="1066" y="1620"/>
                  <a:pt x="1066" y="1620"/>
                </a:cubicBezTo>
                <a:cubicBezTo>
                  <a:pt x="1067" y="1621"/>
                  <a:pt x="1068" y="1622"/>
                  <a:pt x="1069" y="1622"/>
                </a:cubicBezTo>
                <a:cubicBezTo>
                  <a:pt x="1069" y="1623"/>
                  <a:pt x="1070" y="1623"/>
                  <a:pt x="1071" y="1624"/>
                </a:cubicBezTo>
                <a:cubicBezTo>
                  <a:pt x="1072" y="1625"/>
                  <a:pt x="1073" y="1626"/>
                  <a:pt x="1073" y="1627"/>
                </a:cubicBezTo>
                <a:cubicBezTo>
                  <a:pt x="1073" y="1629"/>
                  <a:pt x="1073" y="1630"/>
                  <a:pt x="1073" y="1632"/>
                </a:cubicBezTo>
                <a:cubicBezTo>
                  <a:pt x="1073" y="1633"/>
                  <a:pt x="1072" y="1634"/>
                  <a:pt x="1073" y="1635"/>
                </a:cubicBezTo>
                <a:cubicBezTo>
                  <a:pt x="1074" y="1635"/>
                  <a:pt x="1074" y="1634"/>
                  <a:pt x="1074" y="1633"/>
                </a:cubicBezTo>
                <a:cubicBezTo>
                  <a:pt x="1075" y="1632"/>
                  <a:pt x="1075" y="1633"/>
                  <a:pt x="1076" y="1634"/>
                </a:cubicBezTo>
                <a:cubicBezTo>
                  <a:pt x="1076" y="1635"/>
                  <a:pt x="1077" y="1636"/>
                  <a:pt x="1078" y="1637"/>
                </a:cubicBezTo>
                <a:cubicBezTo>
                  <a:pt x="1078" y="1639"/>
                  <a:pt x="1078" y="1641"/>
                  <a:pt x="1078" y="1642"/>
                </a:cubicBezTo>
                <a:cubicBezTo>
                  <a:pt x="1078" y="1644"/>
                  <a:pt x="1078" y="1645"/>
                  <a:pt x="1079" y="1646"/>
                </a:cubicBezTo>
                <a:cubicBezTo>
                  <a:pt x="1080" y="1648"/>
                  <a:pt x="1081" y="1648"/>
                  <a:pt x="1082" y="1649"/>
                </a:cubicBezTo>
                <a:cubicBezTo>
                  <a:pt x="1083" y="1650"/>
                  <a:pt x="1083" y="1651"/>
                  <a:pt x="1085" y="1652"/>
                </a:cubicBezTo>
                <a:cubicBezTo>
                  <a:pt x="1086" y="1653"/>
                  <a:pt x="1088" y="1653"/>
                  <a:pt x="1089" y="1654"/>
                </a:cubicBezTo>
                <a:cubicBezTo>
                  <a:pt x="1090" y="1655"/>
                  <a:pt x="1091" y="1657"/>
                  <a:pt x="1093" y="1657"/>
                </a:cubicBezTo>
                <a:cubicBezTo>
                  <a:pt x="1094" y="1657"/>
                  <a:pt x="1095" y="1657"/>
                  <a:pt x="1097" y="1658"/>
                </a:cubicBezTo>
                <a:cubicBezTo>
                  <a:pt x="1097" y="1659"/>
                  <a:pt x="1098" y="1660"/>
                  <a:pt x="1099" y="1660"/>
                </a:cubicBezTo>
                <a:cubicBezTo>
                  <a:pt x="1099" y="1661"/>
                  <a:pt x="1100" y="1661"/>
                  <a:pt x="1101" y="1662"/>
                </a:cubicBezTo>
                <a:cubicBezTo>
                  <a:pt x="1102" y="1663"/>
                  <a:pt x="1103" y="1665"/>
                  <a:pt x="1104" y="1666"/>
                </a:cubicBezTo>
                <a:cubicBezTo>
                  <a:pt x="1105" y="1667"/>
                  <a:pt x="1106" y="1668"/>
                  <a:pt x="1107" y="1669"/>
                </a:cubicBezTo>
                <a:cubicBezTo>
                  <a:pt x="1107" y="1669"/>
                  <a:pt x="1108" y="1670"/>
                  <a:pt x="1108" y="1670"/>
                </a:cubicBezTo>
                <a:cubicBezTo>
                  <a:pt x="1109" y="1671"/>
                  <a:pt x="1110" y="1672"/>
                  <a:pt x="1110" y="1673"/>
                </a:cubicBezTo>
                <a:cubicBezTo>
                  <a:pt x="1111" y="1673"/>
                  <a:pt x="1112" y="1674"/>
                  <a:pt x="1112" y="1675"/>
                </a:cubicBezTo>
                <a:cubicBezTo>
                  <a:pt x="1112" y="1676"/>
                  <a:pt x="1113" y="1677"/>
                  <a:pt x="1113" y="1678"/>
                </a:cubicBezTo>
                <a:cubicBezTo>
                  <a:pt x="1113" y="1679"/>
                  <a:pt x="1113" y="1680"/>
                  <a:pt x="1113" y="1681"/>
                </a:cubicBezTo>
                <a:cubicBezTo>
                  <a:pt x="1113" y="1682"/>
                  <a:pt x="1112" y="1683"/>
                  <a:pt x="1112" y="1683"/>
                </a:cubicBezTo>
                <a:cubicBezTo>
                  <a:pt x="1112" y="1684"/>
                  <a:pt x="1112" y="1686"/>
                  <a:pt x="1112" y="1687"/>
                </a:cubicBezTo>
                <a:cubicBezTo>
                  <a:pt x="1112" y="1688"/>
                  <a:pt x="1112" y="1688"/>
                  <a:pt x="1111" y="1689"/>
                </a:cubicBezTo>
                <a:cubicBezTo>
                  <a:pt x="1111" y="1689"/>
                  <a:pt x="1109" y="1689"/>
                  <a:pt x="1110" y="1690"/>
                </a:cubicBezTo>
                <a:cubicBezTo>
                  <a:pt x="1110" y="1691"/>
                  <a:pt x="1111" y="1690"/>
                  <a:pt x="1112" y="1690"/>
                </a:cubicBezTo>
                <a:cubicBezTo>
                  <a:pt x="1113" y="1691"/>
                  <a:pt x="1112" y="1692"/>
                  <a:pt x="1112" y="1692"/>
                </a:cubicBezTo>
                <a:cubicBezTo>
                  <a:pt x="1112" y="1693"/>
                  <a:pt x="1111" y="1694"/>
                  <a:pt x="1112" y="1695"/>
                </a:cubicBezTo>
                <a:cubicBezTo>
                  <a:pt x="1112" y="1696"/>
                  <a:pt x="1113" y="1695"/>
                  <a:pt x="1113" y="1694"/>
                </a:cubicBezTo>
                <a:cubicBezTo>
                  <a:pt x="1114" y="1694"/>
                  <a:pt x="1115" y="1694"/>
                  <a:pt x="1115" y="1694"/>
                </a:cubicBezTo>
                <a:cubicBezTo>
                  <a:pt x="1116" y="1693"/>
                  <a:pt x="1115" y="1692"/>
                  <a:pt x="1116" y="1692"/>
                </a:cubicBezTo>
                <a:cubicBezTo>
                  <a:pt x="1117" y="1692"/>
                  <a:pt x="1117" y="1694"/>
                  <a:pt x="1117" y="1695"/>
                </a:cubicBezTo>
                <a:cubicBezTo>
                  <a:pt x="1118" y="1696"/>
                  <a:pt x="1119" y="1697"/>
                  <a:pt x="1119" y="1698"/>
                </a:cubicBezTo>
                <a:cubicBezTo>
                  <a:pt x="1119" y="1699"/>
                  <a:pt x="1118" y="1700"/>
                  <a:pt x="1118" y="1699"/>
                </a:cubicBezTo>
                <a:cubicBezTo>
                  <a:pt x="1117" y="1698"/>
                  <a:pt x="1117" y="1698"/>
                  <a:pt x="1117" y="1697"/>
                </a:cubicBezTo>
                <a:cubicBezTo>
                  <a:pt x="1116" y="1696"/>
                  <a:pt x="1114" y="1696"/>
                  <a:pt x="1113" y="1696"/>
                </a:cubicBezTo>
                <a:cubicBezTo>
                  <a:pt x="1111" y="1696"/>
                  <a:pt x="1111" y="1694"/>
                  <a:pt x="1109" y="1693"/>
                </a:cubicBezTo>
                <a:cubicBezTo>
                  <a:pt x="1108" y="1692"/>
                  <a:pt x="1107" y="1693"/>
                  <a:pt x="1105" y="1694"/>
                </a:cubicBezTo>
                <a:cubicBezTo>
                  <a:pt x="1104" y="1695"/>
                  <a:pt x="1103" y="1694"/>
                  <a:pt x="1101" y="1693"/>
                </a:cubicBezTo>
                <a:cubicBezTo>
                  <a:pt x="1100" y="1693"/>
                  <a:pt x="1098" y="1693"/>
                  <a:pt x="1097" y="1693"/>
                </a:cubicBezTo>
                <a:cubicBezTo>
                  <a:pt x="1096" y="1693"/>
                  <a:pt x="1096" y="1693"/>
                  <a:pt x="1095" y="1692"/>
                </a:cubicBezTo>
                <a:cubicBezTo>
                  <a:pt x="1094" y="1692"/>
                  <a:pt x="1094" y="1691"/>
                  <a:pt x="1093" y="1691"/>
                </a:cubicBezTo>
                <a:cubicBezTo>
                  <a:pt x="1093" y="1693"/>
                  <a:pt x="1094" y="1694"/>
                  <a:pt x="1095" y="1696"/>
                </a:cubicBezTo>
                <a:cubicBezTo>
                  <a:pt x="1096" y="1697"/>
                  <a:pt x="1097" y="1698"/>
                  <a:pt x="1099" y="1699"/>
                </a:cubicBezTo>
                <a:cubicBezTo>
                  <a:pt x="1102" y="1700"/>
                  <a:pt x="1104" y="1703"/>
                  <a:pt x="1106" y="1705"/>
                </a:cubicBezTo>
                <a:cubicBezTo>
                  <a:pt x="1107" y="1707"/>
                  <a:pt x="1108" y="1707"/>
                  <a:pt x="1110" y="1708"/>
                </a:cubicBezTo>
                <a:cubicBezTo>
                  <a:pt x="1111" y="1709"/>
                  <a:pt x="1111" y="1709"/>
                  <a:pt x="1112" y="1710"/>
                </a:cubicBezTo>
                <a:cubicBezTo>
                  <a:pt x="1113" y="1710"/>
                  <a:pt x="1114" y="1711"/>
                  <a:pt x="1115" y="1712"/>
                </a:cubicBezTo>
                <a:cubicBezTo>
                  <a:pt x="1116" y="1713"/>
                  <a:pt x="1117" y="1714"/>
                  <a:pt x="1119" y="1714"/>
                </a:cubicBezTo>
                <a:cubicBezTo>
                  <a:pt x="1120" y="1715"/>
                  <a:pt x="1121" y="1716"/>
                  <a:pt x="1123" y="1716"/>
                </a:cubicBezTo>
                <a:cubicBezTo>
                  <a:pt x="1124" y="1716"/>
                  <a:pt x="1126" y="1715"/>
                  <a:pt x="1127" y="1715"/>
                </a:cubicBezTo>
                <a:cubicBezTo>
                  <a:pt x="1128" y="1715"/>
                  <a:pt x="1128" y="1715"/>
                  <a:pt x="1129" y="1715"/>
                </a:cubicBezTo>
                <a:cubicBezTo>
                  <a:pt x="1130" y="1715"/>
                  <a:pt x="1130" y="1714"/>
                  <a:pt x="1131" y="1714"/>
                </a:cubicBezTo>
                <a:cubicBezTo>
                  <a:pt x="1132" y="1713"/>
                  <a:pt x="1132" y="1716"/>
                  <a:pt x="1132" y="1717"/>
                </a:cubicBezTo>
                <a:cubicBezTo>
                  <a:pt x="1133" y="1718"/>
                  <a:pt x="1135" y="1719"/>
                  <a:pt x="1136" y="1720"/>
                </a:cubicBezTo>
                <a:cubicBezTo>
                  <a:pt x="1137" y="1721"/>
                  <a:pt x="1138" y="1722"/>
                  <a:pt x="1139" y="1723"/>
                </a:cubicBezTo>
                <a:cubicBezTo>
                  <a:pt x="1141" y="1725"/>
                  <a:pt x="1145" y="1727"/>
                  <a:pt x="1147" y="1728"/>
                </a:cubicBezTo>
                <a:cubicBezTo>
                  <a:pt x="1149" y="1729"/>
                  <a:pt x="1149" y="1730"/>
                  <a:pt x="1150" y="1731"/>
                </a:cubicBezTo>
                <a:cubicBezTo>
                  <a:pt x="1151" y="1732"/>
                  <a:pt x="1153" y="1733"/>
                  <a:pt x="1153" y="1735"/>
                </a:cubicBezTo>
                <a:cubicBezTo>
                  <a:pt x="1153" y="1736"/>
                  <a:pt x="1153" y="1736"/>
                  <a:pt x="1153" y="1737"/>
                </a:cubicBezTo>
                <a:cubicBezTo>
                  <a:pt x="1154" y="1738"/>
                  <a:pt x="1154" y="1739"/>
                  <a:pt x="1154" y="1739"/>
                </a:cubicBezTo>
                <a:cubicBezTo>
                  <a:pt x="1154" y="1741"/>
                  <a:pt x="1154" y="1743"/>
                  <a:pt x="1155" y="1744"/>
                </a:cubicBezTo>
                <a:cubicBezTo>
                  <a:pt x="1155" y="1746"/>
                  <a:pt x="1155" y="1748"/>
                  <a:pt x="1154" y="1749"/>
                </a:cubicBezTo>
                <a:cubicBezTo>
                  <a:pt x="1153" y="1750"/>
                  <a:pt x="1152" y="1751"/>
                  <a:pt x="1152" y="1753"/>
                </a:cubicBezTo>
                <a:cubicBezTo>
                  <a:pt x="1152" y="1755"/>
                  <a:pt x="1152" y="1756"/>
                  <a:pt x="1151" y="1757"/>
                </a:cubicBezTo>
                <a:cubicBezTo>
                  <a:pt x="1151" y="1757"/>
                  <a:pt x="1150" y="1758"/>
                  <a:pt x="1151" y="1759"/>
                </a:cubicBezTo>
                <a:cubicBezTo>
                  <a:pt x="1151" y="1759"/>
                  <a:pt x="1152" y="1759"/>
                  <a:pt x="1152" y="1760"/>
                </a:cubicBezTo>
                <a:cubicBezTo>
                  <a:pt x="1153" y="1761"/>
                  <a:pt x="1153" y="1763"/>
                  <a:pt x="1153" y="1764"/>
                </a:cubicBezTo>
                <a:cubicBezTo>
                  <a:pt x="1154" y="1765"/>
                  <a:pt x="1154" y="1766"/>
                  <a:pt x="1155" y="1765"/>
                </a:cubicBezTo>
                <a:cubicBezTo>
                  <a:pt x="1155" y="1764"/>
                  <a:pt x="1155" y="1763"/>
                  <a:pt x="1155" y="1762"/>
                </a:cubicBezTo>
                <a:cubicBezTo>
                  <a:pt x="1154" y="1761"/>
                  <a:pt x="1153" y="1760"/>
                  <a:pt x="1153" y="1759"/>
                </a:cubicBezTo>
                <a:cubicBezTo>
                  <a:pt x="1154" y="1757"/>
                  <a:pt x="1155" y="1759"/>
                  <a:pt x="1156" y="1760"/>
                </a:cubicBezTo>
                <a:cubicBezTo>
                  <a:pt x="1157" y="1761"/>
                  <a:pt x="1158" y="1761"/>
                  <a:pt x="1159" y="1762"/>
                </a:cubicBezTo>
                <a:cubicBezTo>
                  <a:pt x="1160" y="1763"/>
                  <a:pt x="1161" y="1763"/>
                  <a:pt x="1163" y="1764"/>
                </a:cubicBezTo>
                <a:cubicBezTo>
                  <a:pt x="1165" y="1766"/>
                  <a:pt x="1167" y="1768"/>
                  <a:pt x="1170" y="1769"/>
                </a:cubicBezTo>
                <a:cubicBezTo>
                  <a:pt x="1172" y="1771"/>
                  <a:pt x="1174" y="1773"/>
                  <a:pt x="1177" y="1775"/>
                </a:cubicBezTo>
                <a:cubicBezTo>
                  <a:pt x="1178" y="1776"/>
                  <a:pt x="1179" y="1777"/>
                  <a:pt x="1180" y="1778"/>
                </a:cubicBezTo>
                <a:cubicBezTo>
                  <a:pt x="1182" y="1779"/>
                  <a:pt x="1183" y="1780"/>
                  <a:pt x="1184" y="1781"/>
                </a:cubicBezTo>
                <a:cubicBezTo>
                  <a:pt x="1187" y="1783"/>
                  <a:pt x="1189" y="1785"/>
                  <a:pt x="1192" y="1787"/>
                </a:cubicBezTo>
                <a:cubicBezTo>
                  <a:pt x="1193" y="1788"/>
                  <a:pt x="1194" y="1789"/>
                  <a:pt x="1194" y="1791"/>
                </a:cubicBezTo>
                <a:cubicBezTo>
                  <a:pt x="1195" y="1791"/>
                  <a:pt x="1195" y="1792"/>
                  <a:pt x="1196" y="1793"/>
                </a:cubicBezTo>
                <a:cubicBezTo>
                  <a:pt x="1196" y="1793"/>
                  <a:pt x="1196" y="1794"/>
                  <a:pt x="1196" y="1795"/>
                </a:cubicBezTo>
                <a:cubicBezTo>
                  <a:pt x="1197" y="1796"/>
                  <a:pt x="1198" y="1797"/>
                  <a:pt x="1199" y="1799"/>
                </a:cubicBezTo>
                <a:cubicBezTo>
                  <a:pt x="1199" y="1800"/>
                  <a:pt x="1200" y="1802"/>
                  <a:pt x="1201" y="1800"/>
                </a:cubicBezTo>
                <a:cubicBezTo>
                  <a:pt x="1202" y="1799"/>
                  <a:pt x="1203" y="1798"/>
                  <a:pt x="1204" y="1797"/>
                </a:cubicBezTo>
                <a:cubicBezTo>
                  <a:pt x="1206" y="1796"/>
                  <a:pt x="1207" y="1797"/>
                  <a:pt x="1208" y="1796"/>
                </a:cubicBezTo>
                <a:cubicBezTo>
                  <a:pt x="1210" y="1794"/>
                  <a:pt x="1211" y="1790"/>
                  <a:pt x="1209" y="1787"/>
                </a:cubicBezTo>
                <a:cubicBezTo>
                  <a:pt x="1208" y="1786"/>
                  <a:pt x="1206" y="1785"/>
                  <a:pt x="1205" y="1784"/>
                </a:cubicBezTo>
                <a:cubicBezTo>
                  <a:pt x="1204" y="1783"/>
                  <a:pt x="1204" y="1780"/>
                  <a:pt x="1203" y="1778"/>
                </a:cubicBezTo>
                <a:cubicBezTo>
                  <a:pt x="1203" y="1776"/>
                  <a:pt x="1202" y="1776"/>
                  <a:pt x="1201" y="1776"/>
                </a:cubicBezTo>
                <a:cubicBezTo>
                  <a:pt x="1199" y="1776"/>
                  <a:pt x="1198" y="1776"/>
                  <a:pt x="1197" y="1774"/>
                </a:cubicBezTo>
                <a:cubicBezTo>
                  <a:pt x="1196" y="1773"/>
                  <a:pt x="1196" y="1772"/>
                  <a:pt x="1195" y="1770"/>
                </a:cubicBezTo>
                <a:cubicBezTo>
                  <a:pt x="1194" y="1769"/>
                  <a:pt x="1192" y="1768"/>
                  <a:pt x="1192" y="1770"/>
                </a:cubicBezTo>
                <a:cubicBezTo>
                  <a:pt x="1191" y="1770"/>
                  <a:pt x="1191" y="1772"/>
                  <a:pt x="1191" y="1772"/>
                </a:cubicBezTo>
                <a:cubicBezTo>
                  <a:pt x="1190" y="1773"/>
                  <a:pt x="1188" y="1772"/>
                  <a:pt x="1188" y="1772"/>
                </a:cubicBezTo>
                <a:cubicBezTo>
                  <a:pt x="1187" y="1772"/>
                  <a:pt x="1186" y="1772"/>
                  <a:pt x="1186" y="1771"/>
                </a:cubicBezTo>
                <a:cubicBezTo>
                  <a:pt x="1185" y="1771"/>
                  <a:pt x="1185" y="1770"/>
                  <a:pt x="1185" y="1769"/>
                </a:cubicBezTo>
                <a:cubicBezTo>
                  <a:pt x="1184" y="1768"/>
                  <a:pt x="1184" y="1766"/>
                  <a:pt x="1184" y="1765"/>
                </a:cubicBezTo>
                <a:cubicBezTo>
                  <a:pt x="1184" y="1763"/>
                  <a:pt x="1184" y="1762"/>
                  <a:pt x="1184" y="1760"/>
                </a:cubicBezTo>
                <a:cubicBezTo>
                  <a:pt x="1184" y="1759"/>
                  <a:pt x="1183" y="1757"/>
                  <a:pt x="1183" y="1755"/>
                </a:cubicBezTo>
                <a:cubicBezTo>
                  <a:pt x="1182" y="1754"/>
                  <a:pt x="1181" y="1753"/>
                  <a:pt x="1180" y="1752"/>
                </a:cubicBezTo>
                <a:cubicBezTo>
                  <a:pt x="1180" y="1750"/>
                  <a:pt x="1179" y="1749"/>
                  <a:pt x="1179" y="1748"/>
                </a:cubicBezTo>
                <a:cubicBezTo>
                  <a:pt x="1178" y="1746"/>
                  <a:pt x="1178" y="1744"/>
                  <a:pt x="1177" y="1743"/>
                </a:cubicBezTo>
                <a:cubicBezTo>
                  <a:pt x="1177" y="1741"/>
                  <a:pt x="1175" y="1741"/>
                  <a:pt x="1174" y="1739"/>
                </a:cubicBezTo>
                <a:cubicBezTo>
                  <a:pt x="1174" y="1739"/>
                  <a:pt x="1174" y="1738"/>
                  <a:pt x="1173" y="1737"/>
                </a:cubicBezTo>
                <a:cubicBezTo>
                  <a:pt x="1173" y="1736"/>
                  <a:pt x="1173" y="1735"/>
                  <a:pt x="1174" y="1734"/>
                </a:cubicBezTo>
                <a:cubicBezTo>
                  <a:pt x="1174" y="1733"/>
                  <a:pt x="1177" y="1731"/>
                  <a:pt x="1175" y="1731"/>
                </a:cubicBezTo>
                <a:cubicBezTo>
                  <a:pt x="1174" y="1731"/>
                  <a:pt x="1173" y="1733"/>
                  <a:pt x="1172" y="1733"/>
                </a:cubicBezTo>
                <a:cubicBezTo>
                  <a:pt x="1171" y="1733"/>
                  <a:pt x="1171" y="1730"/>
                  <a:pt x="1170" y="1729"/>
                </a:cubicBezTo>
                <a:cubicBezTo>
                  <a:pt x="1170" y="1728"/>
                  <a:pt x="1169" y="1727"/>
                  <a:pt x="1169" y="1726"/>
                </a:cubicBezTo>
                <a:cubicBezTo>
                  <a:pt x="1168" y="1724"/>
                  <a:pt x="1169" y="1722"/>
                  <a:pt x="1168" y="1721"/>
                </a:cubicBezTo>
                <a:cubicBezTo>
                  <a:pt x="1167" y="1720"/>
                  <a:pt x="1166" y="1719"/>
                  <a:pt x="1166" y="1717"/>
                </a:cubicBezTo>
                <a:cubicBezTo>
                  <a:pt x="1165" y="1716"/>
                  <a:pt x="1165" y="1716"/>
                  <a:pt x="1164" y="1715"/>
                </a:cubicBezTo>
                <a:cubicBezTo>
                  <a:pt x="1164" y="1715"/>
                  <a:pt x="1163" y="1715"/>
                  <a:pt x="1162" y="1715"/>
                </a:cubicBezTo>
                <a:cubicBezTo>
                  <a:pt x="1162" y="1715"/>
                  <a:pt x="1162" y="1713"/>
                  <a:pt x="1162" y="1713"/>
                </a:cubicBezTo>
                <a:cubicBezTo>
                  <a:pt x="1161" y="1712"/>
                  <a:pt x="1160" y="1711"/>
                  <a:pt x="1160" y="1712"/>
                </a:cubicBezTo>
                <a:cubicBezTo>
                  <a:pt x="1160" y="1713"/>
                  <a:pt x="1161" y="1713"/>
                  <a:pt x="1161" y="1714"/>
                </a:cubicBezTo>
                <a:cubicBezTo>
                  <a:pt x="1161" y="1714"/>
                  <a:pt x="1161" y="1714"/>
                  <a:pt x="1161" y="1715"/>
                </a:cubicBezTo>
                <a:cubicBezTo>
                  <a:pt x="1161" y="1715"/>
                  <a:pt x="1161" y="1716"/>
                  <a:pt x="1161" y="1716"/>
                </a:cubicBezTo>
                <a:cubicBezTo>
                  <a:pt x="1162" y="1717"/>
                  <a:pt x="1162" y="1718"/>
                  <a:pt x="1162" y="1718"/>
                </a:cubicBezTo>
                <a:cubicBezTo>
                  <a:pt x="1162" y="1719"/>
                  <a:pt x="1162" y="1720"/>
                  <a:pt x="1161" y="1719"/>
                </a:cubicBezTo>
                <a:cubicBezTo>
                  <a:pt x="1161" y="1719"/>
                  <a:pt x="1160" y="1718"/>
                  <a:pt x="1160" y="1717"/>
                </a:cubicBezTo>
                <a:cubicBezTo>
                  <a:pt x="1160" y="1717"/>
                  <a:pt x="1159" y="1716"/>
                  <a:pt x="1159" y="1715"/>
                </a:cubicBezTo>
                <a:cubicBezTo>
                  <a:pt x="1159" y="1715"/>
                  <a:pt x="1159" y="1714"/>
                  <a:pt x="1159" y="1713"/>
                </a:cubicBezTo>
                <a:cubicBezTo>
                  <a:pt x="1159" y="1713"/>
                  <a:pt x="1158" y="1712"/>
                  <a:pt x="1158" y="1712"/>
                </a:cubicBezTo>
                <a:cubicBezTo>
                  <a:pt x="1157" y="1711"/>
                  <a:pt x="1158" y="1708"/>
                  <a:pt x="1156" y="1708"/>
                </a:cubicBezTo>
                <a:cubicBezTo>
                  <a:pt x="1155" y="1707"/>
                  <a:pt x="1153" y="1708"/>
                  <a:pt x="1152" y="1706"/>
                </a:cubicBezTo>
                <a:cubicBezTo>
                  <a:pt x="1151" y="1705"/>
                  <a:pt x="1150" y="1704"/>
                  <a:pt x="1150" y="1703"/>
                </a:cubicBezTo>
                <a:cubicBezTo>
                  <a:pt x="1149" y="1702"/>
                  <a:pt x="1148" y="1700"/>
                  <a:pt x="1148" y="1699"/>
                </a:cubicBezTo>
                <a:cubicBezTo>
                  <a:pt x="1147" y="1697"/>
                  <a:pt x="1146" y="1695"/>
                  <a:pt x="1145" y="1693"/>
                </a:cubicBezTo>
                <a:cubicBezTo>
                  <a:pt x="1144" y="1692"/>
                  <a:pt x="1143" y="1691"/>
                  <a:pt x="1142" y="1689"/>
                </a:cubicBezTo>
                <a:cubicBezTo>
                  <a:pt x="1141" y="1688"/>
                  <a:pt x="1141" y="1687"/>
                  <a:pt x="1140" y="1687"/>
                </a:cubicBezTo>
                <a:cubicBezTo>
                  <a:pt x="1139" y="1685"/>
                  <a:pt x="1140" y="1683"/>
                  <a:pt x="1139" y="1681"/>
                </a:cubicBezTo>
                <a:cubicBezTo>
                  <a:pt x="1139" y="1679"/>
                  <a:pt x="1139" y="1678"/>
                  <a:pt x="1137" y="1678"/>
                </a:cubicBezTo>
                <a:cubicBezTo>
                  <a:pt x="1135" y="1678"/>
                  <a:pt x="1134" y="1678"/>
                  <a:pt x="1133" y="1676"/>
                </a:cubicBezTo>
                <a:cubicBezTo>
                  <a:pt x="1132" y="1675"/>
                  <a:pt x="1131" y="1674"/>
                  <a:pt x="1130" y="1673"/>
                </a:cubicBezTo>
                <a:cubicBezTo>
                  <a:pt x="1129" y="1672"/>
                  <a:pt x="1130" y="1670"/>
                  <a:pt x="1129" y="1669"/>
                </a:cubicBezTo>
                <a:cubicBezTo>
                  <a:pt x="1128" y="1667"/>
                  <a:pt x="1126" y="1668"/>
                  <a:pt x="1125" y="1667"/>
                </a:cubicBezTo>
                <a:cubicBezTo>
                  <a:pt x="1123" y="1666"/>
                  <a:pt x="1123" y="1665"/>
                  <a:pt x="1122" y="1663"/>
                </a:cubicBezTo>
                <a:cubicBezTo>
                  <a:pt x="1121" y="1661"/>
                  <a:pt x="1120" y="1660"/>
                  <a:pt x="1119" y="1659"/>
                </a:cubicBezTo>
                <a:cubicBezTo>
                  <a:pt x="1118" y="1657"/>
                  <a:pt x="1117" y="1656"/>
                  <a:pt x="1116" y="1654"/>
                </a:cubicBezTo>
                <a:cubicBezTo>
                  <a:pt x="1115" y="1653"/>
                  <a:pt x="1114" y="1651"/>
                  <a:pt x="1112" y="1650"/>
                </a:cubicBezTo>
                <a:cubicBezTo>
                  <a:pt x="1111" y="1649"/>
                  <a:pt x="1110" y="1649"/>
                  <a:pt x="1110" y="1648"/>
                </a:cubicBezTo>
                <a:cubicBezTo>
                  <a:pt x="1109" y="1647"/>
                  <a:pt x="1108" y="1647"/>
                  <a:pt x="1107" y="1646"/>
                </a:cubicBezTo>
                <a:cubicBezTo>
                  <a:pt x="1105" y="1644"/>
                  <a:pt x="1103" y="1641"/>
                  <a:pt x="1103" y="1638"/>
                </a:cubicBezTo>
                <a:cubicBezTo>
                  <a:pt x="1103" y="1637"/>
                  <a:pt x="1103" y="1635"/>
                  <a:pt x="1103" y="1634"/>
                </a:cubicBezTo>
                <a:cubicBezTo>
                  <a:pt x="1103" y="1632"/>
                  <a:pt x="1102" y="1631"/>
                  <a:pt x="1101" y="1630"/>
                </a:cubicBezTo>
                <a:cubicBezTo>
                  <a:pt x="1101" y="1628"/>
                  <a:pt x="1101" y="1627"/>
                  <a:pt x="1100" y="1625"/>
                </a:cubicBezTo>
                <a:cubicBezTo>
                  <a:pt x="1099" y="1623"/>
                  <a:pt x="1099" y="1623"/>
                  <a:pt x="1099" y="1621"/>
                </a:cubicBezTo>
                <a:cubicBezTo>
                  <a:pt x="1099" y="1618"/>
                  <a:pt x="1099" y="1615"/>
                  <a:pt x="1099" y="1612"/>
                </a:cubicBezTo>
                <a:cubicBezTo>
                  <a:pt x="1099" y="1610"/>
                  <a:pt x="1099" y="1609"/>
                  <a:pt x="1099" y="1607"/>
                </a:cubicBezTo>
                <a:cubicBezTo>
                  <a:pt x="1099" y="1606"/>
                  <a:pt x="1099" y="1606"/>
                  <a:pt x="1099" y="1605"/>
                </a:cubicBezTo>
                <a:cubicBezTo>
                  <a:pt x="1098" y="1604"/>
                  <a:pt x="1099" y="1604"/>
                  <a:pt x="1098" y="1603"/>
                </a:cubicBezTo>
                <a:cubicBezTo>
                  <a:pt x="1098" y="1602"/>
                  <a:pt x="1096" y="1600"/>
                  <a:pt x="1097" y="1600"/>
                </a:cubicBezTo>
                <a:cubicBezTo>
                  <a:pt x="1099" y="1601"/>
                  <a:pt x="1099" y="1602"/>
                  <a:pt x="1100" y="1603"/>
                </a:cubicBezTo>
                <a:cubicBezTo>
                  <a:pt x="1100" y="1604"/>
                  <a:pt x="1100" y="1605"/>
                  <a:pt x="1101" y="1605"/>
                </a:cubicBezTo>
                <a:cubicBezTo>
                  <a:pt x="1102" y="1605"/>
                  <a:pt x="1102" y="1604"/>
                  <a:pt x="1102" y="1604"/>
                </a:cubicBezTo>
                <a:cubicBezTo>
                  <a:pt x="1104" y="1603"/>
                  <a:pt x="1104" y="1605"/>
                  <a:pt x="1105" y="1606"/>
                </a:cubicBezTo>
                <a:cubicBezTo>
                  <a:pt x="1106" y="1607"/>
                  <a:pt x="1108" y="1607"/>
                  <a:pt x="1109" y="1607"/>
                </a:cubicBezTo>
                <a:cubicBezTo>
                  <a:pt x="1110" y="1608"/>
                  <a:pt x="1110" y="1608"/>
                  <a:pt x="1111" y="1609"/>
                </a:cubicBezTo>
                <a:cubicBezTo>
                  <a:pt x="1111" y="1609"/>
                  <a:pt x="1112" y="1609"/>
                  <a:pt x="1112" y="1609"/>
                </a:cubicBezTo>
                <a:cubicBezTo>
                  <a:pt x="1113" y="1609"/>
                  <a:pt x="1116" y="1609"/>
                  <a:pt x="1116" y="1608"/>
                </a:cubicBezTo>
                <a:cubicBezTo>
                  <a:pt x="1116" y="1607"/>
                  <a:pt x="1115" y="1607"/>
                  <a:pt x="1115" y="1606"/>
                </a:cubicBezTo>
                <a:cubicBezTo>
                  <a:pt x="1115" y="1606"/>
                  <a:pt x="1117" y="1606"/>
                  <a:pt x="1117" y="1606"/>
                </a:cubicBezTo>
                <a:cubicBezTo>
                  <a:pt x="1119" y="1606"/>
                  <a:pt x="1119" y="1607"/>
                  <a:pt x="1120" y="1609"/>
                </a:cubicBezTo>
                <a:cubicBezTo>
                  <a:pt x="1121" y="1610"/>
                  <a:pt x="1123" y="1610"/>
                  <a:pt x="1124" y="1611"/>
                </a:cubicBezTo>
                <a:cubicBezTo>
                  <a:pt x="1126" y="1612"/>
                  <a:pt x="1127" y="1612"/>
                  <a:pt x="1128" y="1614"/>
                </a:cubicBezTo>
                <a:cubicBezTo>
                  <a:pt x="1129" y="1615"/>
                  <a:pt x="1130" y="1616"/>
                  <a:pt x="1131" y="1616"/>
                </a:cubicBezTo>
                <a:cubicBezTo>
                  <a:pt x="1133" y="1616"/>
                  <a:pt x="1134" y="1617"/>
                  <a:pt x="1135" y="1618"/>
                </a:cubicBezTo>
                <a:cubicBezTo>
                  <a:pt x="1136" y="1620"/>
                  <a:pt x="1134" y="1621"/>
                  <a:pt x="1134" y="1622"/>
                </a:cubicBezTo>
                <a:cubicBezTo>
                  <a:pt x="1134" y="1624"/>
                  <a:pt x="1134" y="1626"/>
                  <a:pt x="1134" y="1627"/>
                </a:cubicBezTo>
                <a:cubicBezTo>
                  <a:pt x="1135" y="1629"/>
                  <a:pt x="1136" y="1629"/>
                  <a:pt x="1136" y="1631"/>
                </a:cubicBezTo>
                <a:cubicBezTo>
                  <a:pt x="1136" y="1633"/>
                  <a:pt x="1137" y="1634"/>
                  <a:pt x="1138" y="1636"/>
                </a:cubicBezTo>
                <a:cubicBezTo>
                  <a:pt x="1139" y="1637"/>
                  <a:pt x="1140" y="1638"/>
                  <a:pt x="1140" y="1640"/>
                </a:cubicBezTo>
                <a:cubicBezTo>
                  <a:pt x="1141" y="1641"/>
                  <a:pt x="1141" y="1641"/>
                  <a:pt x="1141" y="1642"/>
                </a:cubicBezTo>
                <a:cubicBezTo>
                  <a:pt x="1142" y="1644"/>
                  <a:pt x="1143" y="1645"/>
                  <a:pt x="1143" y="1647"/>
                </a:cubicBezTo>
                <a:cubicBezTo>
                  <a:pt x="1144" y="1648"/>
                  <a:pt x="1144" y="1650"/>
                  <a:pt x="1145" y="1652"/>
                </a:cubicBezTo>
                <a:cubicBezTo>
                  <a:pt x="1145" y="1652"/>
                  <a:pt x="1146" y="1653"/>
                  <a:pt x="1146" y="1653"/>
                </a:cubicBezTo>
                <a:cubicBezTo>
                  <a:pt x="1147" y="1654"/>
                  <a:pt x="1148" y="1656"/>
                  <a:pt x="1148" y="1657"/>
                </a:cubicBezTo>
                <a:cubicBezTo>
                  <a:pt x="1148" y="1657"/>
                  <a:pt x="1148" y="1658"/>
                  <a:pt x="1148" y="1659"/>
                </a:cubicBezTo>
                <a:cubicBezTo>
                  <a:pt x="1148" y="1660"/>
                  <a:pt x="1149" y="1659"/>
                  <a:pt x="1150" y="1659"/>
                </a:cubicBezTo>
                <a:cubicBezTo>
                  <a:pt x="1151" y="1659"/>
                  <a:pt x="1152" y="1660"/>
                  <a:pt x="1152" y="1660"/>
                </a:cubicBezTo>
                <a:cubicBezTo>
                  <a:pt x="1153" y="1661"/>
                  <a:pt x="1153" y="1665"/>
                  <a:pt x="1152" y="1664"/>
                </a:cubicBezTo>
                <a:cubicBezTo>
                  <a:pt x="1151" y="1664"/>
                  <a:pt x="1152" y="1661"/>
                  <a:pt x="1150" y="1661"/>
                </a:cubicBezTo>
                <a:cubicBezTo>
                  <a:pt x="1149" y="1660"/>
                  <a:pt x="1148" y="1661"/>
                  <a:pt x="1147" y="1662"/>
                </a:cubicBezTo>
                <a:cubicBezTo>
                  <a:pt x="1147" y="1663"/>
                  <a:pt x="1147" y="1663"/>
                  <a:pt x="1147" y="1664"/>
                </a:cubicBezTo>
                <a:cubicBezTo>
                  <a:pt x="1146" y="1664"/>
                  <a:pt x="1146" y="1665"/>
                  <a:pt x="1146" y="1666"/>
                </a:cubicBezTo>
                <a:cubicBezTo>
                  <a:pt x="1146" y="1667"/>
                  <a:pt x="1145" y="1667"/>
                  <a:pt x="1145" y="1668"/>
                </a:cubicBezTo>
                <a:cubicBezTo>
                  <a:pt x="1145" y="1669"/>
                  <a:pt x="1146" y="1668"/>
                  <a:pt x="1146" y="1669"/>
                </a:cubicBezTo>
                <a:cubicBezTo>
                  <a:pt x="1147" y="1669"/>
                  <a:pt x="1147" y="1670"/>
                  <a:pt x="1147" y="1670"/>
                </a:cubicBezTo>
                <a:cubicBezTo>
                  <a:pt x="1147" y="1670"/>
                  <a:pt x="1147" y="1670"/>
                  <a:pt x="1148" y="1670"/>
                </a:cubicBezTo>
                <a:cubicBezTo>
                  <a:pt x="1148" y="1671"/>
                  <a:pt x="1149" y="1671"/>
                  <a:pt x="1149" y="1671"/>
                </a:cubicBezTo>
                <a:cubicBezTo>
                  <a:pt x="1150" y="1672"/>
                  <a:pt x="1151" y="1670"/>
                  <a:pt x="1151" y="1670"/>
                </a:cubicBezTo>
                <a:cubicBezTo>
                  <a:pt x="1151" y="1670"/>
                  <a:pt x="1152" y="1669"/>
                  <a:pt x="1152" y="1669"/>
                </a:cubicBezTo>
                <a:cubicBezTo>
                  <a:pt x="1152" y="1668"/>
                  <a:pt x="1152" y="1668"/>
                  <a:pt x="1152" y="1667"/>
                </a:cubicBezTo>
                <a:cubicBezTo>
                  <a:pt x="1152" y="1666"/>
                  <a:pt x="1152" y="1666"/>
                  <a:pt x="1153" y="1666"/>
                </a:cubicBezTo>
                <a:cubicBezTo>
                  <a:pt x="1153" y="1666"/>
                  <a:pt x="1153" y="1667"/>
                  <a:pt x="1154" y="1667"/>
                </a:cubicBezTo>
                <a:cubicBezTo>
                  <a:pt x="1154" y="1668"/>
                  <a:pt x="1155" y="1668"/>
                  <a:pt x="1155" y="1669"/>
                </a:cubicBezTo>
                <a:cubicBezTo>
                  <a:pt x="1155" y="1669"/>
                  <a:pt x="1156" y="1670"/>
                  <a:pt x="1156" y="1670"/>
                </a:cubicBezTo>
                <a:cubicBezTo>
                  <a:pt x="1157" y="1671"/>
                  <a:pt x="1158" y="1671"/>
                  <a:pt x="1159" y="1673"/>
                </a:cubicBezTo>
                <a:cubicBezTo>
                  <a:pt x="1160" y="1674"/>
                  <a:pt x="1161" y="1675"/>
                  <a:pt x="1162" y="1676"/>
                </a:cubicBezTo>
                <a:cubicBezTo>
                  <a:pt x="1164" y="1677"/>
                  <a:pt x="1165" y="1679"/>
                  <a:pt x="1167" y="1681"/>
                </a:cubicBezTo>
                <a:cubicBezTo>
                  <a:pt x="1169" y="1683"/>
                  <a:pt x="1171" y="1686"/>
                  <a:pt x="1173" y="1687"/>
                </a:cubicBezTo>
                <a:cubicBezTo>
                  <a:pt x="1174" y="1688"/>
                  <a:pt x="1176" y="1689"/>
                  <a:pt x="1177" y="1690"/>
                </a:cubicBezTo>
                <a:cubicBezTo>
                  <a:pt x="1178" y="1690"/>
                  <a:pt x="1179" y="1690"/>
                  <a:pt x="1181" y="1691"/>
                </a:cubicBezTo>
                <a:cubicBezTo>
                  <a:pt x="1182" y="1691"/>
                  <a:pt x="1182" y="1691"/>
                  <a:pt x="1183" y="1691"/>
                </a:cubicBezTo>
                <a:cubicBezTo>
                  <a:pt x="1184" y="1691"/>
                  <a:pt x="1185" y="1691"/>
                  <a:pt x="1185" y="1691"/>
                </a:cubicBezTo>
                <a:cubicBezTo>
                  <a:pt x="1187" y="1692"/>
                  <a:pt x="1185" y="1693"/>
                  <a:pt x="1185" y="1694"/>
                </a:cubicBezTo>
                <a:cubicBezTo>
                  <a:pt x="1185" y="1696"/>
                  <a:pt x="1185" y="1698"/>
                  <a:pt x="1185" y="1699"/>
                </a:cubicBezTo>
                <a:cubicBezTo>
                  <a:pt x="1185" y="1700"/>
                  <a:pt x="1187" y="1701"/>
                  <a:pt x="1187" y="1702"/>
                </a:cubicBezTo>
                <a:cubicBezTo>
                  <a:pt x="1188" y="1704"/>
                  <a:pt x="1189" y="1705"/>
                  <a:pt x="1190" y="1705"/>
                </a:cubicBezTo>
                <a:cubicBezTo>
                  <a:pt x="1191" y="1706"/>
                  <a:pt x="1192" y="1707"/>
                  <a:pt x="1194" y="1708"/>
                </a:cubicBezTo>
                <a:cubicBezTo>
                  <a:pt x="1195" y="1708"/>
                  <a:pt x="1197" y="1708"/>
                  <a:pt x="1198" y="1709"/>
                </a:cubicBezTo>
                <a:cubicBezTo>
                  <a:pt x="1199" y="1709"/>
                  <a:pt x="1199" y="1711"/>
                  <a:pt x="1200" y="1712"/>
                </a:cubicBezTo>
                <a:cubicBezTo>
                  <a:pt x="1200" y="1714"/>
                  <a:pt x="1201" y="1714"/>
                  <a:pt x="1203" y="1715"/>
                </a:cubicBezTo>
                <a:cubicBezTo>
                  <a:pt x="1204" y="1715"/>
                  <a:pt x="1205" y="1715"/>
                  <a:pt x="1206" y="1716"/>
                </a:cubicBezTo>
                <a:cubicBezTo>
                  <a:pt x="1208" y="1717"/>
                  <a:pt x="1209" y="1717"/>
                  <a:pt x="1210" y="1718"/>
                </a:cubicBezTo>
                <a:cubicBezTo>
                  <a:pt x="1212" y="1720"/>
                  <a:pt x="1213" y="1722"/>
                  <a:pt x="1215" y="1724"/>
                </a:cubicBezTo>
                <a:cubicBezTo>
                  <a:pt x="1216" y="1726"/>
                  <a:pt x="1214" y="1726"/>
                  <a:pt x="1213" y="1727"/>
                </a:cubicBezTo>
                <a:cubicBezTo>
                  <a:pt x="1212" y="1728"/>
                  <a:pt x="1212" y="1730"/>
                  <a:pt x="1211" y="1731"/>
                </a:cubicBezTo>
                <a:cubicBezTo>
                  <a:pt x="1211" y="1732"/>
                  <a:pt x="1210" y="1732"/>
                  <a:pt x="1210" y="1733"/>
                </a:cubicBezTo>
                <a:cubicBezTo>
                  <a:pt x="1210" y="1734"/>
                  <a:pt x="1210" y="1734"/>
                  <a:pt x="1210" y="1735"/>
                </a:cubicBezTo>
                <a:cubicBezTo>
                  <a:pt x="1210" y="1736"/>
                  <a:pt x="1209" y="1739"/>
                  <a:pt x="1210" y="1739"/>
                </a:cubicBezTo>
                <a:cubicBezTo>
                  <a:pt x="1210" y="1739"/>
                  <a:pt x="1211" y="1738"/>
                  <a:pt x="1211" y="1738"/>
                </a:cubicBezTo>
                <a:cubicBezTo>
                  <a:pt x="1212" y="1739"/>
                  <a:pt x="1211" y="1740"/>
                  <a:pt x="1211" y="1740"/>
                </a:cubicBezTo>
                <a:cubicBezTo>
                  <a:pt x="1212" y="1741"/>
                  <a:pt x="1213" y="1740"/>
                  <a:pt x="1214" y="1740"/>
                </a:cubicBezTo>
                <a:cubicBezTo>
                  <a:pt x="1215" y="1741"/>
                  <a:pt x="1216" y="1743"/>
                  <a:pt x="1217" y="1742"/>
                </a:cubicBezTo>
                <a:cubicBezTo>
                  <a:pt x="1217" y="1742"/>
                  <a:pt x="1217" y="1741"/>
                  <a:pt x="1218" y="1741"/>
                </a:cubicBezTo>
                <a:cubicBezTo>
                  <a:pt x="1218" y="1741"/>
                  <a:pt x="1219" y="1741"/>
                  <a:pt x="1219" y="1742"/>
                </a:cubicBezTo>
                <a:cubicBezTo>
                  <a:pt x="1219" y="1742"/>
                  <a:pt x="1219" y="1743"/>
                  <a:pt x="1219" y="1743"/>
                </a:cubicBezTo>
                <a:cubicBezTo>
                  <a:pt x="1218" y="1744"/>
                  <a:pt x="1217" y="1745"/>
                  <a:pt x="1219" y="1745"/>
                </a:cubicBezTo>
                <a:cubicBezTo>
                  <a:pt x="1221" y="1745"/>
                  <a:pt x="1222" y="1746"/>
                  <a:pt x="1223" y="1746"/>
                </a:cubicBezTo>
                <a:cubicBezTo>
                  <a:pt x="1224" y="1746"/>
                  <a:pt x="1226" y="1747"/>
                  <a:pt x="1227" y="1747"/>
                </a:cubicBezTo>
                <a:cubicBezTo>
                  <a:pt x="1229" y="1748"/>
                  <a:pt x="1230" y="1748"/>
                  <a:pt x="1231" y="1749"/>
                </a:cubicBezTo>
                <a:cubicBezTo>
                  <a:pt x="1232" y="1750"/>
                  <a:pt x="1233" y="1751"/>
                  <a:pt x="1235" y="1752"/>
                </a:cubicBezTo>
                <a:cubicBezTo>
                  <a:pt x="1235" y="1752"/>
                  <a:pt x="1236" y="1752"/>
                  <a:pt x="1237" y="1753"/>
                </a:cubicBezTo>
                <a:cubicBezTo>
                  <a:pt x="1237" y="1753"/>
                  <a:pt x="1238" y="1754"/>
                  <a:pt x="1238" y="1754"/>
                </a:cubicBezTo>
                <a:cubicBezTo>
                  <a:pt x="1240" y="1756"/>
                  <a:pt x="1240" y="1760"/>
                  <a:pt x="1240" y="1762"/>
                </a:cubicBezTo>
                <a:cubicBezTo>
                  <a:pt x="1240" y="1764"/>
                  <a:pt x="1241" y="1765"/>
                  <a:pt x="1242" y="1765"/>
                </a:cubicBezTo>
                <a:cubicBezTo>
                  <a:pt x="1243" y="1765"/>
                  <a:pt x="1244" y="1765"/>
                  <a:pt x="1244" y="1766"/>
                </a:cubicBezTo>
                <a:cubicBezTo>
                  <a:pt x="1245" y="1766"/>
                  <a:pt x="1245" y="1767"/>
                  <a:pt x="1246" y="1767"/>
                </a:cubicBezTo>
                <a:cubicBezTo>
                  <a:pt x="1247" y="1768"/>
                  <a:pt x="1247" y="1765"/>
                  <a:pt x="1249" y="1766"/>
                </a:cubicBezTo>
                <a:cubicBezTo>
                  <a:pt x="1250" y="1766"/>
                  <a:pt x="1250" y="1767"/>
                  <a:pt x="1249" y="1767"/>
                </a:cubicBezTo>
                <a:cubicBezTo>
                  <a:pt x="1248" y="1768"/>
                  <a:pt x="1248" y="1767"/>
                  <a:pt x="1248" y="1769"/>
                </a:cubicBezTo>
                <a:cubicBezTo>
                  <a:pt x="1248" y="1770"/>
                  <a:pt x="1250" y="1770"/>
                  <a:pt x="1251" y="1771"/>
                </a:cubicBezTo>
                <a:cubicBezTo>
                  <a:pt x="1252" y="1772"/>
                  <a:pt x="1253" y="1773"/>
                  <a:pt x="1254" y="1774"/>
                </a:cubicBezTo>
                <a:cubicBezTo>
                  <a:pt x="1255" y="1775"/>
                  <a:pt x="1257" y="1776"/>
                  <a:pt x="1258" y="1777"/>
                </a:cubicBezTo>
                <a:cubicBezTo>
                  <a:pt x="1259" y="1778"/>
                  <a:pt x="1260" y="1780"/>
                  <a:pt x="1261" y="1781"/>
                </a:cubicBezTo>
                <a:cubicBezTo>
                  <a:pt x="1262" y="1782"/>
                  <a:pt x="1263" y="1783"/>
                  <a:pt x="1264" y="1784"/>
                </a:cubicBezTo>
                <a:cubicBezTo>
                  <a:pt x="1265" y="1785"/>
                  <a:pt x="1265" y="1786"/>
                  <a:pt x="1266" y="1788"/>
                </a:cubicBezTo>
                <a:cubicBezTo>
                  <a:pt x="1268" y="1789"/>
                  <a:pt x="1269" y="1791"/>
                  <a:pt x="1271" y="1792"/>
                </a:cubicBezTo>
                <a:cubicBezTo>
                  <a:pt x="1272" y="1794"/>
                  <a:pt x="1273" y="1795"/>
                  <a:pt x="1274" y="1796"/>
                </a:cubicBezTo>
                <a:cubicBezTo>
                  <a:pt x="1276" y="1797"/>
                  <a:pt x="1276" y="1799"/>
                  <a:pt x="1278" y="1800"/>
                </a:cubicBezTo>
                <a:cubicBezTo>
                  <a:pt x="1278" y="1801"/>
                  <a:pt x="1280" y="1802"/>
                  <a:pt x="1281" y="1803"/>
                </a:cubicBezTo>
                <a:cubicBezTo>
                  <a:pt x="1282" y="1805"/>
                  <a:pt x="1282" y="1806"/>
                  <a:pt x="1284" y="1807"/>
                </a:cubicBezTo>
                <a:cubicBezTo>
                  <a:pt x="1285" y="1808"/>
                  <a:pt x="1285" y="1809"/>
                  <a:pt x="1286" y="1810"/>
                </a:cubicBezTo>
                <a:cubicBezTo>
                  <a:pt x="1287" y="1812"/>
                  <a:pt x="1288" y="1813"/>
                  <a:pt x="1288" y="1815"/>
                </a:cubicBezTo>
                <a:cubicBezTo>
                  <a:pt x="1288" y="1817"/>
                  <a:pt x="1287" y="1818"/>
                  <a:pt x="1288" y="1820"/>
                </a:cubicBezTo>
                <a:cubicBezTo>
                  <a:pt x="1288" y="1822"/>
                  <a:pt x="1289" y="1823"/>
                  <a:pt x="1290" y="1824"/>
                </a:cubicBezTo>
                <a:cubicBezTo>
                  <a:pt x="1291" y="1825"/>
                  <a:pt x="1290" y="1826"/>
                  <a:pt x="1292" y="1828"/>
                </a:cubicBezTo>
                <a:cubicBezTo>
                  <a:pt x="1292" y="1828"/>
                  <a:pt x="1293" y="1829"/>
                  <a:pt x="1293" y="1829"/>
                </a:cubicBezTo>
                <a:cubicBezTo>
                  <a:pt x="1294" y="1830"/>
                  <a:pt x="1294" y="1830"/>
                  <a:pt x="1294" y="1831"/>
                </a:cubicBezTo>
                <a:cubicBezTo>
                  <a:pt x="1295" y="1831"/>
                  <a:pt x="1295" y="1831"/>
                  <a:pt x="1295" y="1832"/>
                </a:cubicBezTo>
                <a:cubicBezTo>
                  <a:pt x="1296" y="1833"/>
                  <a:pt x="1297" y="1834"/>
                  <a:pt x="1296" y="1835"/>
                </a:cubicBezTo>
                <a:cubicBezTo>
                  <a:pt x="1296" y="1836"/>
                  <a:pt x="1295" y="1837"/>
                  <a:pt x="1295" y="1838"/>
                </a:cubicBezTo>
                <a:cubicBezTo>
                  <a:pt x="1294" y="1839"/>
                  <a:pt x="1294" y="1840"/>
                  <a:pt x="1294" y="1841"/>
                </a:cubicBezTo>
                <a:cubicBezTo>
                  <a:pt x="1293" y="1842"/>
                  <a:pt x="1293" y="1844"/>
                  <a:pt x="1292" y="1844"/>
                </a:cubicBezTo>
                <a:cubicBezTo>
                  <a:pt x="1292" y="1845"/>
                  <a:pt x="1289" y="1845"/>
                  <a:pt x="1290" y="1846"/>
                </a:cubicBezTo>
                <a:cubicBezTo>
                  <a:pt x="1290" y="1847"/>
                  <a:pt x="1292" y="1847"/>
                  <a:pt x="1292" y="1847"/>
                </a:cubicBezTo>
                <a:cubicBezTo>
                  <a:pt x="1293" y="1848"/>
                  <a:pt x="1294" y="1848"/>
                  <a:pt x="1294" y="1848"/>
                </a:cubicBezTo>
                <a:cubicBezTo>
                  <a:pt x="1295" y="1848"/>
                  <a:pt x="1297" y="1850"/>
                  <a:pt x="1296" y="1851"/>
                </a:cubicBezTo>
                <a:cubicBezTo>
                  <a:pt x="1295" y="1852"/>
                  <a:pt x="1294" y="1852"/>
                  <a:pt x="1294" y="1852"/>
                </a:cubicBezTo>
                <a:cubicBezTo>
                  <a:pt x="1293" y="1852"/>
                  <a:pt x="1293" y="1852"/>
                  <a:pt x="1292" y="1852"/>
                </a:cubicBezTo>
                <a:cubicBezTo>
                  <a:pt x="1291" y="1853"/>
                  <a:pt x="1289" y="1853"/>
                  <a:pt x="1288" y="1854"/>
                </a:cubicBezTo>
                <a:cubicBezTo>
                  <a:pt x="1287" y="1855"/>
                  <a:pt x="1287" y="1856"/>
                  <a:pt x="1288" y="1858"/>
                </a:cubicBezTo>
                <a:cubicBezTo>
                  <a:pt x="1289" y="1859"/>
                  <a:pt x="1289" y="1860"/>
                  <a:pt x="1290" y="1861"/>
                </a:cubicBezTo>
                <a:cubicBezTo>
                  <a:pt x="1290" y="1863"/>
                  <a:pt x="1291" y="1864"/>
                  <a:pt x="1292" y="1865"/>
                </a:cubicBezTo>
                <a:cubicBezTo>
                  <a:pt x="1293" y="1866"/>
                  <a:pt x="1294" y="1867"/>
                  <a:pt x="1295" y="1868"/>
                </a:cubicBezTo>
                <a:cubicBezTo>
                  <a:pt x="1295" y="1869"/>
                  <a:pt x="1295" y="1870"/>
                  <a:pt x="1296" y="1871"/>
                </a:cubicBezTo>
                <a:cubicBezTo>
                  <a:pt x="1296" y="1872"/>
                  <a:pt x="1297" y="1873"/>
                  <a:pt x="1298" y="1873"/>
                </a:cubicBezTo>
                <a:cubicBezTo>
                  <a:pt x="1300" y="1876"/>
                  <a:pt x="1302" y="1877"/>
                  <a:pt x="1304" y="1879"/>
                </a:cubicBezTo>
                <a:cubicBezTo>
                  <a:pt x="1307" y="1881"/>
                  <a:pt x="1310" y="1882"/>
                  <a:pt x="1313" y="1883"/>
                </a:cubicBezTo>
                <a:cubicBezTo>
                  <a:pt x="1315" y="1884"/>
                  <a:pt x="1316" y="1885"/>
                  <a:pt x="1318" y="1886"/>
                </a:cubicBezTo>
                <a:cubicBezTo>
                  <a:pt x="1319" y="1886"/>
                  <a:pt x="1319" y="1887"/>
                  <a:pt x="1320" y="1887"/>
                </a:cubicBezTo>
                <a:cubicBezTo>
                  <a:pt x="1321" y="1887"/>
                  <a:pt x="1321" y="1887"/>
                  <a:pt x="1321" y="1887"/>
                </a:cubicBezTo>
                <a:cubicBezTo>
                  <a:pt x="1321" y="1887"/>
                  <a:pt x="1322" y="1887"/>
                  <a:pt x="1322" y="1888"/>
                </a:cubicBezTo>
                <a:cubicBezTo>
                  <a:pt x="1323" y="1888"/>
                  <a:pt x="1323" y="1888"/>
                  <a:pt x="1324" y="1889"/>
                </a:cubicBezTo>
                <a:cubicBezTo>
                  <a:pt x="1325" y="1890"/>
                  <a:pt x="1326" y="1891"/>
                  <a:pt x="1327" y="1893"/>
                </a:cubicBezTo>
                <a:cubicBezTo>
                  <a:pt x="1329" y="1895"/>
                  <a:pt x="1330" y="1898"/>
                  <a:pt x="1333" y="1900"/>
                </a:cubicBezTo>
                <a:cubicBezTo>
                  <a:pt x="1336" y="1901"/>
                  <a:pt x="1339" y="1902"/>
                  <a:pt x="1342" y="1903"/>
                </a:cubicBezTo>
                <a:cubicBezTo>
                  <a:pt x="1344" y="1903"/>
                  <a:pt x="1345" y="1904"/>
                  <a:pt x="1347" y="1904"/>
                </a:cubicBezTo>
                <a:cubicBezTo>
                  <a:pt x="1348" y="1904"/>
                  <a:pt x="1348" y="1904"/>
                  <a:pt x="1349" y="1905"/>
                </a:cubicBezTo>
                <a:cubicBezTo>
                  <a:pt x="1350" y="1905"/>
                  <a:pt x="1352" y="1906"/>
                  <a:pt x="1353" y="1906"/>
                </a:cubicBezTo>
                <a:cubicBezTo>
                  <a:pt x="1354" y="1907"/>
                  <a:pt x="1355" y="1907"/>
                  <a:pt x="1355" y="1907"/>
                </a:cubicBezTo>
                <a:cubicBezTo>
                  <a:pt x="1357" y="1907"/>
                  <a:pt x="1358" y="1908"/>
                  <a:pt x="1359" y="1908"/>
                </a:cubicBezTo>
                <a:cubicBezTo>
                  <a:pt x="1360" y="1908"/>
                  <a:pt x="1361" y="1907"/>
                  <a:pt x="1363" y="1907"/>
                </a:cubicBezTo>
                <a:cubicBezTo>
                  <a:pt x="1364" y="1907"/>
                  <a:pt x="1365" y="1907"/>
                  <a:pt x="1366" y="1908"/>
                </a:cubicBezTo>
                <a:cubicBezTo>
                  <a:pt x="1367" y="1909"/>
                  <a:pt x="1368" y="1910"/>
                  <a:pt x="1369" y="1911"/>
                </a:cubicBezTo>
                <a:cubicBezTo>
                  <a:pt x="1370" y="1912"/>
                  <a:pt x="1371" y="1912"/>
                  <a:pt x="1372" y="1913"/>
                </a:cubicBezTo>
                <a:cubicBezTo>
                  <a:pt x="1373" y="1914"/>
                  <a:pt x="1374" y="1915"/>
                  <a:pt x="1376" y="1916"/>
                </a:cubicBezTo>
                <a:cubicBezTo>
                  <a:pt x="1377" y="1917"/>
                  <a:pt x="1378" y="1918"/>
                  <a:pt x="1379" y="1919"/>
                </a:cubicBezTo>
                <a:cubicBezTo>
                  <a:pt x="1380" y="1919"/>
                  <a:pt x="1382" y="1920"/>
                  <a:pt x="1383" y="1921"/>
                </a:cubicBezTo>
                <a:cubicBezTo>
                  <a:pt x="1384" y="1921"/>
                  <a:pt x="1386" y="1922"/>
                  <a:pt x="1387" y="1922"/>
                </a:cubicBezTo>
                <a:cubicBezTo>
                  <a:pt x="1388" y="1923"/>
                  <a:pt x="1388" y="1923"/>
                  <a:pt x="1389" y="1923"/>
                </a:cubicBezTo>
                <a:cubicBezTo>
                  <a:pt x="1390" y="1924"/>
                  <a:pt x="1390" y="1924"/>
                  <a:pt x="1391" y="1924"/>
                </a:cubicBezTo>
                <a:cubicBezTo>
                  <a:pt x="1392" y="1924"/>
                  <a:pt x="1393" y="1925"/>
                  <a:pt x="1393" y="1925"/>
                </a:cubicBezTo>
                <a:cubicBezTo>
                  <a:pt x="1394" y="1926"/>
                  <a:pt x="1395" y="1926"/>
                  <a:pt x="1396" y="1926"/>
                </a:cubicBezTo>
                <a:cubicBezTo>
                  <a:pt x="1398" y="1927"/>
                  <a:pt x="1400" y="1927"/>
                  <a:pt x="1401" y="1928"/>
                </a:cubicBezTo>
                <a:cubicBezTo>
                  <a:pt x="1404" y="1929"/>
                  <a:pt x="1406" y="1930"/>
                  <a:pt x="1409" y="1932"/>
                </a:cubicBezTo>
                <a:cubicBezTo>
                  <a:pt x="1412" y="1933"/>
                  <a:pt x="1415" y="1934"/>
                  <a:pt x="1418" y="1935"/>
                </a:cubicBezTo>
                <a:cubicBezTo>
                  <a:pt x="1421" y="1936"/>
                  <a:pt x="1424" y="1936"/>
                  <a:pt x="1428" y="1938"/>
                </a:cubicBezTo>
                <a:cubicBezTo>
                  <a:pt x="1429" y="1938"/>
                  <a:pt x="1431" y="1939"/>
                  <a:pt x="1432" y="1940"/>
                </a:cubicBezTo>
                <a:cubicBezTo>
                  <a:pt x="1433" y="1941"/>
                  <a:pt x="1433" y="1941"/>
                  <a:pt x="1434" y="1942"/>
                </a:cubicBezTo>
                <a:cubicBezTo>
                  <a:pt x="1435" y="1942"/>
                  <a:pt x="1436" y="1942"/>
                  <a:pt x="1437" y="1943"/>
                </a:cubicBezTo>
                <a:cubicBezTo>
                  <a:pt x="1439" y="1944"/>
                  <a:pt x="1441" y="1944"/>
                  <a:pt x="1443" y="1945"/>
                </a:cubicBezTo>
                <a:cubicBezTo>
                  <a:pt x="1444" y="1945"/>
                  <a:pt x="1445" y="1946"/>
                  <a:pt x="1447" y="1947"/>
                </a:cubicBezTo>
                <a:cubicBezTo>
                  <a:pt x="1448" y="1947"/>
                  <a:pt x="1449" y="1948"/>
                  <a:pt x="1450" y="1949"/>
                </a:cubicBezTo>
                <a:cubicBezTo>
                  <a:pt x="1452" y="1949"/>
                  <a:pt x="1453" y="1950"/>
                  <a:pt x="1455" y="1950"/>
                </a:cubicBezTo>
                <a:cubicBezTo>
                  <a:pt x="1456" y="1950"/>
                  <a:pt x="1458" y="1950"/>
                  <a:pt x="1459" y="1950"/>
                </a:cubicBezTo>
                <a:cubicBezTo>
                  <a:pt x="1461" y="1950"/>
                  <a:pt x="1462" y="1950"/>
                  <a:pt x="1464" y="1951"/>
                </a:cubicBezTo>
                <a:cubicBezTo>
                  <a:pt x="1465" y="1952"/>
                  <a:pt x="1466" y="1953"/>
                  <a:pt x="1467" y="1953"/>
                </a:cubicBezTo>
                <a:cubicBezTo>
                  <a:pt x="1470" y="1955"/>
                  <a:pt x="1473" y="1955"/>
                  <a:pt x="1476" y="1956"/>
                </a:cubicBezTo>
                <a:cubicBezTo>
                  <a:pt x="1477" y="1956"/>
                  <a:pt x="1479" y="1956"/>
                  <a:pt x="1480" y="1955"/>
                </a:cubicBezTo>
                <a:cubicBezTo>
                  <a:pt x="1481" y="1955"/>
                  <a:pt x="1482" y="1955"/>
                  <a:pt x="1482" y="1955"/>
                </a:cubicBezTo>
                <a:cubicBezTo>
                  <a:pt x="1483" y="1955"/>
                  <a:pt x="1484" y="1954"/>
                  <a:pt x="1485" y="1954"/>
                </a:cubicBezTo>
                <a:cubicBezTo>
                  <a:pt x="1486" y="1954"/>
                  <a:pt x="1488" y="1953"/>
                  <a:pt x="1489" y="1953"/>
                </a:cubicBezTo>
                <a:cubicBezTo>
                  <a:pt x="1490" y="1952"/>
                  <a:pt x="1491" y="1951"/>
                  <a:pt x="1493" y="1951"/>
                </a:cubicBezTo>
                <a:cubicBezTo>
                  <a:pt x="1494" y="1950"/>
                  <a:pt x="1496" y="1950"/>
                  <a:pt x="1497" y="1950"/>
                </a:cubicBezTo>
                <a:cubicBezTo>
                  <a:pt x="1501" y="1948"/>
                  <a:pt x="1504" y="1944"/>
                  <a:pt x="1508" y="1945"/>
                </a:cubicBezTo>
                <a:cubicBezTo>
                  <a:pt x="1509" y="1945"/>
                  <a:pt x="1512" y="1945"/>
                  <a:pt x="1511" y="1944"/>
                </a:cubicBezTo>
                <a:cubicBezTo>
                  <a:pt x="1510" y="1943"/>
                  <a:pt x="1508" y="1944"/>
                  <a:pt x="1507" y="1944"/>
                </a:cubicBezTo>
                <a:cubicBezTo>
                  <a:pt x="1508" y="1943"/>
                  <a:pt x="1508" y="1943"/>
                  <a:pt x="1508" y="1942"/>
                </a:cubicBezTo>
                <a:cubicBezTo>
                  <a:pt x="1509" y="1942"/>
                  <a:pt x="1509" y="1941"/>
                  <a:pt x="1510" y="1941"/>
                </a:cubicBezTo>
                <a:cubicBezTo>
                  <a:pt x="1512" y="1940"/>
                  <a:pt x="1511" y="1943"/>
                  <a:pt x="1512" y="1943"/>
                </a:cubicBezTo>
                <a:cubicBezTo>
                  <a:pt x="1513" y="1944"/>
                  <a:pt x="1514" y="1941"/>
                  <a:pt x="1515" y="1942"/>
                </a:cubicBezTo>
                <a:cubicBezTo>
                  <a:pt x="1516" y="1944"/>
                  <a:pt x="1512" y="1943"/>
                  <a:pt x="1513" y="1945"/>
                </a:cubicBezTo>
                <a:cubicBezTo>
                  <a:pt x="1514" y="1945"/>
                  <a:pt x="1516" y="1944"/>
                  <a:pt x="1517" y="1944"/>
                </a:cubicBezTo>
                <a:cubicBezTo>
                  <a:pt x="1518" y="1944"/>
                  <a:pt x="1519" y="1944"/>
                  <a:pt x="1520" y="1945"/>
                </a:cubicBezTo>
                <a:cubicBezTo>
                  <a:pt x="1521" y="1945"/>
                  <a:pt x="1521" y="1946"/>
                  <a:pt x="1522" y="1946"/>
                </a:cubicBezTo>
                <a:cubicBezTo>
                  <a:pt x="1523" y="1946"/>
                  <a:pt x="1524" y="1946"/>
                  <a:pt x="1524" y="1946"/>
                </a:cubicBezTo>
                <a:cubicBezTo>
                  <a:pt x="1525" y="1946"/>
                  <a:pt x="1528" y="1949"/>
                  <a:pt x="1527" y="1947"/>
                </a:cubicBezTo>
                <a:cubicBezTo>
                  <a:pt x="1527" y="1946"/>
                  <a:pt x="1525" y="1946"/>
                  <a:pt x="1524" y="1945"/>
                </a:cubicBezTo>
                <a:cubicBezTo>
                  <a:pt x="1523" y="1944"/>
                  <a:pt x="1521" y="1945"/>
                  <a:pt x="1521" y="1943"/>
                </a:cubicBezTo>
                <a:cubicBezTo>
                  <a:pt x="1523" y="1942"/>
                  <a:pt x="1525" y="1945"/>
                  <a:pt x="1527" y="1946"/>
                </a:cubicBezTo>
                <a:cubicBezTo>
                  <a:pt x="1528" y="1946"/>
                  <a:pt x="1529" y="1947"/>
                  <a:pt x="1530" y="1947"/>
                </a:cubicBezTo>
                <a:cubicBezTo>
                  <a:pt x="1531" y="1948"/>
                  <a:pt x="1531" y="1949"/>
                  <a:pt x="1532" y="1950"/>
                </a:cubicBezTo>
                <a:cubicBezTo>
                  <a:pt x="1533" y="1950"/>
                  <a:pt x="1534" y="1951"/>
                  <a:pt x="1534" y="1951"/>
                </a:cubicBezTo>
                <a:cubicBezTo>
                  <a:pt x="1536" y="1953"/>
                  <a:pt x="1537" y="1954"/>
                  <a:pt x="1538" y="1955"/>
                </a:cubicBezTo>
                <a:cubicBezTo>
                  <a:pt x="1539" y="1956"/>
                  <a:pt x="1540" y="1956"/>
                  <a:pt x="1541" y="1957"/>
                </a:cubicBezTo>
                <a:cubicBezTo>
                  <a:pt x="1543" y="1958"/>
                  <a:pt x="1544" y="1959"/>
                  <a:pt x="1545" y="1960"/>
                </a:cubicBezTo>
                <a:cubicBezTo>
                  <a:pt x="1546" y="1961"/>
                  <a:pt x="1547" y="1962"/>
                  <a:pt x="1548" y="1963"/>
                </a:cubicBezTo>
                <a:cubicBezTo>
                  <a:pt x="1549" y="1964"/>
                  <a:pt x="1550" y="1965"/>
                  <a:pt x="1551" y="1965"/>
                </a:cubicBezTo>
                <a:cubicBezTo>
                  <a:pt x="1554" y="1966"/>
                  <a:pt x="1554" y="1969"/>
                  <a:pt x="1556" y="1971"/>
                </a:cubicBezTo>
                <a:cubicBezTo>
                  <a:pt x="1557" y="1972"/>
                  <a:pt x="1558" y="1973"/>
                  <a:pt x="1559" y="1974"/>
                </a:cubicBezTo>
                <a:cubicBezTo>
                  <a:pt x="1560" y="1974"/>
                  <a:pt x="1560" y="1975"/>
                  <a:pt x="1560" y="1976"/>
                </a:cubicBezTo>
                <a:cubicBezTo>
                  <a:pt x="1561" y="1976"/>
                  <a:pt x="1561" y="1976"/>
                  <a:pt x="1562" y="1977"/>
                </a:cubicBezTo>
                <a:cubicBezTo>
                  <a:pt x="1562" y="1978"/>
                  <a:pt x="1563" y="1978"/>
                  <a:pt x="1563" y="1979"/>
                </a:cubicBezTo>
                <a:cubicBezTo>
                  <a:pt x="1564" y="1979"/>
                  <a:pt x="1565" y="1979"/>
                  <a:pt x="1565" y="1980"/>
                </a:cubicBezTo>
                <a:cubicBezTo>
                  <a:pt x="1566" y="1981"/>
                  <a:pt x="1567" y="1981"/>
                  <a:pt x="1568" y="1982"/>
                </a:cubicBezTo>
                <a:cubicBezTo>
                  <a:pt x="1570" y="1984"/>
                  <a:pt x="1572" y="1986"/>
                  <a:pt x="1574" y="1987"/>
                </a:cubicBezTo>
                <a:cubicBezTo>
                  <a:pt x="1575" y="1988"/>
                  <a:pt x="1576" y="1988"/>
                  <a:pt x="1578" y="1989"/>
                </a:cubicBezTo>
                <a:cubicBezTo>
                  <a:pt x="1579" y="1990"/>
                  <a:pt x="1581" y="1990"/>
                  <a:pt x="1582" y="1991"/>
                </a:cubicBezTo>
                <a:cubicBezTo>
                  <a:pt x="1585" y="1991"/>
                  <a:pt x="1587" y="1993"/>
                  <a:pt x="1590" y="1993"/>
                </a:cubicBezTo>
                <a:cubicBezTo>
                  <a:pt x="1593" y="1993"/>
                  <a:pt x="1596" y="1992"/>
                  <a:pt x="1599" y="1993"/>
                </a:cubicBezTo>
                <a:cubicBezTo>
                  <a:pt x="1601" y="1993"/>
                  <a:pt x="1602" y="1993"/>
                  <a:pt x="1603" y="1994"/>
                </a:cubicBezTo>
                <a:cubicBezTo>
                  <a:pt x="1604" y="1995"/>
                  <a:pt x="1605" y="1996"/>
                  <a:pt x="1607" y="1996"/>
                </a:cubicBezTo>
                <a:cubicBezTo>
                  <a:pt x="1608" y="1997"/>
                  <a:pt x="1609" y="1997"/>
                  <a:pt x="1611" y="1998"/>
                </a:cubicBezTo>
                <a:cubicBezTo>
                  <a:pt x="1612" y="1998"/>
                  <a:pt x="1614" y="1999"/>
                  <a:pt x="1615" y="1999"/>
                </a:cubicBezTo>
                <a:cubicBezTo>
                  <a:pt x="1616" y="2000"/>
                  <a:pt x="1618" y="2001"/>
                  <a:pt x="1619" y="2002"/>
                </a:cubicBezTo>
                <a:cubicBezTo>
                  <a:pt x="1621" y="2002"/>
                  <a:pt x="1623" y="2002"/>
                  <a:pt x="1624" y="2002"/>
                </a:cubicBezTo>
                <a:cubicBezTo>
                  <a:pt x="1626" y="2003"/>
                  <a:pt x="1628" y="2004"/>
                  <a:pt x="1630" y="2004"/>
                </a:cubicBezTo>
                <a:cubicBezTo>
                  <a:pt x="1631" y="2005"/>
                  <a:pt x="1632" y="2006"/>
                  <a:pt x="1633" y="2006"/>
                </a:cubicBezTo>
                <a:cubicBezTo>
                  <a:pt x="1635" y="2007"/>
                  <a:pt x="1636" y="2007"/>
                  <a:pt x="1638" y="2007"/>
                </a:cubicBezTo>
                <a:cubicBezTo>
                  <a:pt x="1639" y="2008"/>
                  <a:pt x="1641" y="2008"/>
                  <a:pt x="1642" y="2008"/>
                </a:cubicBezTo>
                <a:cubicBezTo>
                  <a:pt x="1644" y="2007"/>
                  <a:pt x="1645" y="2008"/>
                  <a:pt x="1647" y="2008"/>
                </a:cubicBezTo>
                <a:cubicBezTo>
                  <a:pt x="1648" y="2008"/>
                  <a:pt x="1650" y="2008"/>
                  <a:pt x="1651" y="2009"/>
                </a:cubicBezTo>
                <a:cubicBezTo>
                  <a:pt x="1653" y="2009"/>
                  <a:pt x="1656" y="2008"/>
                  <a:pt x="1656" y="2006"/>
                </a:cubicBezTo>
                <a:cubicBezTo>
                  <a:pt x="1656" y="2005"/>
                  <a:pt x="1655" y="2004"/>
                  <a:pt x="1657" y="2003"/>
                </a:cubicBezTo>
                <a:cubicBezTo>
                  <a:pt x="1657" y="2002"/>
                  <a:pt x="1659" y="2002"/>
                  <a:pt x="1660" y="2002"/>
                </a:cubicBezTo>
                <a:cubicBezTo>
                  <a:pt x="1661" y="2002"/>
                  <a:pt x="1662" y="2003"/>
                  <a:pt x="1663" y="2003"/>
                </a:cubicBezTo>
                <a:cubicBezTo>
                  <a:pt x="1664" y="2003"/>
                  <a:pt x="1665" y="2003"/>
                  <a:pt x="1665" y="2004"/>
                </a:cubicBezTo>
                <a:cubicBezTo>
                  <a:pt x="1665" y="2005"/>
                  <a:pt x="1663" y="2005"/>
                  <a:pt x="1663" y="2005"/>
                </a:cubicBezTo>
                <a:cubicBezTo>
                  <a:pt x="1662" y="2006"/>
                  <a:pt x="1662" y="2006"/>
                  <a:pt x="1663" y="2007"/>
                </a:cubicBezTo>
                <a:cubicBezTo>
                  <a:pt x="1663" y="2007"/>
                  <a:pt x="1663" y="2007"/>
                  <a:pt x="1663" y="2007"/>
                </a:cubicBezTo>
                <a:cubicBezTo>
                  <a:pt x="1664" y="2007"/>
                  <a:pt x="1664" y="2008"/>
                  <a:pt x="1664" y="2008"/>
                </a:cubicBezTo>
                <a:cubicBezTo>
                  <a:pt x="1664" y="2009"/>
                  <a:pt x="1665" y="2009"/>
                  <a:pt x="1666" y="2009"/>
                </a:cubicBezTo>
                <a:cubicBezTo>
                  <a:pt x="1666" y="2010"/>
                  <a:pt x="1666" y="2010"/>
                  <a:pt x="1666" y="2011"/>
                </a:cubicBezTo>
                <a:cubicBezTo>
                  <a:pt x="1666" y="2012"/>
                  <a:pt x="1667" y="2012"/>
                  <a:pt x="1667" y="2013"/>
                </a:cubicBezTo>
                <a:cubicBezTo>
                  <a:pt x="1667" y="2013"/>
                  <a:pt x="1666" y="2014"/>
                  <a:pt x="1665" y="2013"/>
                </a:cubicBezTo>
                <a:cubicBezTo>
                  <a:pt x="1665" y="2013"/>
                  <a:pt x="1665" y="2013"/>
                  <a:pt x="1665" y="2013"/>
                </a:cubicBezTo>
                <a:cubicBezTo>
                  <a:pt x="1664" y="2013"/>
                  <a:pt x="1664" y="2013"/>
                  <a:pt x="1664" y="2012"/>
                </a:cubicBezTo>
                <a:cubicBezTo>
                  <a:pt x="1663" y="2012"/>
                  <a:pt x="1663" y="2011"/>
                  <a:pt x="1663" y="2011"/>
                </a:cubicBezTo>
                <a:cubicBezTo>
                  <a:pt x="1662" y="2010"/>
                  <a:pt x="1661" y="2011"/>
                  <a:pt x="1661" y="2011"/>
                </a:cubicBezTo>
                <a:cubicBezTo>
                  <a:pt x="1660" y="2011"/>
                  <a:pt x="1659" y="2012"/>
                  <a:pt x="1659" y="2012"/>
                </a:cubicBezTo>
                <a:cubicBezTo>
                  <a:pt x="1658" y="2013"/>
                  <a:pt x="1659" y="2015"/>
                  <a:pt x="1660" y="2015"/>
                </a:cubicBezTo>
                <a:cubicBezTo>
                  <a:pt x="1661" y="2016"/>
                  <a:pt x="1661" y="2016"/>
                  <a:pt x="1662" y="2016"/>
                </a:cubicBezTo>
                <a:cubicBezTo>
                  <a:pt x="1662" y="2016"/>
                  <a:pt x="1663" y="2017"/>
                  <a:pt x="1663" y="2017"/>
                </a:cubicBezTo>
                <a:cubicBezTo>
                  <a:pt x="1664" y="2018"/>
                  <a:pt x="1664" y="2018"/>
                  <a:pt x="1665" y="2019"/>
                </a:cubicBezTo>
                <a:cubicBezTo>
                  <a:pt x="1665" y="2020"/>
                  <a:pt x="1667" y="2020"/>
                  <a:pt x="1668" y="2021"/>
                </a:cubicBezTo>
                <a:cubicBezTo>
                  <a:pt x="1670" y="2023"/>
                  <a:pt x="1672" y="2025"/>
                  <a:pt x="1674" y="2026"/>
                </a:cubicBezTo>
                <a:cubicBezTo>
                  <a:pt x="1676" y="2027"/>
                  <a:pt x="1677" y="2028"/>
                  <a:pt x="1678" y="2029"/>
                </a:cubicBezTo>
                <a:cubicBezTo>
                  <a:pt x="1678" y="2030"/>
                  <a:pt x="1679" y="2031"/>
                  <a:pt x="1679" y="2033"/>
                </a:cubicBezTo>
                <a:cubicBezTo>
                  <a:pt x="1681" y="2035"/>
                  <a:pt x="1682" y="2037"/>
                  <a:pt x="1685" y="2039"/>
                </a:cubicBezTo>
                <a:cubicBezTo>
                  <a:pt x="1685" y="2040"/>
                  <a:pt x="1686" y="2040"/>
                  <a:pt x="1686" y="2041"/>
                </a:cubicBezTo>
                <a:cubicBezTo>
                  <a:pt x="1687" y="2041"/>
                  <a:pt x="1688" y="2041"/>
                  <a:pt x="1688" y="2042"/>
                </a:cubicBezTo>
                <a:cubicBezTo>
                  <a:pt x="1690" y="2043"/>
                  <a:pt x="1690" y="2045"/>
                  <a:pt x="1691" y="2046"/>
                </a:cubicBezTo>
                <a:cubicBezTo>
                  <a:pt x="1692" y="2046"/>
                  <a:pt x="1693" y="2047"/>
                  <a:pt x="1694" y="2047"/>
                </a:cubicBezTo>
                <a:cubicBezTo>
                  <a:pt x="1695" y="2048"/>
                  <a:pt x="1695" y="2048"/>
                  <a:pt x="1696" y="2049"/>
                </a:cubicBezTo>
                <a:cubicBezTo>
                  <a:pt x="1696" y="2049"/>
                  <a:pt x="1696" y="2050"/>
                  <a:pt x="1697" y="2050"/>
                </a:cubicBezTo>
                <a:cubicBezTo>
                  <a:pt x="1697" y="2051"/>
                  <a:pt x="1698" y="2051"/>
                  <a:pt x="1698" y="2051"/>
                </a:cubicBezTo>
                <a:cubicBezTo>
                  <a:pt x="1699" y="2051"/>
                  <a:pt x="1699" y="2052"/>
                  <a:pt x="1699" y="2053"/>
                </a:cubicBezTo>
                <a:cubicBezTo>
                  <a:pt x="1698" y="2054"/>
                  <a:pt x="1698" y="2055"/>
                  <a:pt x="1696" y="2055"/>
                </a:cubicBezTo>
                <a:cubicBezTo>
                  <a:pt x="1696" y="2055"/>
                  <a:pt x="1695" y="2055"/>
                  <a:pt x="1694" y="2056"/>
                </a:cubicBezTo>
                <a:cubicBezTo>
                  <a:pt x="1694" y="2057"/>
                  <a:pt x="1696" y="2056"/>
                  <a:pt x="1696" y="2057"/>
                </a:cubicBezTo>
                <a:cubicBezTo>
                  <a:pt x="1697" y="2057"/>
                  <a:pt x="1697" y="2057"/>
                  <a:pt x="1698" y="2057"/>
                </a:cubicBezTo>
                <a:cubicBezTo>
                  <a:pt x="1698" y="2058"/>
                  <a:pt x="1699" y="2058"/>
                  <a:pt x="1700" y="2058"/>
                </a:cubicBezTo>
                <a:cubicBezTo>
                  <a:pt x="1701" y="2059"/>
                  <a:pt x="1701" y="2061"/>
                  <a:pt x="1700" y="2062"/>
                </a:cubicBezTo>
                <a:cubicBezTo>
                  <a:pt x="1700" y="2063"/>
                  <a:pt x="1698" y="2063"/>
                  <a:pt x="1698" y="2064"/>
                </a:cubicBezTo>
                <a:cubicBezTo>
                  <a:pt x="1697" y="2066"/>
                  <a:pt x="1698" y="2067"/>
                  <a:pt x="1698" y="2069"/>
                </a:cubicBezTo>
                <a:cubicBezTo>
                  <a:pt x="1699" y="2070"/>
                  <a:pt x="1699" y="2070"/>
                  <a:pt x="1699" y="2072"/>
                </a:cubicBezTo>
                <a:cubicBezTo>
                  <a:pt x="1699" y="2073"/>
                  <a:pt x="1699" y="2074"/>
                  <a:pt x="1699" y="2075"/>
                </a:cubicBezTo>
                <a:cubicBezTo>
                  <a:pt x="1700" y="2076"/>
                  <a:pt x="1701" y="2076"/>
                  <a:pt x="1703" y="2077"/>
                </a:cubicBezTo>
                <a:cubicBezTo>
                  <a:pt x="1704" y="2077"/>
                  <a:pt x="1705" y="2078"/>
                  <a:pt x="1706" y="2079"/>
                </a:cubicBezTo>
                <a:cubicBezTo>
                  <a:pt x="1707" y="2079"/>
                  <a:pt x="1708" y="2080"/>
                  <a:pt x="1709" y="2081"/>
                </a:cubicBezTo>
                <a:cubicBezTo>
                  <a:pt x="1710" y="2082"/>
                  <a:pt x="1711" y="2084"/>
                  <a:pt x="1711" y="2084"/>
                </a:cubicBezTo>
                <a:cubicBezTo>
                  <a:pt x="1713" y="2084"/>
                  <a:pt x="1714" y="2082"/>
                  <a:pt x="1714" y="2081"/>
                </a:cubicBezTo>
                <a:cubicBezTo>
                  <a:pt x="1714" y="2081"/>
                  <a:pt x="1714" y="2080"/>
                  <a:pt x="1715" y="2080"/>
                </a:cubicBezTo>
                <a:cubicBezTo>
                  <a:pt x="1716" y="2079"/>
                  <a:pt x="1717" y="2080"/>
                  <a:pt x="1717" y="2079"/>
                </a:cubicBezTo>
                <a:cubicBezTo>
                  <a:pt x="1717" y="2078"/>
                  <a:pt x="1715" y="2077"/>
                  <a:pt x="1714" y="2077"/>
                </a:cubicBezTo>
                <a:cubicBezTo>
                  <a:pt x="1712" y="2076"/>
                  <a:pt x="1712" y="2075"/>
                  <a:pt x="1711" y="2074"/>
                </a:cubicBezTo>
                <a:cubicBezTo>
                  <a:pt x="1711" y="2073"/>
                  <a:pt x="1709" y="2072"/>
                  <a:pt x="1710" y="2071"/>
                </a:cubicBezTo>
                <a:cubicBezTo>
                  <a:pt x="1710" y="2070"/>
                  <a:pt x="1710" y="2071"/>
                  <a:pt x="1711" y="2071"/>
                </a:cubicBezTo>
                <a:cubicBezTo>
                  <a:pt x="1711" y="2071"/>
                  <a:pt x="1712" y="2072"/>
                  <a:pt x="1713" y="2072"/>
                </a:cubicBezTo>
                <a:cubicBezTo>
                  <a:pt x="1714" y="2072"/>
                  <a:pt x="1715" y="2073"/>
                  <a:pt x="1716" y="2074"/>
                </a:cubicBezTo>
                <a:cubicBezTo>
                  <a:pt x="1717" y="2075"/>
                  <a:pt x="1719" y="2075"/>
                  <a:pt x="1720" y="2076"/>
                </a:cubicBezTo>
                <a:cubicBezTo>
                  <a:pt x="1721" y="2077"/>
                  <a:pt x="1720" y="2078"/>
                  <a:pt x="1720" y="2080"/>
                </a:cubicBezTo>
                <a:cubicBezTo>
                  <a:pt x="1721" y="2081"/>
                  <a:pt x="1721" y="2082"/>
                  <a:pt x="1722" y="2083"/>
                </a:cubicBezTo>
                <a:cubicBezTo>
                  <a:pt x="1723" y="2084"/>
                  <a:pt x="1725" y="2084"/>
                  <a:pt x="1726" y="2085"/>
                </a:cubicBezTo>
                <a:cubicBezTo>
                  <a:pt x="1727" y="2085"/>
                  <a:pt x="1728" y="2085"/>
                  <a:pt x="1730" y="2086"/>
                </a:cubicBezTo>
                <a:cubicBezTo>
                  <a:pt x="1731" y="2086"/>
                  <a:pt x="1732" y="2087"/>
                  <a:pt x="1733" y="2088"/>
                </a:cubicBezTo>
                <a:cubicBezTo>
                  <a:pt x="1734" y="2088"/>
                  <a:pt x="1735" y="2089"/>
                  <a:pt x="1736" y="2090"/>
                </a:cubicBezTo>
                <a:cubicBezTo>
                  <a:pt x="1737" y="2091"/>
                  <a:pt x="1738" y="2091"/>
                  <a:pt x="1739" y="2092"/>
                </a:cubicBezTo>
                <a:cubicBezTo>
                  <a:pt x="1741" y="2093"/>
                  <a:pt x="1743" y="2095"/>
                  <a:pt x="1743" y="2096"/>
                </a:cubicBezTo>
                <a:cubicBezTo>
                  <a:pt x="1743" y="2097"/>
                  <a:pt x="1742" y="2098"/>
                  <a:pt x="1742" y="2099"/>
                </a:cubicBezTo>
                <a:cubicBezTo>
                  <a:pt x="1741" y="2099"/>
                  <a:pt x="1742" y="2100"/>
                  <a:pt x="1741" y="2101"/>
                </a:cubicBezTo>
                <a:cubicBezTo>
                  <a:pt x="1741" y="2102"/>
                  <a:pt x="1741" y="2102"/>
                  <a:pt x="1741" y="2103"/>
                </a:cubicBezTo>
                <a:cubicBezTo>
                  <a:pt x="1741" y="2104"/>
                  <a:pt x="1742" y="2105"/>
                  <a:pt x="1742" y="2106"/>
                </a:cubicBezTo>
                <a:cubicBezTo>
                  <a:pt x="1743" y="2107"/>
                  <a:pt x="1745" y="2107"/>
                  <a:pt x="1746" y="2108"/>
                </a:cubicBezTo>
                <a:cubicBezTo>
                  <a:pt x="1747" y="2108"/>
                  <a:pt x="1747" y="2108"/>
                  <a:pt x="1748" y="2108"/>
                </a:cubicBezTo>
                <a:cubicBezTo>
                  <a:pt x="1748" y="2108"/>
                  <a:pt x="1749" y="2109"/>
                  <a:pt x="1750" y="2109"/>
                </a:cubicBezTo>
                <a:cubicBezTo>
                  <a:pt x="1751" y="2108"/>
                  <a:pt x="1748" y="2107"/>
                  <a:pt x="1748" y="2106"/>
                </a:cubicBezTo>
                <a:cubicBezTo>
                  <a:pt x="1748" y="2105"/>
                  <a:pt x="1748" y="2105"/>
                  <a:pt x="1747" y="2104"/>
                </a:cubicBezTo>
                <a:cubicBezTo>
                  <a:pt x="1747" y="2104"/>
                  <a:pt x="1746" y="2103"/>
                  <a:pt x="1746" y="2103"/>
                </a:cubicBezTo>
                <a:cubicBezTo>
                  <a:pt x="1747" y="2102"/>
                  <a:pt x="1750" y="2102"/>
                  <a:pt x="1751" y="2103"/>
                </a:cubicBezTo>
                <a:cubicBezTo>
                  <a:pt x="1751" y="2103"/>
                  <a:pt x="1751" y="2103"/>
                  <a:pt x="1751" y="2103"/>
                </a:cubicBezTo>
                <a:cubicBezTo>
                  <a:pt x="1752" y="2104"/>
                  <a:pt x="1752" y="2104"/>
                  <a:pt x="1752" y="2104"/>
                </a:cubicBezTo>
                <a:cubicBezTo>
                  <a:pt x="1753" y="2104"/>
                  <a:pt x="1753" y="2105"/>
                  <a:pt x="1753" y="2106"/>
                </a:cubicBezTo>
                <a:cubicBezTo>
                  <a:pt x="1753" y="2106"/>
                  <a:pt x="1753" y="2107"/>
                  <a:pt x="1753" y="2108"/>
                </a:cubicBezTo>
                <a:cubicBezTo>
                  <a:pt x="1753" y="2109"/>
                  <a:pt x="1753" y="2110"/>
                  <a:pt x="1754" y="2111"/>
                </a:cubicBezTo>
                <a:cubicBezTo>
                  <a:pt x="1755" y="2112"/>
                  <a:pt x="1755" y="2113"/>
                  <a:pt x="1756" y="2114"/>
                </a:cubicBezTo>
                <a:cubicBezTo>
                  <a:pt x="1757" y="2115"/>
                  <a:pt x="1757" y="2115"/>
                  <a:pt x="1757" y="2116"/>
                </a:cubicBezTo>
                <a:cubicBezTo>
                  <a:pt x="1757" y="2117"/>
                  <a:pt x="1757" y="2117"/>
                  <a:pt x="1757" y="2118"/>
                </a:cubicBezTo>
                <a:cubicBezTo>
                  <a:pt x="1759" y="2118"/>
                  <a:pt x="1758" y="2116"/>
                  <a:pt x="1758" y="2115"/>
                </a:cubicBezTo>
                <a:cubicBezTo>
                  <a:pt x="1758" y="2114"/>
                  <a:pt x="1759" y="2114"/>
                  <a:pt x="1760" y="2113"/>
                </a:cubicBezTo>
                <a:cubicBezTo>
                  <a:pt x="1760" y="2112"/>
                  <a:pt x="1760" y="2111"/>
                  <a:pt x="1762" y="2110"/>
                </a:cubicBezTo>
                <a:cubicBezTo>
                  <a:pt x="1763" y="2110"/>
                  <a:pt x="1765" y="2110"/>
                  <a:pt x="1766" y="2110"/>
                </a:cubicBezTo>
                <a:cubicBezTo>
                  <a:pt x="1767" y="2110"/>
                  <a:pt x="1768" y="2109"/>
                  <a:pt x="1770" y="2109"/>
                </a:cubicBezTo>
                <a:cubicBezTo>
                  <a:pt x="1772" y="2110"/>
                  <a:pt x="1771" y="2111"/>
                  <a:pt x="1772" y="2113"/>
                </a:cubicBezTo>
                <a:cubicBezTo>
                  <a:pt x="1773" y="2114"/>
                  <a:pt x="1775" y="2112"/>
                  <a:pt x="1776" y="2112"/>
                </a:cubicBezTo>
                <a:cubicBezTo>
                  <a:pt x="1778" y="2111"/>
                  <a:pt x="1778" y="2112"/>
                  <a:pt x="1779" y="2113"/>
                </a:cubicBezTo>
                <a:cubicBezTo>
                  <a:pt x="1780" y="2114"/>
                  <a:pt x="1780" y="2113"/>
                  <a:pt x="1781" y="2113"/>
                </a:cubicBezTo>
                <a:cubicBezTo>
                  <a:pt x="1782" y="2113"/>
                  <a:pt x="1782" y="2114"/>
                  <a:pt x="1782" y="2114"/>
                </a:cubicBezTo>
                <a:cubicBezTo>
                  <a:pt x="1783" y="2115"/>
                  <a:pt x="1783" y="2116"/>
                  <a:pt x="1783" y="2116"/>
                </a:cubicBezTo>
                <a:cubicBezTo>
                  <a:pt x="1783" y="2117"/>
                  <a:pt x="1783" y="2118"/>
                  <a:pt x="1783" y="2118"/>
                </a:cubicBezTo>
                <a:cubicBezTo>
                  <a:pt x="1784" y="2119"/>
                  <a:pt x="1784" y="2119"/>
                  <a:pt x="1785" y="2119"/>
                </a:cubicBezTo>
                <a:cubicBezTo>
                  <a:pt x="1785" y="2120"/>
                  <a:pt x="1785" y="2121"/>
                  <a:pt x="1786" y="2121"/>
                </a:cubicBezTo>
                <a:cubicBezTo>
                  <a:pt x="1786" y="2122"/>
                  <a:pt x="1787" y="2122"/>
                  <a:pt x="1787" y="2122"/>
                </a:cubicBezTo>
                <a:cubicBezTo>
                  <a:pt x="1788" y="2123"/>
                  <a:pt x="1788" y="2123"/>
                  <a:pt x="1788" y="2123"/>
                </a:cubicBezTo>
                <a:cubicBezTo>
                  <a:pt x="1789" y="2124"/>
                  <a:pt x="1789" y="2123"/>
                  <a:pt x="1790" y="2123"/>
                </a:cubicBezTo>
                <a:cubicBezTo>
                  <a:pt x="1790" y="2123"/>
                  <a:pt x="1791" y="2123"/>
                  <a:pt x="1791" y="2124"/>
                </a:cubicBezTo>
                <a:cubicBezTo>
                  <a:pt x="1791" y="2124"/>
                  <a:pt x="1791" y="2124"/>
                  <a:pt x="1792" y="2124"/>
                </a:cubicBezTo>
                <a:cubicBezTo>
                  <a:pt x="1792" y="2125"/>
                  <a:pt x="1793" y="2124"/>
                  <a:pt x="1793" y="2123"/>
                </a:cubicBezTo>
                <a:cubicBezTo>
                  <a:pt x="1793" y="2122"/>
                  <a:pt x="1792" y="2120"/>
                  <a:pt x="1793" y="2119"/>
                </a:cubicBezTo>
                <a:cubicBezTo>
                  <a:pt x="1794" y="2119"/>
                  <a:pt x="1795" y="2119"/>
                  <a:pt x="1795" y="2119"/>
                </a:cubicBezTo>
                <a:cubicBezTo>
                  <a:pt x="1796" y="2120"/>
                  <a:pt x="1796" y="2121"/>
                  <a:pt x="1796" y="2121"/>
                </a:cubicBezTo>
                <a:cubicBezTo>
                  <a:pt x="1796" y="2123"/>
                  <a:pt x="1796" y="2122"/>
                  <a:pt x="1797" y="2123"/>
                </a:cubicBezTo>
                <a:cubicBezTo>
                  <a:pt x="1797" y="2123"/>
                  <a:pt x="1797" y="2124"/>
                  <a:pt x="1797" y="2125"/>
                </a:cubicBezTo>
                <a:cubicBezTo>
                  <a:pt x="1798" y="2126"/>
                  <a:pt x="1798" y="2127"/>
                  <a:pt x="1799" y="2127"/>
                </a:cubicBezTo>
                <a:cubicBezTo>
                  <a:pt x="1800" y="2129"/>
                  <a:pt x="1799" y="2129"/>
                  <a:pt x="1798" y="2131"/>
                </a:cubicBezTo>
                <a:cubicBezTo>
                  <a:pt x="1798" y="2133"/>
                  <a:pt x="1799" y="2133"/>
                  <a:pt x="1801" y="2133"/>
                </a:cubicBezTo>
                <a:cubicBezTo>
                  <a:pt x="1802" y="2133"/>
                  <a:pt x="1804" y="2133"/>
                  <a:pt x="1805" y="2132"/>
                </a:cubicBezTo>
                <a:cubicBezTo>
                  <a:pt x="1806" y="2132"/>
                  <a:pt x="1808" y="2131"/>
                  <a:pt x="1809" y="2130"/>
                </a:cubicBezTo>
                <a:cubicBezTo>
                  <a:pt x="1810" y="2129"/>
                  <a:pt x="1811" y="2129"/>
                  <a:pt x="1813" y="2129"/>
                </a:cubicBezTo>
                <a:cubicBezTo>
                  <a:pt x="1813" y="2129"/>
                  <a:pt x="1814" y="2128"/>
                  <a:pt x="1815" y="2128"/>
                </a:cubicBezTo>
                <a:cubicBezTo>
                  <a:pt x="1816" y="2128"/>
                  <a:pt x="1816" y="2128"/>
                  <a:pt x="1817" y="2128"/>
                </a:cubicBezTo>
                <a:cubicBezTo>
                  <a:pt x="1819" y="2126"/>
                  <a:pt x="1817" y="2125"/>
                  <a:pt x="1816" y="2124"/>
                </a:cubicBezTo>
                <a:cubicBezTo>
                  <a:pt x="1815" y="2124"/>
                  <a:pt x="1814" y="2123"/>
                  <a:pt x="1814" y="2121"/>
                </a:cubicBezTo>
                <a:cubicBezTo>
                  <a:pt x="1813" y="2120"/>
                  <a:pt x="1812" y="2119"/>
                  <a:pt x="1811" y="2118"/>
                </a:cubicBezTo>
                <a:cubicBezTo>
                  <a:pt x="1810" y="2117"/>
                  <a:pt x="1809" y="2116"/>
                  <a:pt x="1808" y="2115"/>
                </a:cubicBezTo>
                <a:cubicBezTo>
                  <a:pt x="1808" y="2113"/>
                  <a:pt x="1808" y="2111"/>
                  <a:pt x="1809" y="2111"/>
                </a:cubicBezTo>
                <a:cubicBezTo>
                  <a:pt x="1811" y="2109"/>
                  <a:pt x="1812" y="2111"/>
                  <a:pt x="1813" y="2111"/>
                </a:cubicBezTo>
                <a:cubicBezTo>
                  <a:pt x="1814" y="2110"/>
                  <a:pt x="1816" y="2109"/>
                  <a:pt x="1817" y="2108"/>
                </a:cubicBezTo>
                <a:cubicBezTo>
                  <a:pt x="1817" y="2108"/>
                  <a:pt x="1818" y="2107"/>
                  <a:pt x="1819" y="2107"/>
                </a:cubicBezTo>
                <a:cubicBezTo>
                  <a:pt x="1819" y="2107"/>
                  <a:pt x="1820" y="2106"/>
                  <a:pt x="1821" y="2106"/>
                </a:cubicBezTo>
                <a:cubicBezTo>
                  <a:pt x="1822" y="2105"/>
                  <a:pt x="1822" y="2105"/>
                  <a:pt x="1822" y="2104"/>
                </a:cubicBezTo>
                <a:cubicBezTo>
                  <a:pt x="1823" y="2103"/>
                  <a:pt x="1822" y="2103"/>
                  <a:pt x="1822" y="2103"/>
                </a:cubicBezTo>
                <a:cubicBezTo>
                  <a:pt x="1822" y="2102"/>
                  <a:pt x="1822" y="2102"/>
                  <a:pt x="1822" y="2101"/>
                </a:cubicBezTo>
                <a:cubicBezTo>
                  <a:pt x="1823" y="2100"/>
                  <a:pt x="1823" y="2099"/>
                  <a:pt x="1824" y="2098"/>
                </a:cubicBezTo>
                <a:cubicBezTo>
                  <a:pt x="1825" y="2098"/>
                  <a:pt x="1826" y="2097"/>
                  <a:pt x="1827" y="2096"/>
                </a:cubicBezTo>
                <a:cubicBezTo>
                  <a:pt x="1828" y="2096"/>
                  <a:pt x="1829" y="2096"/>
                  <a:pt x="1829" y="2096"/>
                </a:cubicBezTo>
                <a:cubicBezTo>
                  <a:pt x="1830" y="2096"/>
                  <a:pt x="1831" y="2096"/>
                  <a:pt x="1832" y="2096"/>
                </a:cubicBezTo>
                <a:cubicBezTo>
                  <a:pt x="1833" y="2096"/>
                  <a:pt x="1834" y="2095"/>
                  <a:pt x="1836" y="2095"/>
                </a:cubicBezTo>
                <a:cubicBezTo>
                  <a:pt x="1836" y="2096"/>
                  <a:pt x="1837" y="2096"/>
                  <a:pt x="1837" y="2096"/>
                </a:cubicBezTo>
                <a:cubicBezTo>
                  <a:pt x="1838" y="2097"/>
                  <a:pt x="1838" y="2097"/>
                  <a:pt x="1839" y="2097"/>
                </a:cubicBezTo>
                <a:cubicBezTo>
                  <a:pt x="1840" y="2098"/>
                  <a:pt x="1841" y="2098"/>
                  <a:pt x="1841" y="2098"/>
                </a:cubicBezTo>
                <a:cubicBezTo>
                  <a:pt x="1842" y="2099"/>
                  <a:pt x="1842" y="2100"/>
                  <a:pt x="1843" y="2100"/>
                </a:cubicBezTo>
                <a:cubicBezTo>
                  <a:pt x="1843" y="2100"/>
                  <a:pt x="1844" y="2100"/>
                  <a:pt x="1844" y="2100"/>
                </a:cubicBezTo>
                <a:cubicBezTo>
                  <a:pt x="1844" y="2100"/>
                  <a:pt x="1845" y="2101"/>
                  <a:pt x="1845" y="2101"/>
                </a:cubicBezTo>
                <a:cubicBezTo>
                  <a:pt x="1846" y="2101"/>
                  <a:pt x="1846" y="2102"/>
                  <a:pt x="1846" y="2102"/>
                </a:cubicBezTo>
                <a:cubicBezTo>
                  <a:pt x="1847" y="2102"/>
                  <a:pt x="1847" y="2103"/>
                  <a:pt x="1847" y="2103"/>
                </a:cubicBezTo>
                <a:cubicBezTo>
                  <a:pt x="1848" y="2103"/>
                  <a:pt x="1848" y="2105"/>
                  <a:pt x="1849" y="2106"/>
                </a:cubicBezTo>
                <a:cubicBezTo>
                  <a:pt x="1849" y="2106"/>
                  <a:pt x="1849" y="2109"/>
                  <a:pt x="1849" y="2109"/>
                </a:cubicBezTo>
                <a:cubicBezTo>
                  <a:pt x="1850" y="2109"/>
                  <a:pt x="1850" y="2109"/>
                  <a:pt x="1850" y="2108"/>
                </a:cubicBezTo>
                <a:cubicBezTo>
                  <a:pt x="1851" y="2107"/>
                  <a:pt x="1851" y="2105"/>
                  <a:pt x="1852" y="2105"/>
                </a:cubicBezTo>
                <a:cubicBezTo>
                  <a:pt x="1854" y="2105"/>
                  <a:pt x="1854" y="2107"/>
                  <a:pt x="1853" y="2108"/>
                </a:cubicBezTo>
                <a:cubicBezTo>
                  <a:pt x="1853" y="2108"/>
                  <a:pt x="1854" y="2108"/>
                  <a:pt x="1854" y="2108"/>
                </a:cubicBezTo>
                <a:cubicBezTo>
                  <a:pt x="1855" y="2108"/>
                  <a:pt x="1855" y="2108"/>
                  <a:pt x="1855" y="2107"/>
                </a:cubicBezTo>
                <a:cubicBezTo>
                  <a:pt x="1856" y="2106"/>
                  <a:pt x="1858" y="2107"/>
                  <a:pt x="1859" y="2108"/>
                </a:cubicBezTo>
                <a:cubicBezTo>
                  <a:pt x="1859" y="2108"/>
                  <a:pt x="1859" y="2109"/>
                  <a:pt x="1860" y="2109"/>
                </a:cubicBezTo>
                <a:cubicBezTo>
                  <a:pt x="1860" y="2110"/>
                  <a:pt x="1861" y="2110"/>
                  <a:pt x="1861" y="2110"/>
                </a:cubicBezTo>
                <a:cubicBezTo>
                  <a:pt x="1863" y="2111"/>
                  <a:pt x="1860" y="2111"/>
                  <a:pt x="1859" y="2111"/>
                </a:cubicBezTo>
                <a:cubicBezTo>
                  <a:pt x="1858" y="2111"/>
                  <a:pt x="1857" y="2110"/>
                  <a:pt x="1856" y="2109"/>
                </a:cubicBezTo>
                <a:cubicBezTo>
                  <a:pt x="1856" y="2109"/>
                  <a:pt x="1856" y="2108"/>
                  <a:pt x="1855" y="2108"/>
                </a:cubicBezTo>
                <a:cubicBezTo>
                  <a:pt x="1855" y="2109"/>
                  <a:pt x="1854" y="2109"/>
                  <a:pt x="1854" y="2110"/>
                </a:cubicBezTo>
                <a:cubicBezTo>
                  <a:pt x="1853" y="2111"/>
                  <a:pt x="1853" y="2112"/>
                  <a:pt x="1851" y="2113"/>
                </a:cubicBezTo>
                <a:cubicBezTo>
                  <a:pt x="1850" y="2114"/>
                  <a:pt x="1850" y="2114"/>
                  <a:pt x="1850" y="2116"/>
                </a:cubicBezTo>
                <a:cubicBezTo>
                  <a:pt x="1850" y="2117"/>
                  <a:pt x="1851" y="2117"/>
                  <a:pt x="1851" y="2118"/>
                </a:cubicBezTo>
                <a:cubicBezTo>
                  <a:pt x="1851" y="2119"/>
                  <a:pt x="1851" y="2119"/>
                  <a:pt x="1851" y="2120"/>
                </a:cubicBezTo>
                <a:cubicBezTo>
                  <a:pt x="1852" y="2121"/>
                  <a:pt x="1853" y="2122"/>
                  <a:pt x="1853" y="2123"/>
                </a:cubicBezTo>
                <a:cubicBezTo>
                  <a:pt x="1854" y="2125"/>
                  <a:pt x="1855" y="2126"/>
                  <a:pt x="1856" y="2127"/>
                </a:cubicBezTo>
                <a:cubicBezTo>
                  <a:pt x="1857" y="2128"/>
                  <a:pt x="1857" y="2129"/>
                  <a:pt x="1858" y="2130"/>
                </a:cubicBezTo>
                <a:cubicBezTo>
                  <a:pt x="1859" y="2130"/>
                  <a:pt x="1859" y="2131"/>
                  <a:pt x="1860" y="2131"/>
                </a:cubicBezTo>
                <a:cubicBezTo>
                  <a:pt x="1860" y="2132"/>
                  <a:pt x="1860" y="2132"/>
                  <a:pt x="1861" y="2133"/>
                </a:cubicBezTo>
                <a:cubicBezTo>
                  <a:pt x="1861" y="2134"/>
                  <a:pt x="1863" y="2134"/>
                  <a:pt x="1863" y="2135"/>
                </a:cubicBezTo>
                <a:cubicBezTo>
                  <a:pt x="1864" y="2137"/>
                  <a:pt x="1864" y="2138"/>
                  <a:pt x="1866" y="2138"/>
                </a:cubicBezTo>
                <a:cubicBezTo>
                  <a:pt x="1866" y="2139"/>
                  <a:pt x="1867" y="2139"/>
                  <a:pt x="1867" y="2140"/>
                </a:cubicBezTo>
                <a:cubicBezTo>
                  <a:pt x="1868" y="2141"/>
                  <a:pt x="1868" y="2142"/>
                  <a:pt x="1869" y="2143"/>
                </a:cubicBezTo>
                <a:cubicBezTo>
                  <a:pt x="1870" y="2143"/>
                  <a:pt x="1871" y="2143"/>
                  <a:pt x="1871" y="2144"/>
                </a:cubicBezTo>
                <a:cubicBezTo>
                  <a:pt x="1872" y="2145"/>
                  <a:pt x="1872" y="2147"/>
                  <a:pt x="1872" y="2148"/>
                </a:cubicBezTo>
                <a:cubicBezTo>
                  <a:pt x="1871" y="2149"/>
                  <a:pt x="1870" y="2150"/>
                  <a:pt x="1870" y="2151"/>
                </a:cubicBezTo>
                <a:cubicBezTo>
                  <a:pt x="1869" y="2153"/>
                  <a:pt x="1869" y="2154"/>
                  <a:pt x="1870" y="2155"/>
                </a:cubicBezTo>
                <a:cubicBezTo>
                  <a:pt x="1871" y="2156"/>
                  <a:pt x="1871" y="2158"/>
                  <a:pt x="1872" y="2159"/>
                </a:cubicBezTo>
                <a:cubicBezTo>
                  <a:pt x="1873" y="2160"/>
                  <a:pt x="1874" y="2161"/>
                  <a:pt x="1874" y="2162"/>
                </a:cubicBezTo>
                <a:cubicBezTo>
                  <a:pt x="1874" y="2163"/>
                  <a:pt x="1874" y="2163"/>
                  <a:pt x="1874" y="2164"/>
                </a:cubicBezTo>
                <a:cubicBezTo>
                  <a:pt x="1873" y="2165"/>
                  <a:pt x="1873" y="2165"/>
                  <a:pt x="1872" y="2165"/>
                </a:cubicBezTo>
                <a:cubicBezTo>
                  <a:pt x="1872" y="2166"/>
                  <a:pt x="1871" y="2166"/>
                  <a:pt x="1871" y="2166"/>
                </a:cubicBezTo>
                <a:cubicBezTo>
                  <a:pt x="1870" y="2167"/>
                  <a:pt x="1869" y="2167"/>
                  <a:pt x="1869" y="2168"/>
                </a:cubicBezTo>
                <a:cubicBezTo>
                  <a:pt x="1869" y="2168"/>
                  <a:pt x="1869" y="2168"/>
                  <a:pt x="1869" y="2169"/>
                </a:cubicBezTo>
                <a:cubicBezTo>
                  <a:pt x="2373" y="2169"/>
                  <a:pt x="2373" y="2169"/>
                  <a:pt x="2373" y="2169"/>
                </a:cubicBezTo>
                <a:cubicBezTo>
                  <a:pt x="2373" y="2169"/>
                  <a:pt x="2372" y="2168"/>
                  <a:pt x="2372" y="2168"/>
                </a:cubicBezTo>
                <a:cubicBezTo>
                  <a:pt x="2370" y="2168"/>
                  <a:pt x="2369" y="2168"/>
                  <a:pt x="2368" y="2167"/>
                </a:cubicBezTo>
                <a:close/>
                <a:moveTo>
                  <a:pt x="2243" y="1041"/>
                </a:moveTo>
                <a:cubicBezTo>
                  <a:pt x="2244" y="1041"/>
                  <a:pt x="2244" y="1041"/>
                  <a:pt x="2245" y="1041"/>
                </a:cubicBezTo>
                <a:cubicBezTo>
                  <a:pt x="2247" y="1041"/>
                  <a:pt x="2248" y="1041"/>
                  <a:pt x="2249" y="1040"/>
                </a:cubicBezTo>
                <a:cubicBezTo>
                  <a:pt x="2251" y="1039"/>
                  <a:pt x="2252" y="1040"/>
                  <a:pt x="2254" y="1039"/>
                </a:cubicBezTo>
                <a:cubicBezTo>
                  <a:pt x="2254" y="1039"/>
                  <a:pt x="2255" y="1039"/>
                  <a:pt x="2255" y="1040"/>
                </a:cubicBezTo>
                <a:cubicBezTo>
                  <a:pt x="2254" y="1040"/>
                  <a:pt x="2253" y="1040"/>
                  <a:pt x="2253" y="1040"/>
                </a:cubicBezTo>
                <a:cubicBezTo>
                  <a:pt x="2251" y="1041"/>
                  <a:pt x="2250" y="1040"/>
                  <a:pt x="2249" y="1041"/>
                </a:cubicBezTo>
                <a:cubicBezTo>
                  <a:pt x="2248" y="1041"/>
                  <a:pt x="2247" y="1041"/>
                  <a:pt x="2245" y="1042"/>
                </a:cubicBezTo>
                <a:cubicBezTo>
                  <a:pt x="2244" y="1042"/>
                  <a:pt x="2244" y="1043"/>
                  <a:pt x="2242" y="1043"/>
                </a:cubicBezTo>
                <a:cubicBezTo>
                  <a:pt x="2242" y="1043"/>
                  <a:pt x="2241" y="1043"/>
                  <a:pt x="2241" y="1043"/>
                </a:cubicBezTo>
                <a:cubicBezTo>
                  <a:pt x="2239" y="1042"/>
                  <a:pt x="2242" y="1041"/>
                  <a:pt x="2243" y="1041"/>
                </a:cubicBezTo>
                <a:close/>
                <a:moveTo>
                  <a:pt x="2226" y="1060"/>
                </a:moveTo>
                <a:cubicBezTo>
                  <a:pt x="2227" y="1059"/>
                  <a:pt x="2227" y="1058"/>
                  <a:pt x="2228" y="1058"/>
                </a:cubicBezTo>
                <a:cubicBezTo>
                  <a:pt x="2229" y="1058"/>
                  <a:pt x="2228" y="1059"/>
                  <a:pt x="2229" y="1059"/>
                </a:cubicBezTo>
                <a:cubicBezTo>
                  <a:pt x="2230" y="1059"/>
                  <a:pt x="2230" y="1058"/>
                  <a:pt x="2230" y="1058"/>
                </a:cubicBezTo>
                <a:cubicBezTo>
                  <a:pt x="2230" y="1057"/>
                  <a:pt x="2229" y="1057"/>
                  <a:pt x="2229" y="1056"/>
                </a:cubicBezTo>
                <a:cubicBezTo>
                  <a:pt x="2229" y="1056"/>
                  <a:pt x="2229" y="1055"/>
                  <a:pt x="2229" y="1054"/>
                </a:cubicBezTo>
                <a:cubicBezTo>
                  <a:pt x="2230" y="1053"/>
                  <a:pt x="2230" y="1053"/>
                  <a:pt x="2230" y="1052"/>
                </a:cubicBezTo>
                <a:cubicBezTo>
                  <a:pt x="2231" y="1049"/>
                  <a:pt x="2234" y="1048"/>
                  <a:pt x="2237" y="1048"/>
                </a:cubicBezTo>
                <a:cubicBezTo>
                  <a:pt x="2238" y="1048"/>
                  <a:pt x="2240" y="1048"/>
                  <a:pt x="2241" y="1048"/>
                </a:cubicBezTo>
                <a:cubicBezTo>
                  <a:pt x="2243" y="1048"/>
                  <a:pt x="2244" y="1047"/>
                  <a:pt x="2246" y="1046"/>
                </a:cubicBezTo>
                <a:cubicBezTo>
                  <a:pt x="2247" y="1045"/>
                  <a:pt x="2249" y="1046"/>
                  <a:pt x="2251" y="1045"/>
                </a:cubicBezTo>
                <a:cubicBezTo>
                  <a:pt x="2252" y="1044"/>
                  <a:pt x="2253" y="1043"/>
                  <a:pt x="2254" y="1042"/>
                </a:cubicBezTo>
                <a:cubicBezTo>
                  <a:pt x="2256" y="1042"/>
                  <a:pt x="2257" y="1042"/>
                  <a:pt x="2259" y="1041"/>
                </a:cubicBezTo>
                <a:cubicBezTo>
                  <a:pt x="2259" y="1040"/>
                  <a:pt x="2260" y="1040"/>
                  <a:pt x="2260" y="1040"/>
                </a:cubicBezTo>
                <a:cubicBezTo>
                  <a:pt x="2261" y="1040"/>
                  <a:pt x="2262" y="1040"/>
                  <a:pt x="2263" y="1040"/>
                </a:cubicBezTo>
                <a:cubicBezTo>
                  <a:pt x="2263" y="1039"/>
                  <a:pt x="2262" y="1038"/>
                  <a:pt x="2263" y="1038"/>
                </a:cubicBezTo>
                <a:cubicBezTo>
                  <a:pt x="2264" y="1038"/>
                  <a:pt x="2265" y="1039"/>
                  <a:pt x="2264" y="1039"/>
                </a:cubicBezTo>
                <a:cubicBezTo>
                  <a:pt x="2265" y="1040"/>
                  <a:pt x="2266" y="1040"/>
                  <a:pt x="2267" y="1040"/>
                </a:cubicBezTo>
                <a:cubicBezTo>
                  <a:pt x="2268" y="1040"/>
                  <a:pt x="2272" y="1039"/>
                  <a:pt x="2272" y="1040"/>
                </a:cubicBezTo>
                <a:cubicBezTo>
                  <a:pt x="2272" y="1041"/>
                  <a:pt x="2268" y="1041"/>
                  <a:pt x="2268" y="1041"/>
                </a:cubicBezTo>
                <a:cubicBezTo>
                  <a:pt x="2267" y="1041"/>
                  <a:pt x="2266" y="1041"/>
                  <a:pt x="2265" y="1041"/>
                </a:cubicBezTo>
                <a:cubicBezTo>
                  <a:pt x="2265" y="1041"/>
                  <a:pt x="2264" y="1042"/>
                  <a:pt x="2263" y="1042"/>
                </a:cubicBezTo>
                <a:cubicBezTo>
                  <a:pt x="2262" y="1042"/>
                  <a:pt x="2262" y="1042"/>
                  <a:pt x="2261" y="1042"/>
                </a:cubicBezTo>
                <a:cubicBezTo>
                  <a:pt x="2260" y="1042"/>
                  <a:pt x="2260" y="1043"/>
                  <a:pt x="2259" y="1043"/>
                </a:cubicBezTo>
                <a:cubicBezTo>
                  <a:pt x="2258" y="1044"/>
                  <a:pt x="2258" y="1044"/>
                  <a:pt x="2257" y="1044"/>
                </a:cubicBezTo>
                <a:cubicBezTo>
                  <a:pt x="2256" y="1044"/>
                  <a:pt x="2255" y="1044"/>
                  <a:pt x="2254" y="1045"/>
                </a:cubicBezTo>
                <a:cubicBezTo>
                  <a:pt x="2254" y="1045"/>
                  <a:pt x="2254" y="1046"/>
                  <a:pt x="2253" y="1046"/>
                </a:cubicBezTo>
                <a:cubicBezTo>
                  <a:pt x="2252" y="1047"/>
                  <a:pt x="2251" y="1047"/>
                  <a:pt x="2251" y="1047"/>
                </a:cubicBezTo>
                <a:cubicBezTo>
                  <a:pt x="2250" y="1048"/>
                  <a:pt x="2251" y="1051"/>
                  <a:pt x="2250" y="1052"/>
                </a:cubicBezTo>
                <a:cubicBezTo>
                  <a:pt x="2249" y="1053"/>
                  <a:pt x="2247" y="1052"/>
                  <a:pt x="2246" y="1052"/>
                </a:cubicBezTo>
                <a:cubicBezTo>
                  <a:pt x="2244" y="1052"/>
                  <a:pt x="2243" y="1053"/>
                  <a:pt x="2242" y="1054"/>
                </a:cubicBezTo>
                <a:cubicBezTo>
                  <a:pt x="2241" y="1055"/>
                  <a:pt x="2240" y="1056"/>
                  <a:pt x="2238" y="1056"/>
                </a:cubicBezTo>
                <a:cubicBezTo>
                  <a:pt x="2237" y="1056"/>
                  <a:pt x="2235" y="1055"/>
                  <a:pt x="2234" y="1056"/>
                </a:cubicBezTo>
                <a:cubicBezTo>
                  <a:pt x="2233" y="1057"/>
                  <a:pt x="2234" y="1058"/>
                  <a:pt x="2233" y="1058"/>
                </a:cubicBezTo>
                <a:cubicBezTo>
                  <a:pt x="2233" y="1059"/>
                  <a:pt x="2232" y="1059"/>
                  <a:pt x="2232" y="1059"/>
                </a:cubicBezTo>
                <a:cubicBezTo>
                  <a:pt x="2231" y="1061"/>
                  <a:pt x="2231" y="1060"/>
                  <a:pt x="2230" y="1061"/>
                </a:cubicBezTo>
                <a:cubicBezTo>
                  <a:pt x="2229" y="1061"/>
                  <a:pt x="2229" y="1062"/>
                  <a:pt x="2228" y="1062"/>
                </a:cubicBezTo>
                <a:cubicBezTo>
                  <a:pt x="2228" y="1063"/>
                  <a:pt x="2228" y="1063"/>
                  <a:pt x="2228" y="1063"/>
                </a:cubicBezTo>
                <a:cubicBezTo>
                  <a:pt x="2227" y="1063"/>
                  <a:pt x="2227" y="1063"/>
                  <a:pt x="2227" y="1062"/>
                </a:cubicBezTo>
                <a:cubicBezTo>
                  <a:pt x="2227" y="1061"/>
                  <a:pt x="2226" y="1061"/>
                  <a:pt x="2225" y="1062"/>
                </a:cubicBezTo>
                <a:cubicBezTo>
                  <a:pt x="2225" y="1062"/>
                  <a:pt x="2224" y="1062"/>
                  <a:pt x="2224" y="1061"/>
                </a:cubicBezTo>
                <a:cubicBezTo>
                  <a:pt x="2224" y="1060"/>
                  <a:pt x="2225" y="1060"/>
                  <a:pt x="2226" y="1060"/>
                </a:cubicBezTo>
                <a:close/>
                <a:moveTo>
                  <a:pt x="2213" y="1049"/>
                </a:moveTo>
                <a:cubicBezTo>
                  <a:pt x="2213" y="1049"/>
                  <a:pt x="2214" y="1050"/>
                  <a:pt x="2215" y="1050"/>
                </a:cubicBezTo>
                <a:cubicBezTo>
                  <a:pt x="2216" y="1050"/>
                  <a:pt x="2217" y="1050"/>
                  <a:pt x="2218" y="1050"/>
                </a:cubicBezTo>
                <a:cubicBezTo>
                  <a:pt x="2218" y="1051"/>
                  <a:pt x="2219" y="1051"/>
                  <a:pt x="2219" y="1051"/>
                </a:cubicBezTo>
                <a:cubicBezTo>
                  <a:pt x="2220" y="1051"/>
                  <a:pt x="2221" y="1053"/>
                  <a:pt x="2220" y="1052"/>
                </a:cubicBezTo>
                <a:cubicBezTo>
                  <a:pt x="2219" y="1051"/>
                  <a:pt x="2216" y="1050"/>
                  <a:pt x="2215" y="1050"/>
                </a:cubicBezTo>
                <a:cubicBezTo>
                  <a:pt x="2214" y="1050"/>
                  <a:pt x="2214" y="1051"/>
                  <a:pt x="2213" y="1051"/>
                </a:cubicBezTo>
                <a:cubicBezTo>
                  <a:pt x="2212" y="1050"/>
                  <a:pt x="2212" y="1049"/>
                  <a:pt x="2213" y="1049"/>
                </a:cubicBezTo>
                <a:close/>
                <a:moveTo>
                  <a:pt x="1838" y="1342"/>
                </a:moveTo>
                <a:cubicBezTo>
                  <a:pt x="1837" y="1343"/>
                  <a:pt x="1835" y="1344"/>
                  <a:pt x="1833" y="1345"/>
                </a:cubicBezTo>
                <a:cubicBezTo>
                  <a:pt x="1831" y="1347"/>
                  <a:pt x="1828" y="1349"/>
                  <a:pt x="1826" y="1351"/>
                </a:cubicBezTo>
                <a:cubicBezTo>
                  <a:pt x="1824" y="1352"/>
                  <a:pt x="1823" y="1353"/>
                  <a:pt x="1821" y="1354"/>
                </a:cubicBezTo>
                <a:cubicBezTo>
                  <a:pt x="1820" y="1354"/>
                  <a:pt x="1820" y="1355"/>
                  <a:pt x="1819" y="1355"/>
                </a:cubicBezTo>
                <a:cubicBezTo>
                  <a:pt x="1816" y="1356"/>
                  <a:pt x="1813" y="1358"/>
                  <a:pt x="1810" y="1359"/>
                </a:cubicBezTo>
                <a:cubicBezTo>
                  <a:pt x="1807" y="1359"/>
                  <a:pt x="1805" y="1360"/>
                  <a:pt x="1802" y="1361"/>
                </a:cubicBezTo>
                <a:cubicBezTo>
                  <a:pt x="1800" y="1362"/>
                  <a:pt x="1799" y="1362"/>
                  <a:pt x="1797" y="1363"/>
                </a:cubicBezTo>
                <a:cubicBezTo>
                  <a:pt x="1795" y="1363"/>
                  <a:pt x="1794" y="1364"/>
                  <a:pt x="1792" y="1365"/>
                </a:cubicBezTo>
                <a:cubicBezTo>
                  <a:pt x="1791" y="1365"/>
                  <a:pt x="1790" y="1367"/>
                  <a:pt x="1788" y="1368"/>
                </a:cubicBezTo>
                <a:cubicBezTo>
                  <a:pt x="1787" y="1369"/>
                  <a:pt x="1785" y="1370"/>
                  <a:pt x="1783" y="1371"/>
                </a:cubicBezTo>
                <a:cubicBezTo>
                  <a:pt x="1780" y="1373"/>
                  <a:pt x="1777" y="1373"/>
                  <a:pt x="1773" y="1373"/>
                </a:cubicBezTo>
                <a:cubicBezTo>
                  <a:pt x="1771" y="1373"/>
                  <a:pt x="1770" y="1374"/>
                  <a:pt x="1768" y="1375"/>
                </a:cubicBezTo>
                <a:cubicBezTo>
                  <a:pt x="1766" y="1376"/>
                  <a:pt x="1764" y="1375"/>
                  <a:pt x="1761" y="1375"/>
                </a:cubicBezTo>
                <a:cubicBezTo>
                  <a:pt x="1761" y="1375"/>
                  <a:pt x="1761" y="1375"/>
                  <a:pt x="1760" y="1375"/>
                </a:cubicBezTo>
                <a:cubicBezTo>
                  <a:pt x="1760" y="1374"/>
                  <a:pt x="1760" y="1374"/>
                  <a:pt x="1760" y="1374"/>
                </a:cubicBezTo>
                <a:cubicBezTo>
                  <a:pt x="1759" y="1374"/>
                  <a:pt x="1756" y="1374"/>
                  <a:pt x="1756" y="1373"/>
                </a:cubicBezTo>
                <a:cubicBezTo>
                  <a:pt x="1756" y="1373"/>
                  <a:pt x="1758" y="1373"/>
                  <a:pt x="1758" y="1373"/>
                </a:cubicBezTo>
                <a:cubicBezTo>
                  <a:pt x="1759" y="1373"/>
                  <a:pt x="1759" y="1372"/>
                  <a:pt x="1760" y="1372"/>
                </a:cubicBezTo>
                <a:cubicBezTo>
                  <a:pt x="1760" y="1372"/>
                  <a:pt x="1761" y="1372"/>
                  <a:pt x="1762" y="1372"/>
                </a:cubicBezTo>
                <a:cubicBezTo>
                  <a:pt x="1762" y="1371"/>
                  <a:pt x="1761" y="1371"/>
                  <a:pt x="1761" y="1371"/>
                </a:cubicBezTo>
                <a:cubicBezTo>
                  <a:pt x="1760" y="1371"/>
                  <a:pt x="1760" y="1370"/>
                  <a:pt x="1759" y="1370"/>
                </a:cubicBezTo>
                <a:cubicBezTo>
                  <a:pt x="1758" y="1370"/>
                  <a:pt x="1758" y="1370"/>
                  <a:pt x="1757" y="1370"/>
                </a:cubicBezTo>
                <a:cubicBezTo>
                  <a:pt x="1756" y="1369"/>
                  <a:pt x="1754" y="1368"/>
                  <a:pt x="1753" y="1368"/>
                </a:cubicBezTo>
                <a:cubicBezTo>
                  <a:pt x="1752" y="1368"/>
                  <a:pt x="1752" y="1368"/>
                  <a:pt x="1751" y="1368"/>
                </a:cubicBezTo>
                <a:cubicBezTo>
                  <a:pt x="1750" y="1368"/>
                  <a:pt x="1750" y="1367"/>
                  <a:pt x="1749" y="1367"/>
                </a:cubicBezTo>
                <a:cubicBezTo>
                  <a:pt x="1748" y="1366"/>
                  <a:pt x="1745" y="1366"/>
                  <a:pt x="1747" y="1365"/>
                </a:cubicBezTo>
                <a:cubicBezTo>
                  <a:pt x="1748" y="1364"/>
                  <a:pt x="1748" y="1364"/>
                  <a:pt x="1748" y="1363"/>
                </a:cubicBezTo>
                <a:cubicBezTo>
                  <a:pt x="1748" y="1363"/>
                  <a:pt x="1749" y="1362"/>
                  <a:pt x="1750" y="1362"/>
                </a:cubicBezTo>
                <a:cubicBezTo>
                  <a:pt x="1750" y="1361"/>
                  <a:pt x="1750" y="1361"/>
                  <a:pt x="1750" y="1360"/>
                </a:cubicBezTo>
                <a:cubicBezTo>
                  <a:pt x="1751" y="1359"/>
                  <a:pt x="1751" y="1358"/>
                  <a:pt x="1751" y="1358"/>
                </a:cubicBezTo>
                <a:cubicBezTo>
                  <a:pt x="1752" y="1358"/>
                  <a:pt x="1753" y="1359"/>
                  <a:pt x="1754" y="1359"/>
                </a:cubicBezTo>
                <a:cubicBezTo>
                  <a:pt x="1754" y="1359"/>
                  <a:pt x="1755" y="1359"/>
                  <a:pt x="1756" y="1360"/>
                </a:cubicBezTo>
                <a:cubicBezTo>
                  <a:pt x="1757" y="1361"/>
                  <a:pt x="1758" y="1361"/>
                  <a:pt x="1760" y="1361"/>
                </a:cubicBezTo>
                <a:cubicBezTo>
                  <a:pt x="1761" y="1360"/>
                  <a:pt x="1763" y="1359"/>
                  <a:pt x="1764" y="1360"/>
                </a:cubicBezTo>
                <a:cubicBezTo>
                  <a:pt x="1765" y="1361"/>
                  <a:pt x="1765" y="1361"/>
                  <a:pt x="1765" y="1362"/>
                </a:cubicBezTo>
                <a:cubicBezTo>
                  <a:pt x="1766" y="1362"/>
                  <a:pt x="1766" y="1362"/>
                  <a:pt x="1766" y="1361"/>
                </a:cubicBezTo>
                <a:cubicBezTo>
                  <a:pt x="1766" y="1359"/>
                  <a:pt x="1766" y="1359"/>
                  <a:pt x="1768" y="1357"/>
                </a:cubicBezTo>
                <a:cubicBezTo>
                  <a:pt x="1768" y="1357"/>
                  <a:pt x="1769" y="1356"/>
                  <a:pt x="1770" y="1356"/>
                </a:cubicBezTo>
                <a:cubicBezTo>
                  <a:pt x="1771" y="1356"/>
                  <a:pt x="1771" y="1356"/>
                  <a:pt x="1772" y="1355"/>
                </a:cubicBezTo>
                <a:cubicBezTo>
                  <a:pt x="1773" y="1355"/>
                  <a:pt x="1773" y="1354"/>
                  <a:pt x="1774" y="1354"/>
                </a:cubicBezTo>
                <a:cubicBezTo>
                  <a:pt x="1775" y="1353"/>
                  <a:pt x="1777" y="1353"/>
                  <a:pt x="1778" y="1353"/>
                </a:cubicBezTo>
                <a:cubicBezTo>
                  <a:pt x="1779" y="1352"/>
                  <a:pt x="1780" y="1351"/>
                  <a:pt x="1781" y="1350"/>
                </a:cubicBezTo>
                <a:cubicBezTo>
                  <a:pt x="1782" y="1349"/>
                  <a:pt x="1783" y="1348"/>
                  <a:pt x="1784" y="1347"/>
                </a:cubicBezTo>
                <a:cubicBezTo>
                  <a:pt x="1785" y="1346"/>
                  <a:pt x="1787" y="1345"/>
                  <a:pt x="1788" y="1345"/>
                </a:cubicBezTo>
                <a:cubicBezTo>
                  <a:pt x="1791" y="1343"/>
                  <a:pt x="1794" y="1344"/>
                  <a:pt x="1798" y="1344"/>
                </a:cubicBezTo>
                <a:cubicBezTo>
                  <a:pt x="1800" y="1344"/>
                  <a:pt x="1802" y="1345"/>
                  <a:pt x="1804" y="1345"/>
                </a:cubicBezTo>
                <a:cubicBezTo>
                  <a:pt x="1806" y="1346"/>
                  <a:pt x="1808" y="1346"/>
                  <a:pt x="1810" y="1346"/>
                </a:cubicBezTo>
                <a:cubicBezTo>
                  <a:pt x="1811" y="1346"/>
                  <a:pt x="1812" y="1346"/>
                  <a:pt x="1812" y="1346"/>
                </a:cubicBezTo>
                <a:cubicBezTo>
                  <a:pt x="1813" y="1347"/>
                  <a:pt x="1813" y="1347"/>
                  <a:pt x="1814" y="1347"/>
                </a:cubicBezTo>
                <a:cubicBezTo>
                  <a:pt x="1815" y="1346"/>
                  <a:pt x="1813" y="1345"/>
                  <a:pt x="1813" y="1345"/>
                </a:cubicBezTo>
                <a:cubicBezTo>
                  <a:pt x="1812" y="1345"/>
                  <a:pt x="1810" y="1346"/>
                  <a:pt x="1809" y="1345"/>
                </a:cubicBezTo>
                <a:cubicBezTo>
                  <a:pt x="1808" y="1343"/>
                  <a:pt x="1814" y="1342"/>
                  <a:pt x="1815" y="1342"/>
                </a:cubicBezTo>
                <a:cubicBezTo>
                  <a:pt x="1817" y="1341"/>
                  <a:pt x="1818" y="1340"/>
                  <a:pt x="1819" y="1339"/>
                </a:cubicBezTo>
                <a:cubicBezTo>
                  <a:pt x="1821" y="1339"/>
                  <a:pt x="1823" y="1339"/>
                  <a:pt x="1824" y="1339"/>
                </a:cubicBezTo>
                <a:cubicBezTo>
                  <a:pt x="1826" y="1339"/>
                  <a:pt x="1827" y="1339"/>
                  <a:pt x="1829" y="1339"/>
                </a:cubicBezTo>
                <a:cubicBezTo>
                  <a:pt x="1830" y="1338"/>
                  <a:pt x="1831" y="1338"/>
                  <a:pt x="1833" y="1338"/>
                </a:cubicBezTo>
                <a:cubicBezTo>
                  <a:pt x="1834" y="1338"/>
                  <a:pt x="1835" y="1338"/>
                  <a:pt x="1836" y="1338"/>
                </a:cubicBezTo>
                <a:cubicBezTo>
                  <a:pt x="1838" y="1338"/>
                  <a:pt x="1838" y="1338"/>
                  <a:pt x="1838" y="1336"/>
                </a:cubicBezTo>
                <a:cubicBezTo>
                  <a:pt x="1838" y="1335"/>
                  <a:pt x="1838" y="1335"/>
                  <a:pt x="1837" y="1335"/>
                </a:cubicBezTo>
                <a:cubicBezTo>
                  <a:pt x="1837" y="1334"/>
                  <a:pt x="1836" y="1334"/>
                  <a:pt x="1837" y="1333"/>
                </a:cubicBezTo>
                <a:cubicBezTo>
                  <a:pt x="1837" y="1332"/>
                  <a:pt x="1839" y="1333"/>
                  <a:pt x="1839" y="1333"/>
                </a:cubicBezTo>
                <a:cubicBezTo>
                  <a:pt x="1841" y="1334"/>
                  <a:pt x="1840" y="1335"/>
                  <a:pt x="1840" y="1336"/>
                </a:cubicBezTo>
                <a:cubicBezTo>
                  <a:pt x="1840" y="1337"/>
                  <a:pt x="1840" y="1338"/>
                  <a:pt x="1841" y="1339"/>
                </a:cubicBezTo>
                <a:cubicBezTo>
                  <a:pt x="1841" y="1340"/>
                  <a:pt x="1839" y="1341"/>
                  <a:pt x="1838" y="1342"/>
                </a:cubicBezTo>
                <a:close/>
                <a:moveTo>
                  <a:pt x="1757" y="1350"/>
                </a:moveTo>
                <a:cubicBezTo>
                  <a:pt x="1757" y="1348"/>
                  <a:pt x="1758" y="1347"/>
                  <a:pt x="1759" y="1346"/>
                </a:cubicBezTo>
                <a:cubicBezTo>
                  <a:pt x="1760" y="1345"/>
                  <a:pt x="1760" y="1343"/>
                  <a:pt x="1761" y="1342"/>
                </a:cubicBezTo>
                <a:cubicBezTo>
                  <a:pt x="1763" y="1342"/>
                  <a:pt x="1762" y="1345"/>
                  <a:pt x="1763" y="1346"/>
                </a:cubicBezTo>
                <a:cubicBezTo>
                  <a:pt x="1763" y="1347"/>
                  <a:pt x="1765" y="1346"/>
                  <a:pt x="1766" y="1347"/>
                </a:cubicBezTo>
                <a:cubicBezTo>
                  <a:pt x="1767" y="1348"/>
                  <a:pt x="1767" y="1348"/>
                  <a:pt x="1767" y="1349"/>
                </a:cubicBezTo>
                <a:cubicBezTo>
                  <a:pt x="1768" y="1350"/>
                  <a:pt x="1768" y="1350"/>
                  <a:pt x="1768" y="1351"/>
                </a:cubicBezTo>
                <a:cubicBezTo>
                  <a:pt x="1767" y="1352"/>
                  <a:pt x="1765" y="1352"/>
                  <a:pt x="1764" y="1352"/>
                </a:cubicBezTo>
                <a:cubicBezTo>
                  <a:pt x="1763" y="1352"/>
                  <a:pt x="1762" y="1351"/>
                  <a:pt x="1762" y="1351"/>
                </a:cubicBezTo>
                <a:cubicBezTo>
                  <a:pt x="1761" y="1351"/>
                  <a:pt x="1760" y="1352"/>
                  <a:pt x="1760" y="1352"/>
                </a:cubicBezTo>
                <a:cubicBezTo>
                  <a:pt x="1758" y="1352"/>
                  <a:pt x="1757" y="1352"/>
                  <a:pt x="1757" y="1350"/>
                </a:cubicBezTo>
                <a:close/>
                <a:moveTo>
                  <a:pt x="1825" y="1325"/>
                </a:moveTo>
                <a:cubicBezTo>
                  <a:pt x="1825" y="1324"/>
                  <a:pt x="1826" y="1324"/>
                  <a:pt x="1826" y="1323"/>
                </a:cubicBezTo>
                <a:cubicBezTo>
                  <a:pt x="1826" y="1323"/>
                  <a:pt x="1826" y="1322"/>
                  <a:pt x="1827" y="1321"/>
                </a:cubicBezTo>
                <a:cubicBezTo>
                  <a:pt x="1827" y="1320"/>
                  <a:pt x="1829" y="1319"/>
                  <a:pt x="1830" y="1318"/>
                </a:cubicBezTo>
                <a:cubicBezTo>
                  <a:pt x="1832" y="1317"/>
                  <a:pt x="1833" y="1317"/>
                  <a:pt x="1834" y="1317"/>
                </a:cubicBezTo>
                <a:cubicBezTo>
                  <a:pt x="1835" y="1316"/>
                  <a:pt x="1836" y="1314"/>
                  <a:pt x="1837" y="1314"/>
                </a:cubicBezTo>
                <a:cubicBezTo>
                  <a:pt x="1839" y="1314"/>
                  <a:pt x="1840" y="1314"/>
                  <a:pt x="1842" y="1314"/>
                </a:cubicBezTo>
                <a:cubicBezTo>
                  <a:pt x="1844" y="1314"/>
                  <a:pt x="1847" y="1313"/>
                  <a:pt x="1849" y="1312"/>
                </a:cubicBezTo>
                <a:cubicBezTo>
                  <a:pt x="1853" y="1312"/>
                  <a:pt x="1856" y="1311"/>
                  <a:pt x="1859" y="1311"/>
                </a:cubicBezTo>
                <a:cubicBezTo>
                  <a:pt x="1862" y="1310"/>
                  <a:pt x="1865" y="1309"/>
                  <a:pt x="1867" y="1310"/>
                </a:cubicBezTo>
                <a:cubicBezTo>
                  <a:pt x="1868" y="1310"/>
                  <a:pt x="1868" y="1311"/>
                  <a:pt x="1868" y="1311"/>
                </a:cubicBezTo>
                <a:cubicBezTo>
                  <a:pt x="1870" y="1313"/>
                  <a:pt x="1872" y="1309"/>
                  <a:pt x="1874" y="1311"/>
                </a:cubicBezTo>
                <a:cubicBezTo>
                  <a:pt x="1874" y="1312"/>
                  <a:pt x="1875" y="1313"/>
                  <a:pt x="1875" y="1313"/>
                </a:cubicBezTo>
                <a:cubicBezTo>
                  <a:pt x="1876" y="1314"/>
                  <a:pt x="1876" y="1314"/>
                  <a:pt x="1877" y="1314"/>
                </a:cubicBezTo>
                <a:cubicBezTo>
                  <a:pt x="1878" y="1314"/>
                  <a:pt x="1878" y="1313"/>
                  <a:pt x="1879" y="1312"/>
                </a:cubicBezTo>
                <a:cubicBezTo>
                  <a:pt x="1879" y="1311"/>
                  <a:pt x="1880" y="1310"/>
                  <a:pt x="1881" y="1309"/>
                </a:cubicBezTo>
                <a:cubicBezTo>
                  <a:pt x="1882" y="1307"/>
                  <a:pt x="1883" y="1307"/>
                  <a:pt x="1885" y="1306"/>
                </a:cubicBezTo>
                <a:cubicBezTo>
                  <a:pt x="1887" y="1305"/>
                  <a:pt x="1890" y="1304"/>
                  <a:pt x="1893" y="1303"/>
                </a:cubicBezTo>
                <a:cubicBezTo>
                  <a:pt x="1894" y="1302"/>
                  <a:pt x="1896" y="1301"/>
                  <a:pt x="1898" y="1300"/>
                </a:cubicBezTo>
                <a:cubicBezTo>
                  <a:pt x="1899" y="1299"/>
                  <a:pt x="1901" y="1299"/>
                  <a:pt x="1903" y="1298"/>
                </a:cubicBezTo>
                <a:cubicBezTo>
                  <a:pt x="1902" y="1299"/>
                  <a:pt x="1901" y="1299"/>
                  <a:pt x="1901" y="1300"/>
                </a:cubicBezTo>
                <a:cubicBezTo>
                  <a:pt x="1899" y="1302"/>
                  <a:pt x="1897" y="1304"/>
                  <a:pt x="1896" y="1307"/>
                </a:cubicBezTo>
                <a:cubicBezTo>
                  <a:pt x="1896" y="1309"/>
                  <a:pt x="1898" y="1309"/>
                  <a:pt x="1898" y="1310"/>
                </a:cubicBezTo>
                <a:cubicBezTo>
                  <a:pt x="1898" y="1312"/>
                  <a:pt x="1897" y="1313"/>
                  <a:pt x="1896" y="1313"/>
                </a:cubicBezTo>
                <a:cubicBezTo>
                  <a:pt x="1895" y="1314"/>
                  <a:pt x="1894" y="1314"/>
                  <a:pt x="1895" y="1315"/>
                </a:cubicBezTo>
                <a:cubicBezTo>
                  <a:pt x="1895" y="1316"/>
                  <a:pt x="1896" y="1316"/>
                  <a:pt x="1896" y="1317"/>
                </a:cubicBezTo>
                <a:cubicBezTo>
                  <a:pt x="1898" y="1318"/>
                  <a:pt x="1898" y="1319"/>
                  <a:pt x="1897" y="1320"/>
                </a:cubicBezTo>
                <a:cubicBezTo>
                  <a:pt x="1897" y="1322"/>
                  <a:pt x="1895" y="1322"/>
                  <a:pt x="1894" y="1322"/>
                </a:cubicBezTo>
                <a:cubicBezTo>
                  <a:pt x="1892" y="1323"/>
                  <a:pt x="1891" y="1323"/>
                  <a:pt x="1890" y="1324"/>
                </a:cubicBezTo>
                <a:cubicBezTo>
                  <a:pt x="1889" y="1326"/>
                  <a:pt x="1887" y="1325"/>
                  <a:pt x="1886" y="1326"/>
                </a:cubicBezTo>
                <a:cubicBezTo>
                  <a:pt x="1886" y="1327"/>
                  <a:pt x="1885" y="1328"/>
                  <a:pt x="1885" y="1328"/>
                </a:cubicBezTo>
                <a:cubicBezTo>
                  <a:pt x="1884" y="1329"/>
                  <a:pt x="1881" y="1330"/>
                  <a:pt x="1880" y="1329"/>
                </a:cubicBezTo>
                <a:cubicBezTo>
                  <a:pt x="1880" y="1329"/>
                  <a:pt x="1880" y="1329"/>
                  <a:pt x="1880" y="1328"/>
                </a:cubicBezTo>
                <a:cubicBezTo>
                  <a:pt x="1879" y="1328"/>
                  <a:pt x="1879" y="1328"/>
                  <a:pt x="1879" y="1328"/>
                </a:cubicBezTo>
                <a:cubicBezTo>
                  <a:pt x="1878" y="1328"/>
                  <a:pt x="1877" y="1327"/>
                  <a:pt x="1876" y="1327"/>
                </a:cubicBezTo>
                <a:cubicBezTo>
                  <a:pt x="1873" y="1327"/>
                  <a:pt x="1871" y="1331"/>
                  <a:pt x="1868" y="1330"/>
                </a:cubicBezTo>
                <a:cubicBezTo>
                  <a:pt x="1867" y="1329"/>
                  <a:pt x="1866" y="1328"/>
                  <a:pt x="1865" y="1327"/>
                </a:cubicBezTo>
                <a:cubicBezTo>
                  <a:pt x="1863" y="1327"/>
                  <a:pt x="1861" y="1327"/>
                  <a:pt x="1860" y="1327"/>
                </a:cubicBezTo>
                <a:cubicBezTo>
                  <a:pt x="1859" y="1326"/>
                  <a:pt x="1859" y="1326"/>
                  <a:pt x="1859" y="1325"/>
                </a:cubicBezTo>
                <a:cubicBezTo>
                  <a:pt x="1858" y="1325"/>
                  <a:pt x="1857" y="1325"/>
                  <a:pt x="1857" y="1325"/>
                </a:cubicBezTo>
                <a:cubicBezTo>
                  <a:pt x="1855" y="1325"/>
                  <a:pt x="1854" y="1325"/>
                  <a:pt x="1852" y="1325"/>
                </a:cubicBezTo>
                <a:cubicBezTo>
                  <a:pt x="1851" y="1326"/>
                  <a:pt x="1850" y="1327"/>
                  <a:pt x="1848" y="1327"/>
                </a:cubicBezTo>
                <a:cubicBezTo>
                  <a:pt x="1846" y="1327"/>
                  <a:pt x="1845" y="1328"/>
                  <a:pt x="1844" y="1328"/>
                </a:cubicBezTo>
                <a:cubicBezTo>
                  <a:pt x="1842" y="1328"/>
                  <a:pt x="1841" y="1327"/>
                  <a:pt x="1840" y="1328"/>
                </a:cubicBezTo>
                <a:cubicBezTo>
                  <a:pt x="1839" y="1329"/>
                  <a:pt x="1838" y="1329"/>
                  <a:pt x="1837" y="1329"/>
                </a:cubicBezTo>
                <a:cubicBezTo>
                  <a:pt x="1836" y="1329"/>
                  <a:pt x="1835" y="1329"/>
                  <a:pt x="1834" y="1328"/>
                </a:cubicBezTo>
                <a:cubicBezTo>
                  <a:pt x="1833" y="1328"/>
                  <a:pt x="1833" y="1329"/>
                  <a:pt x="1832" y="1329"/>
                </a:cubicBezTo>
                <a:cubicBezTo>
                  <a:pt x="1831" y="1329"/>
                  <a:pt x="1831" y="1330"/>
                  <a:pt x="1830" y="1330"/>
                </a:cubicBezTo>
                <a:cubicBezTo>
                  <a:pt x="1829" y="1330"/>
                  <a:pt x="1828" y="1330"/>
                  <a:pt x="1827" y="1330"/>
                </a:cubicBezTo>
                <a:cubicBezTo>
                  <a:pt x="1826" y="1329"/>
                  <a:pt x="1824" y="1329"/>
                  <a:pt x="1823" y="1328"/>
                </a:cubicBezTo>
                <a:cubicBezTo>
                  <a:pt x="1823" y="1327"/>
                  <a:pt x="1824" y="1326"/>
                  <a:pt x="1825" y="1325"/>
                </a:cubicBezTo>
                <a:close/>
                <a:moveTo>
                  <a:pt x="1733" y="1246"/>
                </a:moveTo>
                <a:cubicBezTo>
                  <a:pt x="1733" y="1247"/>
                  <a:pt x="1732" y="1249"/>
                  <a:pt x="1733" y="1251"/>
                </a:cubicBezTo>
                <a:cubicBezTo>
                  <a:pt x="1733" y="1252"/>
                  <a:pt x="1734" y="1254"/>
                  <a:pt x="1733" y="1254"/>
                </a:cubicBezTo>
                <a:cubicBezTo>
                  <a:pt x="1732" y="1254"/>
                  <a:pt x="1731" y="1252"/>
                  <a:pt x="1731" y="1251"/>
                </a:cubicBezTo>
                <a:cubicBezTo>
                  <a:pt x="1731" y="1250"/>
                  <a:pt x="1731" y="1249"/>
                  <a:pt x="1731" y="1249"/>
                </a:cubicBezTo>
                <a:cubicBezTo>
                  <a:pt x="1730" y="1248"/>
                  <a:pt x="1729" y="1247"/>
                  <a:pt x="1729" y="1246"/>
                </a:cubicBezTo>
                <a:cubicBezTo>
                  <a:pt x="1728" y="1244"/>
                  <a:pt x="1732" y="1244"/>
                  <a:pt x="1733" y="1246"/>
                </a:cubicBezTo>
                <a:close/>
                <a:moveTo>
                  <a:pt x="1727" y="1258"/>
                </a:moveTo>
                <a:cubicBezTo>
                  <a:pt x="1729" y="1258"/>
                  <a:pt x="1730" y="1259"/>
                  <a:pt x="1731" y="1259"/>
                </a:cubicBezTo>
                <a:cubicBezTo>
                  <a:pt x="1733" y="1259"/>
                  <a:pt x="1734" y="1260"/>
                  <a:pt x="1736" y="1260"/>
                </a:cubicBezTo>
                <a:cubicBezTo>
                  <a:pt x="1738" y="1259"/>
                  <a:pt x="1739" y="1260"/>
                  <a:pt x="1741" y="1260"/>
                </a:cubicBezTo>
                <a:cubicBezTo>
                  <a:pt x="1742" y="1261"/>
                  <a:pt x="1743" y="1261"/>
                  <a:pt x="1744" y="1261"/>
                </a:cubicBezTo>
                <a:cubicBezTo>
                  <a:pt x="1746" y="1261"/>
                  <a:pt x="1747" y="1262"/>
                  <a:pt x="1749" y="1262"/>
                </a:cubicBezTo>
                <a:cubicBezTo>
                  <a:pt x="1750" y="1262"/>
                  <a:pt x="1749" y="1261"/>
                  <a:pt x="1749" y="1260"/>
                </a:cubicBezTo>
                <a:cubicBezTo>
                  <a:pt x="1749" y="1260"/>
                  <a:pt x="1749" y="1259"/>
                  <a:pt x="1748" y="1259"/>
                </a:cubicBezTo>
                <a:cubicBezTo>
                  <a:pt x="1748" y="1259"/>
                  <a:pt x="1748" y="1259"/>
                  <a:pt x="1747" y="1259"/>
                </a:cubicBezTo>
                <a:cubicBezTo>
                  <a:pt x="1746" y="1260"/>
                  <a:pt x="1744" y="1260"/>
                  <a:pt x="1744" y="1258"/>
                </a:cubicBezTo>
                <a:cubicBezTo>
                  <a:pt x="1744" y="1258"/>
                  <a:pt x="1744" y="1257"/>
                  <a:pt x="1743" y="1257"/>
                </a:cubicBezTo>
                <a:cubicBezTo>
                  <a:pt x="1742" y="1257"/>
                  <a:pt x="1742" y="1257"/>
                  <a:pt x="1741" y="1257"/>
                </a:cubicBezTo>
                <a:cubicBezTo>
                  <a:pt x="1740" y="1258"/>
                  <a:pt x="1738" y="1258"/>
                  <a:pt x="1738" y="1257"/>
                </a:cubicBezTo>
                <a:cubicBezTo>
                  <a:pt x="1737" y="1256"/>
                  <a:pt x="1739" y="1255"/>
                  <a:pt x="1739" y="1254"/>
                </a:cubicBezTo>
                <a:cubicBezTo>
                  <a:pt x="1739" y="1253"/>
                  <a:pt x="1738" y="1252"/>
                  <a:pt x="1737" y="1251"/>
                </a:cubicBezTo>
                <a:cubicBezTo>
                  <a:pt x="1737" y="1250"/>
                  <a:pt x="1738" y="1250"/>
                  <a:pt x="1738" y="1251"/>
                </a:cubicBezTo>
                <a:cubicBezTo>
                  <a:pt x="1739" y="1251"/>
                  <a:pt x="1739" y="1252"/>
                  <a:pt x="1740" y="1252"/>
                </a:cubicBezTo>
                <a:cubicBezTo>
                  <a:pt x="1742" y="1252"/>
                  <a:pt x="1743" y="1252"/>
                  <a:pt x="1745" y="1252"/>
                </a:cubicBezTo>
                <a:cubicBezTo>
                  <a:pt x="1746" y="1253"/>
                  <a:pt x="1748" y="1253"/>
                  <a:pt x="1749" y="1253"/>
                </a:cubicBezTo>
                <a:cubicBezTo>
                  <a:pt x="1750" y="1253"/>
                  <a:pt x="1750" y="1253"/>
                  <a:pt x="1751" y="1254"/>
                </a:cubicBezTo>
                <a:cubicBezTo>
                  <a:pt x="1752" y="1254"/>
                  <a:pt x="1752" y="1254"/>
                  <a:pt x="1753" y="1254"/>
                </a:cubicBezTo>
                <a:cubicBezTo>
                  <a:pt x="1754" y="1254"/>
                  <a:pt x="1755" y="1254"/>
                  <a:pt x="1755" y="1254"/>
                </a:cubicBezTo>
                <a:cubicBezTo>
                  <a:pt x="1756" y="1254"/>
                  <a:pt x="1756" y="1255"/>
                  <a:pt x="1757" y="1255"/>
                </a:cubicBezTo>
                <a:cubicBezTo>
                  <a:pt x="1759" y="1255"/>
                  <a:pt x="1760" y="1254"/>
                  <a:pt x="1762" y="1254"/>
                </a:cubicBezTo>
                <a:cubicBezTo>
                  <a:pt x="1762" y="1253"/>
                  <a:pt x="1763" y="1253"/>
                  <a:pt x="1764" y="1254"/>
                </a:cubicBezTo>
                <a:cubicBezTo>
                  <a:pt x="1764" y="1254"/>
                  <a:pt x="1765" y="1254"/>
                  <a:pt x="1765" y="1255"/>
                </a:cubicBezTo>
                <a:cubicBezTo>
                  <a:pt x="1766" y="1255"/>
                  <a:pt x="1767" y="1254"/>
                  <a:pt x="1768" y="1254"/>
                </a:cubicBezTo>
                <a:cubicBezTo>
                  <a:pt x="1768" y="1254"/>
                  <a:pt x="1769" y="1254"/>
                  <a:pt x="1770" y="1254"/>
                </a:cubicBezTo>
                <a:cubicBezTo>
                  <a:pt x="1771" y="1254"/>
                  <a:pt x="1772" y="1255"/>
                  <a:pt x="1774" y="1256"/>
                </a:cubicBezTo>
                <a:cubicBezTo>
                  <a:pt x="1775" y="1256"/>
                  <a:pt x="1776" y="1256"/>
                  <a:pt x="1778" y="1256"/>
                </a:cubicBezTo>
                <a:cubicBezTo>
                  <a:pt x="1779" y="1256"/>
                  <a:pt x="1779" y="1256"/>
                  <a:pt x="1780" y="1256"/>
                </a:cubicBezTo>
                <a:cubicBezTo>
                  <a:pt x="1781" y="1256"/>
                  <a:pt x="1781" y="1257"/>
                  <a:pt x="1782" y="1257"/>
                </a:cubicBezTo>
                <a:cubicBezTo>
                  <a:pt x="1782" y="1258"/>
                  <a:pt x="1783" y="1258"/>
                  <a:pt x="1783" y="1258"/>
                </a:cubicBezTo>
                <a:cubicBezTo>
                  <a:pt x="1784" y="1258"/>
                  <a:pt x="1783" y="1259"/>
                  <a:pt x="1784" y="1259"/>
                </a:cubicBezTo>
                <a:cubicBezTo>
                  <a:pt x="1785" y="1259"/>
                  <a:pt x="1787" y="1258"/>
                  <a:pt x="1788" y="1258"/>
                </a:cubicBezTo>
                <a:cubicBezTo>
                  <a:pt x="1790" y="1259"/>
                  <a:pt x="1791" y="1260"/>
                  <a:pt x="1792" y="1260"/>
                </a:cubicBezTo>
                <a:cubicBezTo>
                  <a:pt x="1793" y="1259"/>
                  <a:pt x="1793" y="1259"/>
                  <a:pt x="1794" y="1259"/>
                </a:cubicBezTo>
                <a:cubicBezTo>
                  <a:pt x="1795" y="1258"/>
                  <a:pt x="1795" y="1259"/>
                  <a:pt x="1796" y="1259"/>
                </a:cubicBezTo>
                <a:cubicBezTo>
                  <a:pt x="1797" y="1260"/>
                  <a:pt x="1798" y="1260"/>
                  <a:pt x="1800" y="1260"/>
                </a:cubicBezTo>
                <a:cubicBezTo>
                  <a:pt x="1801" y="1261"/>
                  <a:pt x="1802" y="1262"/>
                  <a:pt x="1803" y="1263"/>
                </a:cubicBezTo>
                <a:cubicBezTo>
                  <a:pt x="1804" y="1264"/>
                  <a:pt x="1806" y="1265"/>
                  <a:pt x="1807" y="1266"/>
                </a:cubicBezTo>
                <a:cubicBezTo>
                  <a:pt x="1809" y="1267"/>
                  <a:pt x="1810" y="1269"/>
                  <a:pt x="1811" y="1270"/>
                </a:cubicBezTo>
                <a:cubicBezTo>
                  <a:pt x="1812" y="1271"/>
                  <a:pt x="1812" y="1272"/>
                  <a:pt x="1813" y="1272"/>
                </a:cubicBezTo>
                <a:cubicBezTo>
                  <a:pt x="1814" y="1273"/>
                  <a:pt x="1817" y="1274"/>
                  <a:pt x="1816" y="1276"/>
                </a:cubicBezTo>
                <a:cubicBezTo>
                  <a:pt x="1815" y="1277"/>
                  <a:pt x="1815" y="1277"/>
                  <a:pt x="1816" y="1278"/>
                </a:cubicBezTo>
                <a:cubicBezTo>
                  <a:pt x="1817" y="1279"/>
                  <a:pt x="1817" y="1280"/>
                  <a:pt x="1817" y="1281"/>
                </a:cubicBezTo>
                <a:cubicBezTo>
                  <a:pt x="1817" y="1282"/>
                  <a:pt x="1817" y="1283"/>
                  <a:pt x="1818" y="1284"/>
                </a:cubicBezTo>
                <a:cubicBezTo>
                  <a:pt x="1819" y="1285"/>
                  <a:pt x="1820" y="1287"/>
                  <a:pt x="1821" y="1288"/>
                </a:cubicBezTo>
                <a:cubicBezTo>
                  <a:pt x="1822" y="1289"/>
                  <a:pt x="1824" y="1289"/>
                  <a:pt x="1824" y="1290"/>
                </a:cubicBezTo>
                <a:cubicBezTo>
                  <a:pt x="1824" y="1291"/>
                  <a:pt x="1821" y="1291"/>
                  <a:pt x="1821" y="1290"/>
                </a:cubicBezTo>
                <a:cubicBezTo>
                  <a:pt x="1820" y="1289"/>
                  <a:pt x="1820" y="1287"/>
                  <a:pt x="1818" y="1288"/>
                </a:cubicBezTo>
                <a:cubicBezTo>
                  <a:pt x="1818" y="1289"/>
                  <a:pt x="1817" y="1289"/>
                  <a:pt x="1816" y="1289"/>
                </a:cubicBezTo>
                <a:cubicBezTo>
                  <a:pt x="1815" y="1289"/>
                  <a:pt x="1815" y="1289"/>
                  <a:pt x="1815" y="1290"/>
                </a:cubicBezTo>
                <a:cubicBezTo>
                  <a:pt x="1815" y="1292"/>
                  <a:pt x="1817" y="1292"/>
                  <a:pt x="1818" y="1294"/>
                </a:cubicBezTo>
                <a:cubicBezTo>
                  <a:pt x="1818" y="1294"/>
                  <a:pt x="1817" y="1295"/>
                  <a:pt x="1817" y="1295"/>
                </a:cubicBezTo>
                <a:cubicBezTo>
                  <a:pt x="1816" y="1296"/>
                  <a:pt x="1816" y="1297"/>
                  <a:pt x="1816" y="1297"/>
                </a:cubicBezTo>
                <a:cubicBezTo>
                  <a:pt x="1815" y="1297"/>
                  <a:pt x="1815" y="1298"/>
                  <a:pt x="1814" y="1297"/>
                </a:cubicBezTo>
                <a:cubicBezTo>
                  <a:pt x="1813" y="1297"/>
                  <a:pt x="1813" y="1297"/>
                  <a:pt x="1812" y="1297"/>
                </a:cubicBezTo>
                <a:cubicBezTo>
                  <a:pt x="1812" y="1296"/>
                  <a:pt x="1811" y="1296"/>
                  <a:pt x="1810" y="1296"/>
                </a:cubicBezTo>
                <a:cubicBezTo>
                  <a:pt x="1808" y="1296"/>
                  <a:pt x="1807" y="1296"/>
                  <a:pt x="1806" y="1295"/>
                </a:cubicBezTo>
                <a:cubicBezTo>
                  <a:pt x="1805" y="1294"/>
                  <a:pt x="1805" y="1294"/>
                  <a:pt x="1804" y="1293"/>
                </a:cubicBezTo>
                <a:cubicBezTo>
                  <a:pt x="1804" y="1292"/>
                  <a:pt x="1804" y="1292"/>
                  <a:pt x="1803" y="1291"/>
                </a:cubicBezTo>
                <a:cubicBezTo>
                  <a:pt x="1801" y="1290"/>
                  <a:pt x="1801" y="1294"/>
                  <a:pt x="1799" y="1294"/>
                </a:cubicBezTo>
                <a:cubicBezTo>
                  <a:pt x="1798" y="1294"/>
                  <a:pt x="1798" y="1293"/>
                  <a:pt x="1798" y="1292"/>
                </a:cubicBezTo>
                <a:cubicBezTo>
                  <a:pt x="1797" y="1292"/>
                  <a:pt x="1797" y="1292"/>
                  <a:pt x="1796" y="1291"/>
                </a:cubicBezTo>
                <a:cubicBezTo>
                  <a:pt x="1796" y="1291"/>
                  <a:pt x="1795" y="1291"/>
                  <a:pt x="1794" y="1291"/>
                </a:cubicBezTo>
                <a:cubicBezTo>
                  <a:pt x="1793" y="1289"/>
                  <a:pt x="1796" y="1289"/>
                  <a:pt x="1797" y="1289"/>
                </a:cubicBezTo>
                <a:cubicBezTo>
                  <a:pt x="1797" y="1288"/>
                  <a:pt x="1797" y="1287"/>
                  <a:pt x="1797" y="1287"/>
                </a:cubicBezTo>
                <a:cubicBezTo>
                  <a:pt x="1797" y="1286"/>
                  <a:pt x="1798" y="1286"/>
                  <a:pt x="1797" y="1285"/>
                </a:cubicBezTo>
                <a:cubicBezTo>
                  <a:pt x="1796" y="1285"/>
                  <a:pt x="1796" y="1286"/>
                  <a:pt x="1796" y="1286"/>
                </a:cubicBezTo>
                <a:cubicBezTo>
                  <a:pt x="1795" y="1287"/>
                  <a:pt x="1794" y="1286"/>
                  <a:pt x="1794" y="1286"/>
                </a:cubicBezTo>
                <a:cubicBezTo>
                  <a:pt x="1793" y="1285"/>
                  <a:pt x="1793" y="1285"/>
                  <a:pt x="1792" y="1285"/>
                </a:cubicBezTo>
                <a:cubicBezTo>
                  <a:pt x="1792" y="1284"/>
                  <a:pt x="1792" y="1283"/>
                  <a:pt x="1792" y="1282"/>
                </a:cubicBezTo>
                <a:cubicBezTo>
                  <a:pt x="1791" y="1282"/>
                  <a:pt x="1791" y="1282"/>
                  <a:pt x="1791" y="1281"/>
                </a:cubicBezTo>
                <a:cubicBezTo>
                  <a:pt x="1791" y="1280"/>
                  <a:pt x="1792" y="1279"/>
                  <a:pt x="1791" y="1279"/>
                </a:cubicBezTo>
                <a:cubicBezTo>
                  <a:pt x="1791" y="1278"/>
                  <a:pt x="1788" y="1278"/>
                  <a:pt x="1787" y="1278"/>
                </a:cubicBezTo>
                <a:cubicBezTo>
                  <a:pt x="1786" y="1278"/>
                  <a:pt x="1786" y="1277"/>
                  <a:pt x="1785" y="1277"/>
                </a:cubicBezTo>
                <a:cubicBezTo>
                  <a:pt x="1784" y="1277"/>
                  <a:pt x="1784" y="1278"/>
                  <a:pt x="1783" y="1278"/>
                </a:cubicBezTo>
                <a:cubicBezTo>
                  <a:pt x="1782" y="1278"/>
                  <a:pt x="1781" y="1278"/>
                  <a:pt x="1782" y="1279"/>
                </a:cubicBezTo>
                <a:cubicBezTo>
                  <a:pt x="1782" y="1279"/>
                  <a:pt x="1783" y="1279"/>
                  <a:pt x="1784" y="1279"/>
                </a:cubicBezTo>
                <a:cubicBezTo>
                  <a:pt x="1784" y="1280"/>
                  <a:pt x="1784" y="1280"/>
                  <a:pt x="1785" y="1281"/>
                </a:cubicBezTo>
                <a:cubicBezTo>
                  <a:pt x="1785" y="1282"/>
                  <a:pt x="1786" y="1282"/>
                  <a:pt x="1786" y="1282"/>
                </a:cubicBezTo>
                <a:cubicBezTo>
                  <a:pt x="1787" y="1283"/>
                  <a:pt x="1788" y="1284"/>
                  <a:pt x="1789" y="1285"/>
                </a:cubicBezTo>
                <a:cubicBezTo>
                  <a:pt x="1789" y="1286"/>
                  <a:pt x="1789" y="1287"/>
                  <a:pt x="1790" y="1288"/>
                </a:cubicBezTo>
                <a:cubicBezTo>
                  <a:pt x="1790" y="1289"/>
                  <a:pt x="1791" y="1290"/>
                  <a:pt x="1791" y="1291"/>
                </a:cubicBezTo>
                <a:cubicBezTo>
                  <a:pt x="1791" y="1291"/>
                  <a:pt x="1790" y="1292"/>
                  <a:pt x="1791" y="1293"/>
                </a:cubicBezTo>
                <a:cubicBezTo>
                  <a:pt x="1791" y="1293"/>
                  <a:pt x="1791" y="1294"/>
                  <a:pt x="1791" y="1295"/>
                </a:cubicBezTo>
                <a:cubicBezTo>
                  <a:pt x="1791" y="1295"/>
                  <a:pt x="1790" y="1296"/>
                  <a:pt x="1790" y="1296"/>
                </a:cubicBezTo>
                <a:cubicBezTo>
                  <a:pt x="1788" y="1299"/>
                  <a:pt x="1785" y="1299"/>
                  <a:pt x="1784" y="1302"/>
                </a:cubicBezTo>
                <a:cubicBezTo>
                  <a:pt x="1784" y="1304"/>
                  <a:pt x="1784" y="1305"/>
                  <a:pt x="1782" y="1306"/>
                </a:cubicBezTo>
                <a:cubicBezTo>
                  <a:pt x="1782" y="1307"/>
                  <a:pt x="1781" y="1307"/>
                  <a:pt x="1781" y="1308"/>
                </a:cubicBezTo>
                <a:cubicBezTo>
                  <a:pt x="1781" y="1308"/>
                  <a:pt x="1782" y="1309"/>
                  <a:pt x="1782" y="1309"/>
                </a:cubicBezTo>
                <a:cubicBezTo>
                  <a:pt x="1782" y="1311"/>
                  <a:pt x="1782" y="1312"/>
                  <a:pt x="1782" y="1314"/>
                </a:cubicBezTo>
                <a:cubicBezTo>
                  <a:pt x="1782" y="1316"/>
                  <a:pt x="1782" y="1318"/>
                  <a:pt x="1781" y="1320"/>
                </a:cubicBezTo>
                <a:cubicBezTo>
                  <a:pt x="1780" y="1322"/>
                  <a:pt x="1778" y="1323"/>
                  <a:pt x="1777" y="1325"/>
                </a:cubicBezTo>
                <a:cubicBezTo>
                  <a:pt x="1776" y="1327"/>
                  <a:pt x="1775" y="1327"/>
                  <a:pt x="1774" y="1328"/>
                </a:cubicBezTo>
                <a:cubicBezTo>
                  <a:pt x="1773" y="1329"/>
                  <a:pt x="1772" y="1331"/>
                  <a:pt x="1771" y="1332"/>
                </a:cubicBezTo>
                <a:cubicBezTo>
                  <a:pt x="1771" y="1332"/>
                  <a:pt x="1770" y="1333"/>
                  <a:pt x="1770" y="1333"/>
                </a:cubicBezTo>
                <a:cubicBezTo>
                  <a:pt x="1769" y="1334"/>
                  <a:pt x="1769" y="1333"/>
                  <a:pt x="1768" y="1333"/>
                </a:cubicBezTo>
                <a:cubicBezTo>
                  <a:pt x="1768" y="1333"/>
                  <a:pt x="1767" y="1333"/>
                  <a:pt x="1766" y="1332"/>
                </a:cubicBezTo>
                <a:cubicBezTo>
                  <a:pt x="1766" y="1332"/>
                  <a:pt x="1766" y="1331"/>
                  <a:pt x="1766" y="1330"/>
                </a:cubicBezTo>
                <a:cubicBezTo>
                  <a:pt x="1766" y="1330"/>
                  <a:pt x="1766" y="1329"/>
                  <a:pt x="1765" y="1329"/>
                </a:cubicBezTo>
                <a:cubicBezTo>
                  <a:pt x="1765" y="1328"/>
                  <a:pt x="1765" y="1327"/>
                  <a:pt x="1765" y="1326"/>
                </a:cubicBezTo>
                <a:cubicBezTo>
                  <a:pt x="1765" y="1324"/>
                  <a:pt x="1764" y="1321"/>
                  <a:pt x="1764" y="1318"/>
                </a:cubicBezTo>
                <a:cubicBezTo>
                  <a:pt x="1764" y="1316"/>
                  <a:pt x="1764" y="1314"/>
                  <a:pt x="1762" y="1311"/>
                </a:cubicBezTo>
                <a:cubicBezTo>
                  <a:pt x="1761" y="1309"/>
                  <a:pt x="1758" y="1308"/>
                  <a:pt x="1755" y="1308"/>
                </a:cubicBezTo>
                <a:cubicBezTo>
                  <a:pt x="1753" y="1309"/>
                  <a:pt x="1752" y="1310"/>
                  <a:pt x="1751" y="1311"/>
                </a:cubicBezTo>
                <a:cubicBezTo>
                  <a:pt x="1749" y="1313"/>
                  <a:pt x="1747" y="1313"/>
                  <a:pt x="1745" y="1314"/>
                </a:cubicBezTo>
                <a:cubicBezTo>
                  <a:pt x="1743" y="1315"/>
                  <a:pt x="1742" y="1316"/>
                  <a:pt x="1741" y="1317"/>
                </a:cubicBezTo>
                <a:cubicBezTo>
                  <a:pt x="1740" y="1317"/>
                  <a:pt x="1738" y="1319"/>
                  <a:pt x="1737" y="1318"/>
                </a:cubicBezTo>
                <a:cubicBezTo>
                  <a:pt x="1736" y="1318"/>
                  <a:pt x="1737" y="1315"/>
                  <a:pt x="1737" y="1314"/>
                </a:cubicBezTo>
                <a:cubicBezTo>
                  <a:pt x="1737" y="1313"/>
                  <a:pt x="1737" y="1311"/>
                  <a:pt x="1738" y="1311"/>
                </a:cubicBezTo>
                <a:cubicBezTo>
                  <a:pt x="1739" y="1309"/>
                  <a:pt x="1741" y="1310"/>
                  <a:pt x="1742" y="1309"/>
                </a:cubicBezTo>
                <a:cubicBezTo>
                  <a:pt x="1744" y="1308"/>
                  <a:pt x="1743" y="1307"/>
                  <a:pt x="1744" y="1305"/>
                </a:cubicBezTo>
                <a:cubicBezTo>
                  <a:pt x="1744" y="1303"/>
                  <a:pt x="1745" y="1302"/>
                  <a:pt x="1747" y="1302"/>
                </a:cubicBezTo>
                <a:cubicBezTo>
                  <a:pt x="1748" y="1302"/>
                  <a:pt x="1748" y="1302"/>
                  <a:pt x="1749" y="1301"/>
                </a:cubicBezTo>
                <a:cubicBezTo>
                  <a:pt x="1749" y="1300"/>
                  <a:pt x="1749" y="1299"/>
                  <a:pt x="1749" y="1298"/>
                </a:cubicBezTo>
                <a:cubicBezTo>
                  <a:pt x="1749" y="1295"/>
                  <a:pt x="1751" y="1291"/>
                  <a:pt x="1749" y="1288"/>
                </a:cubicBezTo>
                <a:cubicBezTo>
                  <a:pt x="1749" y="1287"/>
                  <a:pt x="1749" y="1286"/>
                  <a:pt x="1748" y="1286"/>
                </a:cubicBezTo>
                <a:cubicBezTo>
                  <a:pt x="1748" y="1285"/>
                  <a:pt x="1747" y="1285"/>
                  <a:pt x="1747" y="1284"/>
                </a:cubicBezTo>
                <a:cubicBezTo>
                  <a:pt x="1746" y="1283"/>
                  <a:pt x="1746" y="1282"/>
                  <a:pt x="1748" y="1282"/>
                </a:cubicBezTo>
                <a:cubicBezTo>
                  <a:pt x="1748" y="1283"/>
                  <a:pt x="1750" y="1285"/>
                  <a:pt x="1750" y="1283"/>
                </a:cubicBezTo>
                <a:cubicBezTo>
                  <a:pt x="1750" y="1282"/>
                  <a:pt x="1749" y="1281"/>
                  <a:pt x="1748" y="1280"/>
                </a:cubicBezTo>
                <a:cubicBezTo>
                  <a:pt x="1747" y="1279"/>
                  <a:pt x="1748" y="1277"/>
                  <a:pt x="1747" y="1277"/>
                </a:cubicBezTo>
                <a:cubicBezTo>
                  <a:pt x="1746" y="1276"/>
                  <a:pt x="1745" y="1276"/>
                  <a:pt x="1745" y="1275"/>
                </a:cubicBezTo>
                <a:cubicBezTo>
                  <a:pt x="1744" y="1275"/>
                  <a:pt x="1744" y="1275"/>
                  <a:pt x="1743" y="1274"/>
                </a:cubicBezTo>
                <a:cubicBezTo>
                  <a:pt x="1742" y="1273"/>
                  <a:pt x="1741" y="1272"/>
                  <a:pt x="1739" y="1272"/>
                </a:cubicBezTo>
                <a:cubicBezTo>
                  <a:pt x="1738" y="1272"/>
                  <a:pt x="1737" y="1272"/>
                  <a:pt x="1736" y="1272"/>
                </a:cubicBezTo>
                <a:cubicBezTo>
                  <a:pt x="1735" y="1272"/>
                  <a:pt x="1735" y="1272"/>
                  <a:pt x="1734" y="1272"/>
                </a:cubicBezTo>
                <a:cubicBezTo>
                  <a:pt x="1733" y="1271"/>
                  <a:pt x="1733" y="1270"/>
                  <a:pt x="1731" y="1269"/>
                </a:cubicBezTo>
                <a:cubicBezTo>
                  <a:pt x="1729" y="1266"/>
                  <a:pt x="1725" y="1268"/>
                  <a:pt x="1723" y="1266"/>
                </a:cubicBezTo>
                <a:cubicBezTo>
                  <a:pt x="1722" y="1265"/>
                  <a:pt x="1721" y="1264"/>
                  <a:pt x="1719" y="1264"/>
                </a:cubicBezTo>
                <a:cubicBezTo>
                  <a:pt x="1718" y="1264"/>
                  <a:pt x="1716" y="1264"/>
                  <a:pt x="1715" y="1264"/>
                </a:cubicBezTo>
                <a:cubicBezTo>
                  <a:pt x="1715" y="1265"/>
                  <a:pt x="1714" y="1266"/>
                  <a:pt x="1714" y="1267"/>
                </a:cubicBezTo>
                <a:cubicBezTo>
                  <a:pt x="1714" y="1268"/>
                  <a:pt x="1714" y="1268"/>
                  <a:pt x="1714" y="1269"/>
                </a:cubicBezTo>
                <a:cubicBezTo>
                  <a:pt x="1714" y="1270"/>
                  <a:pt x="1713" y="1270"/>
                  <a:pt x="1713" y="1271"/>
                </a:cubicBezTo>
                <a:cubicBezTo>
                  <a:pt x="1713" y="1273"/>
                  <a:pt x="1716" y="1273"/>
                  <a:pt x="1714" y="1274"/>
                </a:cubicBezTo>
                <a:cubicBezTo>
                  <a:pt x="1713" y="1275"/>
                  <a:pt x="1711" y="1275"/>
                  <a:pt x="1710" y="1275"/>
                </a:cubicBezTo>
                <a:cubicBezTo>
                  <a:pt x="1709" y="1275"/>
                  <a:pt x="1707" y="1276"/>
                  <a:pt x="1706" y="1277"/>
                </a:cubicBezTo>
                <a:cubicBezTo>
                  <a:pt x="1705" y="1279"/>
                  <a:pt x="1707" y="1281"/>
                  <a:pt x="1706" y="1283"/>
                </a:cubicBezTo>
                <a:cubicBezTo>
                  <a:pt x="1705" y="1284"/>
                  <a:pt x="1705" y="1285"/>
                  <a:pt x="1704" y="1285"/>
                </a:cubicBezTo>
                <a:cubicBezTo>
                  <a:pt x="1703" y="1285"/>
                  <a:pt x="1703" y="1285"/>
                  <a:pt x="1702" y="1286"/>
                </a:cubicBezTo>
                <a:cubicBezTo>
                  <a:pt x="1702" y="1286"/>
                  <a:pt x="1701" y="1289"/>
                  <a:pt x="1701" y="1289"/>
                </a:cubicBezTo>
                <a:cubicBezTo>
                  <a:pt x="1701" y="1288"/>
                  <a:pt x="1700" y="1287"/>
                  <a:pt x="1701" y="1287"/>
                </a:cubicBezTo>
                <a:cubicBezTo>
                  <a:pt x="1701" y="1286"/>
                  <a:pt x="1701" y="1286"/>
                  <a:pt x="1702" y="1285"/>
                </a:cubicBezTo>
                <a:cubicBezTo>
                  <a:pt x="1702" y="1284"/>
                  <a:pt x="1702" y="1283"/>
                  <a:pt x="1702" y="1283"/>
                </a:cubicBezTo>
                <a:cubicBezTo>
                  <a:pt x="1702" y="1282"/>
                  <a:pt x="1702" y="1281"/>
                  <a:pt x="1702" y="1280"/>
                </a:cubicBezTo>
                <a:cubicBezTo>
                  <a:pt x="1702" y="1279"/>
                  <a:pt x="1700" y="1281"/>
                  <a:pt x="1699" y="1282"/>
                </a:cubicBezTo>
                <a:cubicBezTo>
                  <a:pt x="1699" y="1283"/>
                  <a:pt x="1698" y="1285"/>
                  <a:pt x="1697" y="1285"/>
                </a:cubicBezTo>
                <a:cubicBezTo>
                  <a:pt x="1696" y="1285"/>
                  <a:pt x="1696" y="1284"/>
                  <a:pt x="1695" y="1285"/>
                </a:cubicBezTo>
                <a:cubicBezTo>
                  <a:pt x="1695" y="1285"/>
                  <a:pt x="1693" y="1286"/>
                  <a:pt x="1693" y="1286"/>
                </a:cubicBezTo>
                <a:cubicBezTo>
                  <a:pt x="1692" y="1287"/>
                  <a:pt x="1692" y="1288"/>
                  <a:pt x="1691" y="1289"/>
                </a:cubicBezTo>
                <a:cubicBezTo>
                  <a:pt x="1690" y="1290"/>
                  <a:pt x="1689" y="1292"/>
                  <a:pt x="1688" y="1293"/>
                </a:cubicBezTo>
                <a:cubicBezTo>
                  <a:pt x="1687" y="1294"/>
                  <a:pt x="1686" y="1294"/>
                  <a:pt x="1686" y="1295"/>
                </a:cubicBezTo>
                <a:cubicBezTo>
                  <a:pt x="1685" y="1297"/>
                  <a:pt x="1685" y="1298"/>
                  <a:pt x="1685" y="1300"/>
                </a:cubicBezTo>
                <a:cubicBezTo>
                  <a:pt x="1685" y="1301"/>
                  <a:pt x="1685" y="1302"/>
                  <a:pt x="1685" y="1303"/>
                </a:cubicBezTo>
                <a:cubicBezTo>
                  <a:pt x="1684" y="1305"/>
                  <a:pt x="1683" y="1306"/>
                  <a:pt x="1683" y="1308"/>
                </a:cubicBezTo>
                <a:cubicBezTo>
                  <a:pt x="1683" y="1310"/>
                  <a:pt x="1684" y="1312"/>
                  <a:pt x="1685" y="1314"/>
                </a:cubicBezTo>
                <a:cubicBezTo>
                  <a:pt x="1685" y="1315"/>
                  <a:pt x="1685" y="1316"/>
                  <a:pt x="1684" y="1317"/>
                </a:cubicBezTo>
                <a:cubicBezTo>
                  <a:pt x="1684" y="1319"/>
                  <a:pt x="1684" y="1320"/>
                  <a:pt x="1684" y="1321"/>
                </a:cubicBezTo>
                <a:cubicBezTo>
                  <a:pt x="1684" y="1323"/>
                  <a:pt x="1684" y="1325"/>
                  <a:pt x="1685" y="1326"/>
                </a:cubicBezTo>
                <a:cubicBezTo>
                  <a:pt x="1685" y="1327"/>
                  <a:pt x="1685" y="1327"/>
                  <a:pt x="1686" y="1327"/>
                </a:cubicBezTo>
                <a:cubicBezTo>
                  <a:pt x="1687" y="1328"/>
                  <a:pt x="1688" y="1329"/>
                  <a:pt x="1688" y="1330"/>
                </a:cubicBezTo>
                <a:cubicBezTo>
                  <a:pt x="1689" y="1331"/>
                  <a:pt x="1688" y="1333"/>
                  <a:pt x="1688" y="1335"/>
                </a:cubicBezTo>
                <a:cubicBezTo>
                  <a:pt x="1688" y="1336"/>
                  <a:pt x="1689" y="1336"/>
                  <a:pt x="1689" y="1337"/>
                </a:cubicBezTo>
                <a:cubicBezTo>
                  <a:pt x="1689" y="1338"/>
                  <a:pt x="1689" y="1339"/>
                  <a:pt x="1689" y="1340"/>
                </a:cubicBezTo>
                <a:cubicBezTo>
                  <a:pt x="1689" y="1342"/>
                  <a:pt x="1688" y="1343"/>
                  <a:pt x="1688" y="1345"/>
                </a:cubicBezTo>
                <a:cubicBezTo>
                  <a:pt x="1688" y="1346"/>
                  <a:pt x="1687" y="1346"/>
                  <a:pt x="1687" y="1347"/>
                </a:cubicBezTo>
                <a:cubicBezTo>
                  <a:pt x="1687" y="1348"/>
                  <a:pt x="1687" y="1349"/>
                  <a:pt x="1687" y="1349"/>
                </a:cubicBezTo>
                <a:cubicBezTo>
                  <a:pt x="1686" y="1351"/>
                  <a:pt x="1685" y="1352"/>
                  <a:pt x="1684" y="1354"/>
                </a:cubicBezTo>
                <a:cubicBezTo>
                  <a:pt x="1683" y="1355"/>
                  <a:pt x="1682" y="1356"/>
                  <a:pt x="1682" y="1357"/>
                </a:cubicBezTo>
                <a:cubicBezTo>
                  <a:pt x="1681" y="1358"/>
                  <a:pt x="1680" y="1360"/>
                  <a:pt x="1679" y="1361"/>
                </a:cubicBezTo>
                <a:cubicBezTo>
                  <a:pt x="1679" y="1362"/>
                  <a:pt x="1678" y="1362"/>
                  <a:pt x="1678" y="1363"/>
                </a:cubicBezTo>
                <a:cubicBezTo>
                  <a:pt x="1677" y="1363"/>
                  <a:pt x="1677" y="1364"/>
                  <a:pt x="1677" y="1365"/>
                </a:cubicBezTo>
                <a:cubicBezTo>
                  <a:pt x="1676" y="1366"/>
                  <a:pt x="1675" y="1366"/>
                  <a:pt x="1674" y="1367"/>
                </a:cubicBezTo>
                <a:cubicBezTo>
                  <a:pt x="1671" y="1369"/>
                  <a:pt x="1669" y="1370"/>
                  <a:pt x="1666" y="1369"/>
                </a:cubicBezTo>
                <a:cubicBezTo>
                  <a:pt x="1664" y="1368"/>
                  <a:pt x="1663" y="1366"/>
                  <a:pt x="1662" y="1364"/>
                </a:cubicBezTo>
                <a:cubicBezTo>
                  <a:pt x="1660" y="1362"/>
                  <a:pt x="1658" y="1358"/>
                  <a:pt x="1658" y="1355"/>
                </a:cubicBezTo>
                <a:cubicBezTo>
                  <a:pt x="1657" y="1353"/>
                  <a:pt x="1657" y="1351"/>
                  <a:pt x="1657" y="1350"/>
                </a:cubicBezTo>
                <a:cubicBezTo>
                  <a:pt x="1656" y="1347"/>
                  <a:pt x="1656" y="1345"/>
                  <a:pt x="1656" y="1343"/>
                </a:cubicBezTo>
                <a:cubicBezTo>
                  <a:pt x="1655" y="1340"/>
                  <a:pt x="1655" y="1336"/>
                  <a:pt x="1655" y="1333"/>
                </a:cubicBezTo>
                <a:cubicBezTo>
                  <a:pt x="1655" y="1330"/>
                  <a:pt x="1655" y="1328"/>
                  <a:pt x="1655" y="1326"/>
                </a:cubicBezTo>
                <a:cubicBezTo>
                  <a:pt x="1656" y="1324"/>
                  <a:pt x="1656" y="1322"/>
                  <a:pt x="1656" y="1320"/>
                </a:cubicBezTo>
                <a:cubicBezTo>
                  <a:pt x="1657" y="1319"/>
                  <a:pt x="1657" y="1318"/>
                  <a:pt x="1657" y="1317"/>
                </a:cubicBezTo>
                <a:cubicBezTo>
                  <a:pt x="1658" y="1316"/>
                  <a:pt x="1658" y="1314"/>
                  <a:pt x="1658" y="1313"/>
                </a:cubicBezTo>
                <a:cubicBezTo>
                  <a:pt x="1658" y="1311"/>
                  <a:pt x="1658" y="1310"/>
                  <a:pt x="1658" y="1309"/>
                </a:cubicBezTo>
                <a:cubicBezTo>
                  <a:pt x="1659" y="1308"/>
                  <a:pt x="1659" y="1307"/>
                  <a:pt x="1659" y="1307"/>
                </a:cubicBezTo>
                <a:cubicBezTo>
                  <a:pt x="1660" y="1306"/>
                  <a:pt x="1660" y="1306"/>
                  <a:pt x="1661" y="1305"/>
                </a:cubicBezTo>
                <a:cubicBezTo>
                  <a:pt x="1661" y="1305"/>
                  <a:pt x="1661" y="1304"/>
                  <a:pt x="1661" y="1304"/>
                </a:cubicBezTo>
                <a:cubicBezTo>
                  <a:pt x="1661" y="1302"/>
                  <a:pt x="1662" y="1301"/>
                  <a:pt x="1662" y="1299"/>
                </a:cubicBezTo>
                <a:cubicBezTo>
                  <a:pt x="1663" y="1298"/>
                  <a:pt x="1663" y="1296"/>
                  <a:pt x="1664" y="1295"/>
                </a:cubicBezTo>
                <a:cubicBezTo>
                  <a:pt x="1665" y="1294"/>
                  <a:pt x="1665" y="1293"/>
                  <a:pt x="1665" y="1292"/>
                </a:cubicBezTo>
                <a:cubicBezTo>
                  <a:pt x="1665" y="1291"/>
                  <a:pt x="1665" y="1289"/>
                  <a:pt x="1665" y="1289"/>
                </a:cubicBezTo>
                <a:cubicBezTo>
                  <a:pt x="1666" y="1288"/>
                  <a:pt x="1666" y="1288"/>
                  <a:pt x="1667" y="1288"/>
                </a:cubicBezTo>
                <a:cubicBezTo>
                  <a:pt x="1668" y="1288"/>
                  <a:pt x="1668" y="1287"/>
                  <a:pt x="1668" y="1287"/>
                </a:cubicBezTo>
                <a:cubicBezTo>
                  <a:pt x="1669" y="1285"/>
                  <a:pt x="1670" y="1285"/>
                  <a:pt x="1671" y="1283"/>
                </a:cubicBezTo>
                <a:cubicBezTo>
                  <a:pt x="1671" y="1282"/>
                  <a:pt x="1671" y="1281"/>
                  <a:pt x="1672" y="1279"/>
                </a:cubicBezTo>
                <a:cubicBezTo>
                  <a:pt x="1672" y="1278"/>
                  <a:pt x="1672" y="1277"/>
                  <a:pt x="1672" y="1276"/>
                </a:cubicBezTo>
                <a:cubicBezTo>
                  <a:pt x="1671" y="1275"/>
                  <a:pt x="1670" y="1278"/>
                  <a:pt x="1670" y="1278"/>
                </a:cubicBezTo>
                <a:cubicBezTo>
                  <a:pt x="1670" y="1279"/>
                  <a:pt x="1669" y="1280"/>
                  <a:pt x="1668" y="1280"/>
                </a:cubicBezTo>
                <a:cubicBezTo>
                  <a:pt x="1667" y="1282"/>
                  <a:pt x="1666" y="1283"/>
                  <a:pt x="1665" y="1285"/>
                </a:cubicBezTo>
                <a:cubicBezTo>
                  <a:pt x="1664" y="1287"/>
                  <a:pt x="1661" y="1287"/>
                  <a:pt x="1659" y="1289"/>
                </a:cubicBezTo>
                <a:cubicBezTo>
                  <a:pt x="1659" y="1290"/>
                  <a:pt x="1658" y="1291"/>
                  <a:pt x="1658" y="1291"/>
                </a:cubicBezTo>
                <a:cubicBezTo>
                  <a:pt x="1658" y="1292"/>
                  <a:pt x="1657" y="1292"/>
                  <a:pt x="1656" y="1293"/>
                </a:cubicBezTo>
                <a:cubicBezTo>
                  <a:pt x="1655" y="1294"/>
                  <a:pt x="1655" y="1295"/>
                  <a:pt x="1654" y="1296"/>
                </a:cubicBezTo>
                <a:cubicBezTo>
                  <a:pt x="1653" y="1297"/>
                  <a:pt x="1652" y="1295"/>
                  <a:pt x="1652" y="1294"/>
                </a:cubicBezTo>
                <a:cubicBezTo>
                  <a:pt x="1653" y="1293"/>
                  <a:pt x="1653" y="1291"/>
                  <a:pt x="1654" y="1290"/>
                </a:cubicBezTo>
                <a:cubicBezTo>
                  <a:pt x="1655" y="1290"/>
                  <a:pt x="1655" y="1289"/>
                  <a:pt x="1655" y="1288"/>
                </a:cubicBezTo>
                <a:cubicBezTo>
                  <a:pt x="1655" y="1288"/>
                  <a:pt x="1655" y="1287"/>
                  <a:pt x="1655" y="1286"/>
                </a:cubicBezTo>
                <a:cubicBezTo>
                  <a:pt x="1656" y="1286"/>
                  <a:pt x="1657" y="1286"/>
                  <a:pt x="1657" y="1285"/>
                </a:cubicBezTo>
                <a:cubicBezTo>
                  <a:pt x="1658" y="1285"/>
                  <a:pt x="1658" y="1285"/>
                  <a:pt x="1659" y="1284"/>
                </a:cubicBezTo>
                <a:cubicBezTo>
                  <a:pt x="1659" y="1284"/>
                  <a:pt x="1660" y="1283"/>
                  <a:pt x="1660" y="1282"/>
                </a:cubicBezTo>
                <a:cubicBezTo>
                  <a:pt x="1661" y="1282"/>
                  <a:pt x="1661" y="1281"/>
                  <a:pt x="1662" y="1280"/>
                </a:cubicBezTo>
                <a:cubicBezTo>
                  <a:pt x="1662" y="1279"/>
                  <a:pt x="1662" y="1278"/>
                  <a:pt x="1663" y="1278"/>
                </a:cubicBezTo>
                <a:cubicBezTo>
                  <a:pt x="1663" y="1277"/>
                  <a:pt x="1664" y="1276"/>
                  <a:pt x="1665" y="1275"/>
                </a:cubicBezTo>
                <a:cubicBezTo>
                  <a:pt x="1667" y="1274"/>
                  <a:pt x="1667" y="1271"/>
                  <a:pt x="1668" y="1270"/>
                </a:cubicBezTo>
                <a:cubicBezTo>
                  <a:pt x="1669" y="1268"/>
                  <a:pt x="1671" y="1268"/>
                  <a:pt x="1671" y="1266"/>
                </a:cubicBezTo>
                <a:cubicBezTo>
                  <a:pt x="1672" y="1265"/>
                  <a:pt x="1671" y="1262"/>
                  <a:pt x="1672" y="1263"/>
                </a:cubicBezTo>
                <a:cubicBezTo>
                  <a:pt x="1674" y="1264"/>
                  <a:pt x="1673" y="1266"/>
                  <a:pt x="1673" y="1267"/>
                </a:cubicBezTo>
                <a:cubicBezTo>
                  <a:pt x="1674" y="1268"/>
                  <a:pt x="1674" y="1267"/>
                  <a:pt x="1675" y="1266"/>
                </a:cubicBezTo>
                <a:cubicBezTo>
                  <a:pt x="1675" y="1265"/>
                  <a:pt x="1676" y="1265"/>
                  <a:pt x="1676" y="1265"/>
                </a:cubicBezTo>
                <a:cubicBezTo>
                  <a:pt x="1677" y="1264"/>
                  <a:pt x="1677" y="1263"/>
                  <a:pt x="1677" y="1263"/>
                </a:cubicBezTo>
                <a:cubicBezTo>
                  <a:pt x="1678" y="1262"/>
                  <a:pt x="1679" y="1263"/>
                  <a:pt x="1679" y="1263"/>
                </a:cubicBezTo>
                <a:cubicBezTo>
                  <a:pt x="1680" y="1263"/>
                  <a:pt x="1680" y="1262"/>
                  <a:pt x="1681" y="1262"/>
                </a:cubicBezTo>
                <a:cubicBezTo>
                  <a:pt x="1681" y="1262"/>
                  <a:pt x="1682" y="1262"/>
                  <a:pt x="1682" y="1263"/>
                </a:cubicBezTo>
                <a:cubicBezTo>
                  <a:pt x="1682" y="1264"/>
                  <a:pt x="1680" y="1264"/>
                  <a:pt x="1680" y="1265"/>
                </a:cubicBezTo>
                <a:cubicBezTo>
                  <a:pt x="1679" y="1266"/>
                  <a:pt x="1679" y="1269"/>
                  <a:pt x="1680" y="1269"/>
                </a:cubicBezTo>
                <a:cubicBezTo>
                  <a:pt x="1681" y="1269"/>
                  <a:pt x="1682" y="1266"/>
                  <a:pt x="1682" y="1266"/>
                </a:cubicBezTo>
                <a:cubicBezTo>
                  <a:pt x="1684" y="1265"/>
                  <a:pt x="1685" y="1265"/>
                  <a:pt x="1686" y="1264"/>
                </a:cubicBezTo>
                <a:cubicBezTo>
                  <a:pt x="1687" y="1263"/>
                  <a:pt x="1687" y="1261"/>
                  <a:pt x="1688" y="1260"/>
                </a:cubicBezTo>
                <a:cubicBezTo>
                  <a:pt x="1689" y="1260"/>
                  <a:pt x="1691" y="1260"/>
                  <a:pt x="1692" y="1260"/>
                </a:cubicBezTo>
                <a:cubicBezTo>
                  <a:pt x="1694" y="1261"/>
                  <a:pt x="1695" y="1260"/>
                  <a:pt x="1697" y="1259"/>
                </a:cubicBezTo>
                <a:cubicBezTo>
                  <a:pt x="1698" y="1259"/>
                  <a:pt x="1699" y="1260"/>
                  <a:pt x="1701" y="1259"/>
                </a:cubicBezTo>
                <a:cubicBezTo>
                  <a:pt x="1701" y="1259"/>
                  <a:pt x="1702" y="1258"/>
                  <a:pt x="1702" y="1258"/>
                </a:cubicBezTo>
                <a:cubicBezTo>
                  <a:pt x="1703" y="1257"/>
                  <a:pt x="1703" y="1257"/>
                  <a:pt x="1704" y="1256"/>
                </a:cubicBezTo>
                <a:cubicBezTo>
                  <a:pt x="1705" y="1256"/>
                  <a:pt x="1707" y="1256"/>
                  <a:pt x="1708" y="1257"/>
                </a:cubicBezTo>
                <a:cubicBezTo>
                  <a:pt x="1710" y="1257"/>
                  <a:pt x="1711" y="1257"/>
                  <a:pt x="1712" y="1258"/>
                </a:cubicBezTo>
                <a:cubicBezTo>
                  <a:pt x="1713" y="1258"/>
                  <a:pt x="1714" y="1258"/>
                  <a:pt x="1714" y="1259"/>
                </a:cubicBezTo>
                <a:cubicBezTo>
                  <a:pt x="1715" y="1259"/>
                  <a:pt x="1715" y="1260"/>
                  <a:pt x="1715" y="1260"/>
                </a:cubicBezTo>
                <a:cubicBezTo>
                  <a:pt x="1716" y="1261"/>
                  <a:pt x="1717" y="1261"/>
                  <a:pt x="1717" y="1261"/>
                </a:cubicBezTo>
                <a:cubicBezTo>
                  <a:pt x="1718" y="1262"/>
                  <a:pt x="1718" y="1263"/>
                  <a:pt x="1718" y="1263"/>
                </a:cubicBezTo>
                <a:cubicBezTo>
                  <a:pt x="1720" y="1263"/>
                  <a:pt x="1721" y="1261"/>
                  <a:pt x="1721" y="1260"/>
                </a:cubicBezTo>
                <a:cubicBezTo>
                  <a:pt x="1721" y="1258"/>
                  <a:pt x="1721" y="1256"/>
                  <a:pt x="1723" y="1257"/>
                </a:cubicBezTo>
                <a:cubicBezTo>
                  <a:pt x="1724" y="1258"/>
                  <a:pt x="1724" y="1258"/>
                  <a:pt x="1725" y="1258"/>
                </a:cubicBezTo>
                <a:cubicBezTo>
                  <a:pt x="1726" y="1258"/>
                  <a:pt x="1726" y="1258"/>
                  <a:pt x="1727" y="1258"/>
                </a:cubicBezTo>
                <a:close/>
                <a:moveTo>
                  <a:pt x="1570" y="1237"/>
                </a:moveTo>
                <a:cubicBezTo>
                  <a:pt x="1571" y="1237"/>
                  <a:pt x="1571" y="1236"/>
                  <a:pt x="1572" y="1236"/>
                </a:cubicBezTo>
                <a:cubicBezTo>
                  <a:pt x="1573" y="1235"/>
                  <a:pt x="1574" y="1234"/>
                  <a:pt x="1575" y="1233"/>
                </a:cubicBezTo>
                <a:cubicBezTo>
                  <a:pt x="1576" y="1232"/>
                  <a:pt x="1577" y="1232"/>
                  <a:pt x="1578" y="1231"/>
                </a:cubicBezTo>
                <a:cubicBezTo>
                  <a:pt x="1579" y="1230"/>
                  <a:pt x="1580" y="1229"/>
                  <a:pt x="1581" y="1228"/>
                </a:cubicBezTo>
                <a:cubicBezTo>
                  <a:pt x="1582" y="1227"/>
                  <a:pt x="1584" y="1226"/>
                  <a:pt x="1585" y="1225"/>
                </a:cubicBezTo>
                <a:cubicBezTo>
                  <a:pt x="1586" y="1224"/>
                  <a:pt x="1588" y="1223"/>
                  <a:pt x="1589" y="1221"/>
                </a:cubicBezTo>
                <a:cubicBezTo>
                  <a:pt x="1590" y="1221"/>
                  <a:pt x="1591" y="1220"/>
                  <a:pt x="1591" y="1220"/>
                </a:cubicBezTo>
                <a:cubicBezTo>
                  <a:pt x="1592" y="1219"/>
                  <a:pt x="1592" y="1219"/>
                  <a:pt x="1593" y="1218"/>
                </a:cubicBezTo>
                <a:cubicBezTo>
                  <a:pt x="1594" y="1217"/>
                  <a:pt x="1596" y="1217"/>
                  <a:pt x="1597" y="1216"/>
                </a:cubicBezTo>
                <a:cubicBezTo>
                  <a:pt x="1600" y="1214"/>
                  <a:pt x="1603" y="1213"/>
                  <a:pt x="1606" y="1212"/>
                </a:cubicBezTo>
                <a:cubicBezTo>
                  <a:pt x="1609" y="1211"/>
                  <a:pt x="1609" y="1211"/>
                  <a:pt x="1609" y="1211"/>
                </a:cubicBezTo>
                <a:cubicBezTo>
                  <a:pt x="1610" y="1211"/>
                  <a:pt x="1611" y="1210"/>
                  <a:pt x="1612" y="1210"/>
                </a:cubicBezTo>
                <a:cubicBezTo>
                  <a:pt x="1615" y="1209"/>
                  <a:pt x="1618" y="1208"/>
                  <a:pt x="1620" y="1207"/>
                </a:cubicBezTo>
                <a:cubicBezTo>
                  <a:pt x="1622" y="1206"/>
                  <a:pt x="1623" y="1206"/>
                  <a:pt x="1624" y="1205"/>
                </a:cubicBezTo>
                <a:cubicBezTo>
                  <a:pt x="1625" y="1203"/>
                  <a:pt x="1626" y="1201"/>
                  <a:pt x="1627" y="1200"/>
                </a:cubicBezTo>
                <a:cubicBezTo>
                  <a:pt x="1627" y="1199"/>
                  <a:pt x="1628" y="1199"/>
                  <a:pt x="1628" y="1198"/>
                </a:cubicBezTo>
                <a:cubicBezTo>
                  <a:pt x="1628" y="1197"/>
                  <a:pt x="1627" y="1197"/>
                  <a:pt x="1628" y="1196"/>
                </a:cubicBezTo>
                <a:cubicBezTo>
                  <a:pt x="1628" y="1195"/>
                  <a:pt x="1629" y="1193"/>
                  <a:pt x="1630" y="1193"/>
                </a:cubicBezTo>
                <a:cubicBezTo>
                  <a:pt x="1631" y="1193"/>
                  <a:pt x="1631" y="1193"/>
                  <a:pt x="1632" y="1193"/>
                </a:cubicBezTo>
                <a:cubicBezTo>
                  <a:pt x="1633" y="1193"/>
                  <a:pt x="1633" y="1193"/>
                  <a:pt x="1634" y="1192"/>
                </a:cubicBezTo>
                <a:cubicBezTo>
                  <a:pt x="1635" y="1192"/>
                  <a:pt x="1636" y="1191"/>
                  <a:pt x="1636" y="1192"/>
                </a:cubicBezTo>
                <a:cubicBezTo>
                  <a:pt x="1637" y="1193"/>
                  <a:pt x="1635" y="1193"/>
                  <a:pt x="1635" y="1194"/>
                </a:cubicBezTo>
                <a:cubicBezTo>
                  <a:pt x="1635" y="1194"/>
                  <a:pt x="1635" y="1195"/>
                  <a:pt x="1635" y="1196"/>
                </a:cubicBezTo>
                <a:cubicBezTo>
                  <a:pt x="1635" y="1197"/>
                  <a:pt x="1634" y="1196"/>
                  <a:pt x="1634" y="1197"/>
                </a:cubicBezTo>
                <a:cubicBezTo>
                  <a:pt x="1633" y="1197"/>
                  <a:pt x="1633" y="1198"/>
                  <a:pt x="1634" y="1198"/>
                </a:cubicBezTo>
                <a:cubicBezTo>
                  <a:pt x="1634" y="1198"/>
                  <a:pt x="1634" y="1198"/>
                  <a:pt x="1635" y="1198"/>
                </a:cubicBezTo>
                <a:cubicBezTo>
                  <a:pt x="1635" y="1198"/>
                  <a:pt x="1635" y="1198"/>
                  <a:pt x="1636" y="1197"/>
                </a:cubicBezTo>
                <a:cubicBezTo>
                  <a:pt x="1636" y="1197"/>
                  <a:pt x="1636" y="1197"/>
                  <a:pt x="1637" y="1196"/>
                </a:cubicBezTo>
                <a:cubicBezTo>
                  <a:pt x="1637" y="1195"/>
                  <a:pt x="1637" y="1195"/>
                  <a:pt x="1638" y="1194"/>
                </a:cubicBezTo>
                <a:cubicBezTo>
                  <a:pt x="1639" y="1193"/>
                  <a:pt x="1638" y="1192"/>
                  <a:pt x="1639" y="1191"/>
                </a:cubicBezTo>
                <a:cubicBezTo>
                  <a:pt x="1640" y="1190"/>
                  <a:pt x="1641" y="1190"/>
                  <a:pt x="1641" y="1189"/>
                </a:cubicBezTo>
                <a:cubicBezTo>
                  <a:pt x="1641" y="1188"/>
                  <a:pt x="1641" y="1188"/>
                  <a:pt x="1641" y="1187"/>
                </a:cubicBezTo>
                <a:cubicBezTo>
                  <a:pt x="1641" y="1186"/>
                  <a:pt x="1642" y="1186"/>
                  <a:pt x="1642" y="1185"/>
                </a:cubicBezTo>
                <a:cubicBezTo>
                  <a:pt x="1642" y="1185"/>
                  <a:pt x="1642" y="1184"/>
                  <a:pt x="1642" y="1184"/>
                </a:cubicBezTo>
                <a:cubicBezTo>
                  <a:pt x="1643" y="1184"/>
                  <a:pt x="1643" y="1184"/>
                  <a:pt x="1644" y="1185"/>
                </a:cubicBezTo>
                <a:cubicBezTo>
                  <a:pt x="1645" y="1185"/>
                  <a:pt x="1645" y="1185"/>
                  <a:pt x="1645" y="1187"/>
                </a:cubicBezTo>
                <a:cubicBezTo>
                  <a:pt x="1646" y="1188"/>
                  <a:pt x="1644" y="1189"/>
                  <a:pt x="1643" y="1190"/>
                </a:cubicBezTo>
                <a:cubicBezTo>
                  <a:pt x="1643" y="1190"/>
                  <a:pt x="1642" y="1191"/>
                  <a:pt x="1642" y="1191"/>
                </a:cubicBezTo>
                <a:cubicBezTo>
                  <a:pt x="1641" y="1192"/>
                  <a:pt x="1641" y="1193"/>
                  <a:pt x="1641" y="1194"/>
                </a:cubicBezTo>
                <a:cubicBezTo>
                  <a:pt x="1641" y="1194"/>
                  <a:pt x="1640" y="1196"/>
                  <a:pt x="1642" y="1195"/>
                </a:cubicBezTo>
                <a:cubicBezTo>
                  <a:pt x="1642" y="1195"/>
                  <a:pt x="1642" y="1194"/>
                  <a:pt x="1642" y="1193"/>
                </a:cubicBezTo>
                <a:cubicBezTo>
                  <a:pt x="1643" y="1192"/>
                  <a:pt x="1643" y="1192"/>
                  <a:pt x="1644" y="1192"/>
                </a:cubicBezTo>
                <a:cubicBezTo>
                  <a:pt x="1645" y="1192"/>
                  <a:pt x="1646" y="1192"/>
                  <a:pt x="1646" y="1191"/>
                </a:cubicBezTo>
                <a:cubicBezTo>
                  <a:pt x="1646" y="1190"/>
                  <a:pt x="1645" y="1191"/>
                  <a:pt x="1646" y="1190"/>
                </a:cubicBezTo>
                <a:cubicBezTo>
                  <a:pt x="1646" y="1189"/>
                  <a:pt x="1647" y="1190"/>
                  <a:pt x="1648" y="1189"/>
                </a:cubicBezTo>
                <a:cubicBezTo>
                  <a:pt x="1648" y="1189"/>
                  <a:pt x="1649" y="1189"/>
                  <a:pt x="1650" y="1189"/>
                </a:cubicBezTo>
                <a:cubicBezTo>
                  <a:pt x="1650" y="1188"/>
                  <a:pt x="1650" y="1188"/>
                  <a:pt x="1650" y="1187"/>
                </a:cubicBezTo>
                <a:cubicBezTo>
                  <a:pt x="1650" y="1186"/>
                  <a:pt x="1652" y="1185"/>
                  <a:pt x="1653" y="1185"/>
                </a:cubicBezTo>
                <a:cubicBezTo>
                  <a:pt x="1654" y="1185"/>
                  <a:pt x="1657" y="1186"/>
                  <a:pt x="1657" y="1185"/>
                </a:cubicBezTo>
                <a:cubicBezTo>
                  <a:pt x="1658" y="1183"/>
                  <a:pt x="1654" y="1183"/>
                  <a:pt x="1654" y="1183"/>
                </a:cubicBezTo>
                <a:cubicBezTo>
                  <a:pt x="1652" y="1183"/>
                  <a:pt x="1652" y="1185"/>
                  <a:pt x="1651" y="1185"/>
                </a:cubicBezTo>
                <a:cubicBezTo>
                  <a:pt x="1650" y="1185"/>
                  <a:pt x="1650" y="1185"/>
                  <a:pt x="1649" y="1184"/>
                </a:cubicBezTo>
                <a:cubicBezTo>
                  <a:pt x="1648" y="1184"/>
                  <a:pt x="1648" y="1184"/>
                  <a:pt x="1648" y="1183"/>
                </a:cubicBezTo>
                <a:cubicBezTo>
                  <a:pt x="1648" y="1182"/>
                  <a:pt x="1647" y="1182"/>
                  <a:pt x="1647" y="1181"/>
                </a:cubicBezTo>
                <a:cubicBezTo>
                  <a:pt x="1648" y="1180"/>
                  <a:pt x="1649" y="1180"/>
                  <a:pt x="1650" y="1180"/>
                </a:cubicBezTo>
                <a:cubicBezTo>
                  <a:pt x="1651" y="1180"/>
                  <a:pt x="1653" y="1180"/>
                  <a:pt x="1654" y="1181"/>
                </a:cubicBezTo>
                <a:cubicBezTo>
                  <a:pt x="1655" y="1181"/>
                  <a:pt x="1656" y="1181"/>
                  <a:pt x="1657" y="1182"/>
                </a:cubicBezTo>
                <a:cubicBezTo>
                  <a:pt x="1658" y="1183"/>
                  <a:pt x="1659" y="1183"/>
                  <a:pt x="1660" y="1184"/>
                </a:cubicBezTo>
                <a:cubicBezTo>
                  <a:pt x="1662" y="1184"/>
                  <a:pt x="1663" y="1184"/>
                  <a:pt x="1665" y="1184"/>
                </a:cubicBezTo>
                <a:cubicBezTo>
                  <a:pt x="1665" y="1184"/>
                  <a:pt x="1666" y="1185"/>
                  <a:pt x="1667" y="1185"/>
                </a:cubicBezTo>
                <a:cubicBezTo>
                  <a:pt x="1667" y="1186"/>
                  <a:pt x="1667" y="1186"/>
                  <a:pt x="1668" y="1187"/>
                </a:cubicBezTo>
                <a:cubicBezTo>
                  <a:pt x="1669" y="1187"/>
                  <a:pt x="1671" y="1186"/>
                  <a:pt x="1672" y="1186"/>
                </a:cubicBezTo>
                <a:cubicBezTo>
                  <a:pt x="1674" y="1185"/>
                  <a:pt x="1675" y="1186"/>
                  <a:pt x="1677" y="1186"/>
                </a:cubicBezTo>
                <a:cubicBezTo>
                  <a:pt x="1680" y="1185"/>
                  <a:pt x="1683" y="1185"/>
                  <a:pt x="1685" y="1187"/>
                </a:cubicBezTo>
                <a:cubicBezTo>
                  <a:pt x="1686" y="1188"/>
                  <a:pt x="1686" y="1189"/>
                  <a:pt x="1687" y="1191"/>
                </a:cubicBezTo>
                <a:cubicBezTo>
                  <a:pt x="1688" y="1192"/>
                  <a:pt x="1688" y="1193"/>
                  <a:pt x="1689" y="1195"/>
                </a:cubicBezTo>
                <a:cubicBezTo>
                  <a:pt x="1689" y="1196"/>
                  <a:pt x="1690" y="1198"/>
                  <a:pt x="1690" y="1199"/>
                </a:cubicBezTo>
                <a:cubicBezTo>
                  <a:pt x="1690" y="1201"/>
                  <a:pt x="1691" y="1201"/>
                  <a:pt x="1692" y="1202"/>
                </a:cubicBezTo>
                <a:cubicBezTo>
                  <a:pt x="1693" y="1203"/>
                  <a:pt x="1694" y="1205"/>
                  <a:pt x="1695" y="1206"/>
                </a:cubicBezTo>
                <a:cubicBezTo>
                  <a:pt x="1696" y="1207"/>
                  <a:pt x="1698" y="1207"/>
                  <a:pt x="1699" y="1207"/>
                </a:cubicBezTo>
                <a:cubicBezTo>
                  <a:pt x="1701" y="1208"/>
                  <a:pt x="1702" y="1209"/>
                  <a:pt x="1703" y="1209"/>
                </a:cubicBezTo>
                <a:cubicBezTo>
                  <a:pt x="1705" y="1209"/>
                  <a:pt x="1706" y="1208"/>
                  <a:pt x="1708" y="1208"/>
                </a:cubicBezTo>
                <a:cubicBezTo>
                  <a:pt x="1709" y="1207"/>
                  <a:pt x="1718" y="1206"/>
                  <a:pt x="1717" y="1210"/>
                </a:cubicBezTo>
                <a:cubicBezTo>
                  <a:pt x="1716" y="1210"/>
                  <a:pt x="1716" y="1211"/>
                  <a:pt x="1715" y="1211"/>
                </a:cubicBezTo>
                <a:cubicBezTo>
                  <a:pt x="1715" y="1212"/>
                  <a:pt x="1715" y="1213"/>
                  <a:pt x="1715" y="1214"/>
                </a:cubicBezTo>
                <a:cubicBezTo>
                  <a:pt x="1714" y="1215"/>
                  <a:pt x="1713" y="1216"/>
                  <a:pt x="1714" y="1217"/>
                </a:cubicBezTo>
                <a:cubicBezTo>
                  <a:pt x="1714" y="1218"/>
                  <a:pt x="1715" y="1218"/>
                  <a:pt x="1716" y="1218"/>
                </a:cubicBezTo>
                <a:cubicBezTo>
                  <a:pt x="1716" y="1219"/>
                  <a:pt x="1717" y="1219"/>
                  <a:pt x="1717" y="1220"/>
                </a:cubicBezTo>
                <a:cubicBezTo>
                  <a:pt x="1718" y="1221"/>
                  <a:pt x="1719" y="1222"/>
                  <a:pt x="1720" y="1222"/>
                </a:cubicBezTo>
                <a:cubicBezTo>
                  <a:pt x="1722" y="1223"/>
                  <a:pt x="1723" y="1224"/>
                  <a:pt x="1722" y="1225"/>
                </a:cubicBezTo>
                <a:cubicBezTo>
                  <a:pt x="1722" y="1226"/>
                  <a:pt x="1721" y="1226"/>
                  <a:pt x="1721" y="1227"/>
                </a:cubicBezTo>
                <a:cubicBezTo>
                  <a:pt x="1721" y="1228"/>
                  <a:pt x="1721" y="1228"/>
                  <a:pt x="1720" y="1229"/>
                </a:cubicBezTo>
                <a:cubicBezTo>
                  <a:pt x="1720" y="1230"/>
                  <a:pt x="1719" y="1231"/>
                  <a:pt x="1719" y="1232"/>
                </a:cubicBezTo>
                <a:cubicBezTo>
                  <a:pt x="1719" y="1234"/>
                  <a:pt x="1721" y="1235"/>
                  <a:pt x="1722" y="1236"/>
                </a:cubicBezTo>
                <a:cubicBezTo>
                  <a:pt x="1722" y="1236"/>
                  <a:pt x="1723" y="1236"/>
                  <a:pt x="1724" y="1237"/>
                </a:cubicBezTo>
                <a:cubicBezTo>
                  <a:pt x="1724" y="1238"/>
                  <a:pt x="1723" y="1238"/>
                  <a:pt x="1723" y="1239"/>
                </a:cubicBezTo>
                <a:cubicBezTo>
                  <a:pt x="1723" y="1240"/>
                  <a:pt x="1723" y="1240"/>
                  <a:pt x="1724" y="1241"/>
                </a:cubicBezTo>
                <a:cubicBezTo>
                  <a:pt x="1724" y="1241"/>
                  <a:pt x="1724" y="1241"/>
                  <a:pt x="1723" y="1242"/>
                </a:cubicBezTo>
                <a:cubicBezTo>
                  <a:pt x="1723" y="1243"/>
                  <a:pt x="1724" y="1244"/>
                  <a:pt x="1723" y="1244"/>
                </a:cubicBezTo>
                <a:cubicBezTo>
                  <a:pt x="1723" y="1245"/>
                  <a:pt x="1722" y="1245"/>
                  <a:pt x="1722" y="1245"/>
                </a:cubicBezTo>
                <a:cubicBezTo>
                  <a:pt x="1721" y="1244"/>
                  <a:pt x="1721" y="1244"/>
                  <a:pt x="1720" y="1244"/>
                </a:cubicBezTo>
                <a:cubicBezTo>
                  <a:pt x="1719" y="1244"/>
                  <a:pt x="1719" y="1244"/>
                  <a:pt x="1718" y="1244"/>
                </a:cubicBezTo>
                <a:cubicBezTo>
                  <a:pt x="1717" y="1244"/>
                  <a:pt x="1717" y="1243"/>
                  <a:pt x="1716" y="1243"/>
                </a:cubicBezTo>
                <a:cubicBezTo>
                  <a:pt x="1716" y="1243"/>
                  <a:pt x="1715" y="1243"/>
                  <a:pt x="1714" y="1243"/>
                </a:cubicBezTo>
                <a:cubicBezTo>
                  <a:pt x="1714" y="1242"/>
                  <a:pt x="1714" y="1241"/>
                  <a:pt x="1714" y="1241"/>
                </a:cubicBezTo>
                <a:cubicBezTo>
                  <a:pt x="1714" y="1240"/>
                  <a:pt x="1715" y="1240"/>
                  <a:pt x="1715" y="1240"/>
                </a:cubicBezTo>
                <a:cubicBezTo>
                  <a:pt x="1716" y="1239"/>
                  <a:pt x="1715" y="1239"/>
                  <a:pt x="1714" y="1239"/>
                </a:cubicBezTo>
                <a:cubicBezTo>
                  <a:pt x="1713" y="1239"/>
                  <a:pt x="1711" y="1239"/>
                  <a:pt x="1710" y="1239"/>
                </a:cubicBezTo>
                <a:cubicBezTo>
                  <a:pt x="1707" y="1240"/>
                  <a:pt x="1704" y="1240"/>
                  <a:pt x="1701" y="1240"/>
                </a:cubicBezTo>
                <a:cubicBezTo>
                  <a:pt x="1698" y="1241"/>
                  <a:pt x="1695" y="1241"/>
                  <a:pt x="1692" y="1242"/>
                </a:cubicBezTo>
                <a:cubicBezTo>
                  <a:pt x="1689" y="1242"/>
                  <a:pt x="1686" y="1243"/>
                  <a:pt x="1684" y="1245"/>
                </a:cubicBezTo>
                <a:cubicBezTo>
                  <a:pt x="1683" y="1246"/>
                  <a:pt x="1682" y="1247"/>
                  <a:pt x="1681" y="1247"/>
                </a:cubicBezTo>
                <a:cubicBezTo>
                  <a:pt x="1679" y="1247"/>
                  <a:pt x="1678" y="1246"/>
                  <a:pt x="1677" y="1246"/>
                </a:cubicBezTo>
                <a:cubicBezTo>
                  <a:pt x="1675" y="1246"/>
                  <a:pt x="1674" y="1245"/>
                  <a:pt x="1673" y="1245"/>
                </a:cubicBezTo>
                <a:cubicBezTo>
                  <a:pt x="1671" y="1245"/>
                  <a:pt x="1670" y="1244"/>
                  <a:pt x="1669" y="1244"/>
                </a:cubicBezTo>
                <a:cubicBezTo>
                  <a:pt x="1667" y="1244"/>
                  <a:pt x="1666" y="1244"/>
                  <a:pt x="1664" y="1243"/>
                </a:cubicBezTo>
                <a:cubicBezTo>
                  <a:pt x="1663" y="1242"/>
                  <a:pt x="1663" y="1241"/>
                  <a:pt x="1662" y="1240"/>
                </a:cubicBezTo>
                <a:cubicBezTo>
                  <a:pt x="1661" y="1237"/>
                  <a:pt x="1658" y="1236"/>
                  <a:pt x="1655" y="1235"/>
                </a:cubicBezTo>
                <a:cubicBezTo>
                  <a:pt x="1654" y="1234"/>
                  <a:pt x="1653" y="1235"/>
                  <a:pt x="1652" y="1234"/>
                </a:cubicBezTo>
                <a:cubicBezTo>
                  <a:pt x="1651" y="1234"/>
                  <a:pt x="1650" y="1234"/>
                  <a:pt x="1650" y="1233"/>
                </a:cubicBezTo>
                <a:cubicBezTo>
                  <a:pt x="1649" y="1233"/>
                  <a:pt x="1649" y="1233"/>
                  <a:pt x="1648" y="1234"/>
                </a:cubicBezTo>
                <a:cubicBezTo>
                  <a:pt x="1648" y="1235"/>
                  <a:pt x="1647" y="1235"/>
                  <a:pt x="1646" y="1235"/>
                </a:cubicBezTo>
                <a:cubicBezTo>
                  <a:pt x="1646" y="1235"/>
                  <a:pt x="1645" y="1235"/>
                  <a:pt x="1645" y="1236"/>
                </a:cubicBezTo>
                <a:cubicBezTo>
                  <a:pt x="1644" y="1237"/>
                  <a:pt x="1645" y="1237"/>
                  <a:pt x="1644" y="1238"/>
                </a:cubicBezTo>
                <a:cubicBezTo>
                  <a:pt x="1643" y="1239"/>
                  <a:pt x="1643" y="1238"/>
                  <a:pt x="1643" y="1237"/>
                </a:cubicBezTo>
                <a:cubicBezTo>
                  <a:pt x="1643" y="1236"/>
                  <a:pt x="1643" y="1234"/>
                  <a:pt x="1643" y="1233"/>
                </a:cubicBezTo>
                <a:cubicBezTo>
                  <a:pt x="1644" y="1233"/>
                  <a:pt x="1644" y="1233"/>
                  <a:pt x="1645" y="1232"/>
                </a:cubicBezTo>
                <a:cubicBezTo>
                  <a:pt x="1645" y="1232"/>
                  <a:pt x="1646" y="1231"/>
                  <a:pt x="1646" y="1231"/>
                </a:cubicBezTo>
                <a:cubicBezTo>
                  <a:pt x="1647" y="1230"/>
                  <a:pt x="1648" y="1230"/>
                  <a:pt x="1648" y="1230"/>
                </a:cubicBezTo>
                <a:cubicBezTo>
                  <a:pt x="1649" y="1229"/>
                  <a:pt x="1649" y="1228"/>
                  <a:pt x="1650" y="1228"/>
                </a:cubicBezTo>
                <a:cubicBezTo>
                  <a:pt x="1650" y="1227"/>
                  <a:pt x="1651" y="1226"/>
                  <a:pt x="1651" y="1226"/>
                </a:cubicBezTo>
                <a:cubicBezTo>
                  <a:pt x="1652" y="1226"/>
                  <a:pt x="1653" y="1225"/>
                  <a:pt x="1653" y="1225"/>
                </a:cubicBezTo>
                <a:cubicBezTo>
                  <a:pt x="1653" y="1224"/>
                  <a:pt x="1653" y="1223"/>
                  <a:pt x="1653" y="1223"/>
                </a:cubicBezTo>
                <a:cubicBezTo>
                  <a:pt x="1654" y="1222"/>
                  <a:pt x="1655" y="1223"/>
                  <a:pt x="1656" y="1223"/>
                </a:cubicBezTo>
                <a:cubicBezTo>
                  <a:pt x="1656" y="1223"/>
                  <a:pt x="1657" y="1223"/>
                  <a:pt x="1658" y="1223"/>
                </a:cubicBezTo>
                <a:cubicBezTo>
                  <a:pt x="1658" y="1222"/>
                  <a:pt x="1657" y="1222"/>
                  <a:pt x="1657" y="1221"/>
                </a:cubicBezTo>
                <a:cubicBezTo>
                  <a:pt x="1656" y="1221"/>
                  <a:pt x="1655" y="1220"/>
                  <a:pt x="1653" y="1220"/>
                </a:cubicBezTo>
                <a:cubicBezTo>
                  <a:pt x="1653" y="1220"/>
                  <a:pt x="1652" y="1220"/>
                  <a:pt x="1651" y="1220"/>
                </a:cubicBezTo>
                <a:cubicBezTo>
                  <a:pt x="1650" y="1220"/>
                  <a:pt x="1648" y="1220"/>
                  <a:pt x="1646" y="1221"/>
                </a:cubicBezTo>
                <a:cubicBezTo>
                  <a:pt x="1645" y="1221"/>
                  <a:pt x="1644" y="1223"/>
                  <a:pt x="1643" y="1223"/>
                </a:cubicBezTo>
                <a:cubicBezTo>
                  <a:pt x="1642" y="1224"/>
                  <a:pt x="1642" y="1224"/>
                  <a:pt x="1642" y="1225"/>
                </a:cubicBezTo>
                <a:cubicBezTo>
                  <a:pt x="1641" y="1226"/>
                  <a:pt x="1642" y="1227"/>
                  <a:pt x="1641" y="1227"/>
                </a:cubicBezTo>
                <a:cubicBezTo>
                  <a:pt x="1640" y="1227"/>
                  <a:pt x="1640" y="1227"/>
                  <a:pt x="1639" y="1227"/>
                </a:cubicBezTo>
                <a:cubicBezTo>
                  <a:pt x="1638" y="1226"/>
                  <a:pt x="1638" y="1227"/>
                  <a:pt x="1637" y="1227"/>
                </a:cubicBezTo>
                <a:cubicBezTo>
                  <a:pt x="1636" y="1228"/>
                  <a:pt x="1636" y="1228"/>
                  <a:pt x="1634" y="1229"/>
                </a:cubicBezTo>
                <a:cubicBezTo>
                  <a:pt x="1631" y="1229"/>
                  <a:pt x="1630" y="1232"/>
                  <a:pt x="1627" y="1233"/>
                </a:cubicBezTo>
                <a:cubicBezTo>
                  <a:pt x="1626" y="1233"/>
                  <a:pt x="1624" y="1233"/>
                  <a:pt x="1623" y="1234"/>
                </a:cubicBezTo>
                <a:cubicBezTo>
                  <a:pt x="1621" y="1234"/>
                  <a:pt x="1621" y="1235"/>
                  <a:pt x="1619" y="1236"/>
                </a:cubicBezTo>
                <a:cubicBezTo>
                  <a:pt x="1618" y="1237"/>
                  <a:pt x="1617" y="1237"/>
                  <a:pt x="1615" y="1238"/>
                </a:cubicBezTo>
                <a:cubicBezTo>
                  <a:pt x="1614" y="1238"/>
                  <a:pt x="1612" y="1240"/>
                  <a:pt x="1611" y="1240"/>
                </a:cubicBezTo>
                <a:cubicBezTo>
                  <a:pt x="1609" y="1241"/>
                  <a:pt x="1608" y="1240"/>
                  <a:pt x="1607" y="1241"/>
                </a:cubicBezTo>
                <a:cubicBezTo>
                  <a:pt x="1605" y="1243"/>
                  <a:pt x="1603" y="1245"/>
                  <a:pt x="1600" y="1243"/>
                </a:cubicBezTo>
                <a:cubicBezTo>
                  <a:pt x="1600" y="1243"/>
                  <a:pt x="1599" y="1242"/>
                  <a:pt x="1598" y="1242"/>
                </a:cubicBezTo>
                <a:cubicBezTo>
                  <a:pt x="1598" y="1242"/>
                  <a:pt x="1597" y="1242"/>
                  <a:pt x="1596" y="1241"/>
                </a:cubicBezTo>
                <a:cubicBezTo>
                  <a:pt x="1596" y="1241"/>
                  <a:pt x="1596" y="1240"/>
                  <a:pt x="1595" y="1239"/>
                </a:cubicBezTo>
                <a:cubicBezTo>
                  <a:pt x="1594" y="1239"/>
                  <a:pt x="1594" y="1240"/>
                  <a:pt x="1593" y="1239"/>
                </a:cubicBezTo>
                <a:cubicBezTo>
                  <a:pt x="1593" y="1238"/>
                  <a:pt x="1594" y="1238"/>
                  <a:pt x="1595" y="1238"/>
                </a:cubicBezTo>
                <a:cubicBezTo>
                  <a:pt x="1595" y="1237"/>
                  <a:pt x="1595" y="1236"/>
                  <a:pt x="1595" y="1236"/>
                </a:cubicBezTo>
                <a:cubicBezTo>
                  <a:pt x="1595" y="1235"/>
                  <a:pt x="1596" y="1235"/>
                  <a:pt x="1595" y="1234"/>
                </a:cubicBezTo>
                <a:cubicBezTo>
                  <a:pt x="1594" y="1234"/>
                  <a:pt x="1592" y="1234"/>
                  <a:pt x="1591" y="1234"/>
                </a:cubicBezTo>
                <a:cubicBezTo>
                  <a:pt x="1590" y="1235"/>
                  <a:pt x="1589" y="1236"/>
                  <a:pt x="1587" y="1236"/>
                </a:cubicBezTo>
                <a:cubicBezTo>
                  <a:pt x="1586" y="1236"/>
                  <a:pt x="1585" y="1236"/>
                  <a:pt x="1584" y="1236"/>
                </a:cubicBezTo>
                <a:cubicBezTo>
                  <a:pt x="1583" y="1237"/>
                  <a:pt x="1582" y="1238"/>
                  <a:pt x="1581" y="1238"/>
                </a:cubicBezTo>
                <a:cubicBezTo>
                  <a:pt x="1579" y="1239"/>
                  <a:pt x="1578" y="1239"/>
                  <a:pt x="1576" y="1239"/>
                </a:cubicBezTo>
                <a:cubicBezTo>
                  <a:pt x="1576" y="1240"/>
                  <a:pt x="1575" y="1240"/>
                  <a:pt x="1574" y="1240"/>
                </a:cubicBezTo>
                <a:cubicBezTo>
                  <a:pt x="1574" y="1240"/>
                  <a:pt x="1574" y="1240"/>
                  <a:pt x="1573" y="1240"/>
                </a:cubicBezTo>
                <a:cubicBezTo>
                  <a:pt x="1572" y="1240"/>
                  <a:pt x="1572" y="1239"/>
                  <a:pt x="1571" y="1239"/>
                </a:cubicBezTo>
                <a:cubicBezTo>
                  <a:pt x="1570" y="1239"/>
                  <a:pt x="1569" y="1239"/>
                  <a:pt x="1569" y="1238"/>
                </a:cubicBezTo>
                <a:cubicBezTo>
                  <a:pt x="1568" y="1238"/>
                  <a:pt x="1570" y="1238"/>
                  <a:pt x="1570" y="1237"/>
                </a:cubicBezTo>
                <a:close/>
                <a:moveTo>
                  <a:pt x="153" y="657"/>
                </a:moveTo>
                <a:cubicBezTo>
                  <a:pt x="152" y="657"/>
                  <a:pt x="151" y="657"/>
                  <a:pt x="149" y="656"/>
                </a:cubicBezTo>
                <a:cubicBezTo>
                  <a:pt x="148" y="656"/>
                  <a:pt x="147" y="655"/>
                  <a:pt x="145" y="654"/>
                </a:cubicBezTo>
                <a:cubicBezTo>
                  <a:pt x="144" y="654"/>
                  <a:pt x="143" y="653"/>
                  <a:pt x="142" y="652"/>
                </a:cubicBezTo>
                <a:cubicBezTo>
                  <a:pt x="141" y="652"/>
                  <a:pt x="137" y="652"/>
                  <a:pt x="140" y="651"/>
                </a:cubicBezTo>
                <a:cubicBezTo>
                  <a:pt x="141" y="650"/>
                  <a:pt x="143" y="649"/>
                  <a:pt x="144" y="648"/>
                </a:cubicBezTo>
                <a:cubicBezTo>
                  <a:pt x="146" y="648"/>
                  <a:pt x="147" y="648"/>
                  <a:pt x="149" y="649"/>
                </a:cubicBezTo>
                <a:cubicBezTo>
                  <a:pt x="150" y="649"/>
                  <a:pt x="151" y="651"/>
                  <a:pt x="153" y="651"/>
                </a:cubicBezTo>
                <a:cubicBezTo>
                  <a:pt x="153" y="651"/>
                  <a:pt x="154" y="651"/>
                  <a:pt x="154" y="650"/>
                </a:cubicBezTo>
                <a:cubicBezTo>
                  <a:pt x="155" y="650"/>
                  <a:pt x="156" y="650"/>
                  <a:pt x="157" y="650"/>
                </a:cubicBezTo>
                <a:cubicBezTo>
                  <a:pt x="158" y="649"/>
                  <a:pt x="160" y="648"/>
                  <a:pt x="160" y="650"/>
                </a:cubicBezTo>
                <a:cubicBezTo>
                  <a:pt x="159" y="651"/>
                  <a:pt x="159" y="651"/>
                  <a:pt x="160" y="652"/>
                </a:cubicBezTo>
                <a:cubicBezTo>
                  <a:pt x="160" y="653"/>
                  <a:pt x="160" y="654"/>
                  <a:pt x="160" y="654"/>
                </a:cubicBezTo>
                <a:cubicBezTo>
                  <a:pt x="161" y="658"/>
                  <a:pt x="155" y="657"/>
                  <a:pt x="153" y="657"/>
                </a:cubicBezTo>
                <a:close/>
                <a:moveTo>
                  <a:pt x="593" y="877"/>
                </a:moveTo>
                <a:cubicBezTo>
                  <a:pt x="593" y="877"/>
                  <a:pt x="593" y="877"/>
                  <a:pt x="593" y="877"/>
                </a:cubicBezTo>
                <a:cubicBezTo>
                  <a:pt x="593" y="877"/>
                  <a:pt x="592" y="877"/>
                  <a:pt x="592" y="877"/>
                </a:cubicBezTo>
                <a:cubicBezTo>
                  <a:pt x="592" y="876"/>
                  <a:pt x="593" y="875"/>
                  <a:pt x="593" y="875"/>
                </a:cubicBezTo>
                <a:cubicBezTo>
                  <a:pt x="593" y="875"/>
                  <a:pt x="593" y="875"/>
                  <a:pt x="593" y="876"/>
                </a:cubicBezTo>
                <a:cubicBezTo>
                  <a:pt x="593" y="876"/>
                  <a:pt x="593" y="876"/>
                  <a:pt x="593" y="877"/>
                </a:cubicBezTo>
                <a:close/>
                <a:moveTo>
                  <a:pt x="597" y="871"/>
                </a:moveTo>
                <a:cubicBezTo>
                  <a:pt x="597" y="870"/>
                  <a:pt x="595" y="869"/>
                  <a:pt x="595" y="869"/>
                </a:cubicBezTo>
                <a:cubicBezTo>
                  <a:pt x="594" y="869"/>
                  <a:pt x="594" y="871"/>
                  <a:pt x="593" y="871"/>
                </a:cubicBezTo>
                <a:cubicBezTo>
                  <a:pt x="593" y="872"/>
                  <a:pt x="592" y="872"/>
                  <a:pt x="592" y="873"/>
                </a:cubicBezTo>
                <a:cubicBezTo>
                  <a:pt x="593" y="871"/>
                  <a:pt x="592" y="868"/>
                  <a:pt x="591" y="867"/>
                </a:cubicBezTo>
                <a:cubicBezTo>
                  <a:pt x="590" y="867"/>
                  <a:pt x="590" y="866"/>
                  <a:pt x="590" y="866"/>
                </a:cubicBezTo>
                <a:cubicBezTo>
                  <a:pt x="589" y="866"/>
                  <a:pt x="589" y="867"/>
                  <a:pt x="589" y="867"/>
                </a:cubicBezTo>
                <a:cubicBezTo>
                  <a:pt x="587" y="867"/>
                  <a:pt x="588" y="865"/>
                  <a:pt x="589" y="864"/>
                </a:cubicBezTo>
                <a:cubicBezTo>
                  <a:pt x="589" y="864"/>
                  <a:pt x="589" y="865"/>
                  <a:pt x="589" y="865"/>
                </a:cubicBezTo>
                <a:cubicBezTo>
                  <a:pt x="590" y="866"/>
                  <a:pt x="590" y="866"/>
                  <a:pt x="591" y="866"/>
                </a:cubicBezTo>
                <a:cubicBezTo>
                  <a:pt x="592" y="866"/>
                  <a:pt x="592" y="866"/>
                  <a:pt x="593" y="867"/>
                </a:cubicBezTo>
                <a:cubicBezTo>
                  <a:pt x="594" y="868"/>
                  <a:pt x="594" y="868"/>
                  <a:pt x="596" y="869"/>
                </a:cubicBezTo>
                <a:cubicBezTo>
                  <a:pt x="596" y="869"/>
                  <a:pt x="598" y="870"/>
                  <a:pt x="597" y="871"/>
                </a:cubicBezTo>
                <a:close/>
                <a:moveTo>
                  <a:pt x="688" y="568"/>
                </a:moveTo>
                <a:cubicBezTo>
                  <a:pt x="688" y="569"/>
                  <a:pt x="686" y="568"/>
                  <a:pt x="685" y="568"/>
                </a:cubicBezTo>
                <a:cubicBezTo>
                  <a:pt x="685" y="568"/>
                  <a:pt x="683" y="568"/>
                  <a:pt x="684" y="567"/>
                </a:cubicBezTo>
                <a:cubicBezTo>
                  <a:pt x="684" y="566"/>
                  <a:pt x="685" y="567"/>
                  <a:pt x="686" y="567"/>
                </a:cubicBezTo>
                <a:cubicBezTo>
                  <a:pt x="686" y="568"/>
                  <a:pt x="688" y="567"/>
                  <a:pt x="688" y="568"/>
                </a:cubicBezTo>
                <a:close/>
                <a:moveTo>
                  <a:pt x="690" y="568"/>
                </a:moveTo>
                <a:cubicBezTo>
                  <a:pt x="689" y="568"/>
                  <a:pt x="688" y="566"/>
                  <a:pt x="688" y="566"/>
                </a:cubicBezTo>
                <a:cubicBezTo>
                  <a:pt x="688" y="565"/>
                  <a:pt x="689" y="564"/>
                  <a:pt x="690" y="564"/>
                </a:cubicBezTo>
                <a:cubicBezTo>
                  <a:pt x="690" y="564"/>
                  <a:pt x="689" y="566"/>
                  <a:pt x="689" y="566"/>
                </a:cubicBezTo>
                <a:cubicBezTo>
                  <a:pt x="689" y="566"/>
                  <a:pt x="691" y="568"/>
                  <a:pt x="690" y="568"/>
                </a:cubicBezTo>
                <a:close/>
                <a:moveTo>
                  <a:pt x="848" y="1091"/>
                </a:moveTo>
                <a:cubicBezTo>
                  <a:pt x="848" y="1091"/>
                  <a:pt x="847" y="1092"/>
                  <a:pt x="847" y="1092"/>
                </a:cubicBezTo>
                <a:cubicBezTo>
                  <a:pt x="846" y="1092"/>
                  <a:pt x="846" y="1091"/>
                  <a:pt x="845" y="1091"/>
                </a:cubicBezTo>
                <a:cubicBezTo>
                  <a:pt x="845" y="1090"/>
                  <a:pt x="844" y="1090"/>
                  <a:pt x="844" y="1090"/>
                </a:cubicBezTo>
                <a:cubicBezTo>
                  <a:pt x="841" y="1090"/>
                  <a:pt x="841" y="1090"/>
                  <a:pt x="840" y="1092"/>
                </a:cubicBezTo>
                <a:cubicBezTo>
                  <a:pt x="840" y="1094"/>
                  <a:pt x="838" y="1093"/>
                  <a:pt x="837" y="1094"/>
                </a:cubicBezTo>
                <a:cubicBezTo>
                  <a:pt x="837" y="1095"/>
                  <a:pt x="838" y="1097"/>
                  <a:pt x="837" y="1097"/>
                </a:cubicBezTo>
                <a:cubicBezTo>
                  <a:pt x="837" y="1097"/>
                  <a:pt x="836" y="1095"/>
                  <a:pt x="836" y="1095"/>
                </a:cubicBezTo>
                <a:cubicBezTo>
                  <a:pt x="836" y="1095"/>
                  <a:pt x="835" y="1095"/>
                  <a:pt x="834" y="1095"/>
                </a:cubicBezTo>
                <a:cubicBezTo>
                  <a:pt x="834" y="1094"/>
                  <a:pt x="835" y="1094"/>
                  <a:pt x="835" y="1093"/>
                </a:cubicBezTo>
                <a:cubicBezTo>
                  <a:pt x="837" y="1093"/>
                  <a:pt x="838" y="1092"/>
                  <a:pt x="839" y="1091"/>
                </a:cubicBezTo>
                <a:cubicBezTo>
                  <a:pt x="840" y="1090"/>
                  <a:pt x="840" y="1090"/>
                  <a:pt x="841" y="1089"/>
                </a:cubicBezTo>
                <a:cubicBezTo>
                  <a:pt x="841" y="1088"/>
                  <a:pt x="840" y="1088"/>
                  <a:pt x="841" y="1087"/>
                </a:cubicBezTo>
                <a:cubicBezTo>
                  <a:pt x="841" y="1085"/>
                  <a:pt x="842" y="1088"/>
                  <a:pt x="843" y="1089"/>
                </a:cubicBezTo>
                <a:cubicBezTo>
                  <a:pt x="844" y="1089"/>
                  <a:pt x="846" y="1089"/>
                  <a:pt x="847" y="1089"/>
                </a:cubicBezTo>
                <a:cubicBezTo>
                  <a:pt x="848" y="1090"/>
                  <a:pt x="848" y="1090"/>
                  <a:pt x="848" y="1091"/>
                </a:cubicBezTo>
                <a:close/>
                <a:moveTo>
                  <a:pt x="862" y="1129"/>
                </a:moveTo>
                <a:cubicBezTo>
                  <a:pt x="861" y="1129"/>
                  <a:pt x="860" y="1128"/>
                  <a:pt x="860" y="1128"/>
                </a:cubicBezTo>
                <a:cubicBezTo>
                  <a:pt x="859" y="1128"/>
                  <a:pt x="859" y="1128"/>
                  <a:pt x="858" y="1128"/>
                </a:cubicBezTo>
                <a:cubicBezTo>
                  <a:pt x="855" y="1128"/>
                  <a:pt x="856" y="1124"/>
                  <a:pt x="858" y="1125"/>
                </a:cubicBezTo>
                <a:cubicBezTo>
                  <a:pt x="859" y="1125"/>
                  <a:pt x="859" y="1126"/>
                  <a:pt x="859" y="1127"/>
                </a:cubicBezTo>
                <a:cubicBezTo>
                  <a:pt x="860" y="1127"/>
                  <a:pt x="862" y="1128"/>
                  <a:pt x="862" y="1129"/>
                </a:cubicBezTo>
                <a:close/>
                <a:moveTo>
                  <a:pt x="932" y="1215"/>
                </a:moveTo>
                <a:cubicBezTo>
                  <a:pt x="932" y="1214"/>
                  <a:pt x="932" y="1214"/>
                  <a:pt x="932" y="1213"/>
                </a:cubicBezTo>
                <a:cubicBezTo>
                  <a:pt x="932" y="1213"/>
                  <a:pt x="932" y="1213"/>
                  <a:pt x="932" y="1213"/>
                </a:cubicBezTo>
                <a:cubicBezTo>
                  <a:pt x="932" y="1212"/>
                  <a:pt x="932" y="1211"/>
                  <a:pt x="933" y="1212"/>
                </a:cubicBezTo>
                <a:cubicBezTo>
                  <a:pt x="933" y="1212"/>
                  <a:pt x="933" y="1213"/>
                  <a:pt x="933" y="1214"/>
                </a:cubicBezTo>
                <a:cubicBezTo>
                  <a:pt x="933" y="1214"/>
                  <a:pt x="933" y="1214"/>
                  <a:pt x="932" y="1215"/>
                </a:cubicBezTo>
                <a:cubicBezTo>
                  <a:pt x="932" y="1215"/>
                  <a:pt x="932" y="1215"/>
                  <a:pt x="932" y="1215"/>
                </a:cubicBezTo>
                <a:cubicBezTo>
                  <a:pt x="931" y="1217"/>
                  <a:pt x="931" y="1215"/>
                  <a:pt x="932" y="1215"/>
                </a:cubicBezTo>
                <a:close/>
                <a:moveTo>
                  <a:pt x="1040" y="658"/>
                </a:moveTo>
                <a:cubicBezTo>
                  <a:pt x="1040" y="659"/>
                  <a:pt x="1040" y="660"/>
                  <a:pt x="1040" y="661"/>
                </a:cubicBezTo>
                <a:cubicBezTo>
                  <a:pt x="1040" y="662"/>
                  <a:pt x="1040" y="662"/>
                  <a:pt x="1039" y="663"/>
                </a:cubicBezTo>
                <a:cubicBezTo>
                  <a:pt x="1038" y="664"/>
                  <a:pt x="1038" y="665"/>
                  <a:pt x="1037" y="667"/>
                </a:cubicBezTo>
                <a:cubicBezTo>
                  <a:pt x="1037" y="667"/>
                  <a:pt x="1037" y="668"/>
                  <a:pt x="1037" y="669"/>
                </a:cubicBezTo>
                <a:cubicBezTo>
                  <a:pt x="1037" y="669"/>
                  <a:pt x="1037" y="669"/>
                  <a:pt x="1036" y="670"/>
                </a:cubicBezTo>
                <a:cubicBezTo>
                  <a:pt x="1036" y="670"/>
                  <a:pt x="1034" y="670"/>
                  <a:pt x="1034" y="669"/>
                </a:cubicBezTo>
                <a:cubicBezTo>
                  <a:pt x="1033" y="669"/>
                  <a:pt x="1033" y="669"/>
                  <a:pt x="1032" y="669"/>
                </a:cubicBezTo>
                <a:cubicBezTo>
                  <a:pt x="1031" y="669"/>
                  <a:pt x="1030" y="670"/>
                  <a:pt x="1030" y="671"/>
                </a:cubicBezTo>
                <a:cubicBezTo>
                  <a:pt x="1029" y="672"/>
                  <a:pt x="1030" y="674"/>
                  <a:pt x="1029" y="675"/>
                </a:cubicBezTo>
                <a:cubicBezTo>
                  <a:pt x="1029" y="675"/>
                  <a:pt x="1028" y="676"/>
                  <a:pt x="1028" y="677"/>
                </a:cubicBezTo>
                <a:cubicBezTo>
                  <a:pt x="1028" y="678"/>
                  <a:pt x="1029" y="678"/>
                  <a:pt x="1030" y="678"/>
                </a:cubicBezTo>
                <a:cubicBezTo>
                  <a:pt x="1031" y="678"/>
                  <a:pt x="1031" y="677"/>
                  <a:pt x="1032" y="677"/>
                </a:cubicBezTo>
                <a:cubicBezTo>
                  <a:pt x="1033" y="677"/>
                  <a:pt x="1033" y="677"/>
                  <a:pt x="1034" y="676"/>
                </a:cubicBezTo>
                <a:cubicBezTo>
                  <a:pt x="1035" y="676"/>
                  <a:pt x="1036" y="676"/>
                  <a:pt x="1036" y="676"/>
                </a:cubicBezTo>
                <a:cubicBezTo>
                  <a:pt x="1037" y="677"/>
                  <a:pt x="1036" y="678"/>
                  <a:pt x="1036" y="678"/>
                </a:cubicBezTo>
                <a:cubicBezTo>
                  <a:pt x="1036" y="679"/>
                  <a:pt x="1036" y="680"/>
                  <a:pt x="1036" y="680"/>
                </a:cubicBezTo>
                <a:cubicBezTo>
                  <a:pt x="1036" y="680"/>
                  <a:pt x="1034" y="680"/>
                  <a:pt x="1034" y="680"/>
                </a:cubicBezTo>
                <a:cubicBezTo>
                  <a:pt x="1033" y="680"/>
                  <a:pt x="1032" y="680"/>
                  <a:pt x="1031" y="681"/>
                </a:cubicBezTo>
                <a:cubicBezTo>
                  <a:pt x="1031" y="682"/>
                  <a:pt x="1031" y="682"/>
                  <a:pt x="1030" y="682"/>
                </a:cubicBezTo>
                <a:cubicBezTo>
                  <a:pt x="1029" y="682"/>
                  <a:pt x="1028" y="682"/>
                  <a:pt x="1027" y="682"/>
                </a:cubicBezTo>
                <a:cubicBezTo>
                  <a:pt x="1027" y="682"/>
                  <a:pt x="1026" y="682"/>
                  <a:pt x="1026" y="681"/>
                </a:cubicBezTo>
                <a:cubicBezTo>
                  <a:pt x="1025" y="681"/>
                  <a:pt x="1024" y="681"/>
                  <a:pt x="1024" y="681"/>
                </a:cubicBezTo>
                <a:cubicBezTo>
                  <a:pt x="1023" y="682"/>
                  <a:pt x="1023" y="682"/>
                  <a:pt x="1022" y="683"/>
                </a:cubicBezTo>
                <a:cubicBezTo>
                  <a:pt x="1019" y="685"/>
                  <a:pt x="1017" y="679"/>
                  <a:pt x="1015" y="678"/>
                </a:cubicBezTo>
                <a:cubicBezTo>
                  <a:pt x="1013" y="677"/>
                  <a:pt x="1011" y="677"/>
                  <a:pt x="1009" y="677"/>
                </a:cubicBezTo>
                <a:cubicBezTo>
                  <a:pt x="1006" y="677"/>
                  <a:pt x="1003" y="677"/>
                  <a:pt x="1000" y="677"/>
                </a:cubicBezTo>
                <a:cubicBezTo>
                  <a:pt x="999" y="677"/>
                  <a:pt x="996" y="677"/>
                  <a:pt x="996" y="679"/>
                </a:cubicBezTo>
                <a:cubicBezTo>
                  <a:pt x="996" y="679"/>
                  <a:pt x="998" y="679"/>
                  <a:pt x="998" y="680"/>
                </a:cubicBezTo>
                <a:cubicBezTo>
                  <a:pt x="998" y="681"/>
                  <a:pt x="996" y="682"/>
                  <a:pt x="996" y="682"/>
                </a:cubicBezTo>
                <a:cubicBezTo>
                  <a:pt x="995" y="682"/>
                  <a:pt x="995" y="682"/>
                  <a:pt x="994" y="682"/>
                </a:cubicBezTo>
                <a:cubicBezTo>
                  <a:pt x="994" y="682"/>
                  <a:pt x="993" y="683"/>
                  <a:pt x="993" y="683"/>
                </a:cubicBezTo>
                <a:cubicBezTo>
                  <a:pt x="992" y="684"/>
                  <a:pt x="991" y="684"/>
                  <a:pt x="990" y="683"/>
                </a:cubicBezTo>
                <a:cubicBezTo>
                  <a:pt x="989" y="685"/>
                  <a:pt x="991" y="685"/>
                  <a:pt x="992" y="686"/>
                </a:cubicBezTo>
                <a:cubicBezTo>
                  <a:pt x="993" y="687"/>
                  <a:pt x="994" y="688"/>
                  <a:pt x="996" y="688"/>
                </a:cubicBezTo>
                <a:cubicBezTo>
                  <a:pt x="996" y="688"/>
                  <a:pt x="997" y="688"/>
                  <a:pt x="998" y="689"/>
                </a:cubicBezTo>
                <a:cubicBezTo>
                  <a:pt x="998" y="689"/>
                  <a:pt x="999" y="690"/>
                  <a:pt x="999" y="690"/>
                </a:cubicBezTo>
                <a:cubicBezTo>
                  <a:pt x="1000" y="691"/>
                  <a:pt x="1001" y="693"/>
                  <a:pt x="1001" y="694"/>
                </a:cubicBezTo>
                <a:cubicBezTo>
                  <a:pt x="1001" y="694"/>
                  <a:pt x="999" y="693"/>
                  <a:pt x="998" y="693"/>
                </a:cubicBezTo>
                <a:cubicBezTo>
                  <a:pt x="998" y="693"/>
                  <a:pt x="996" y="693"/>
                  <a:pt x="995" y="693"/>
                </a:cubicBezTo>
                <a:cubicBezTo>
                  <a:pt x="994" y="694"/>
                  <a:pt x="993" y="694"/>
                  <a:pt x="992" y="694"/>
                </a:cubicBezTo>
                <a:cubicBezTo>
                  <a:pt x="990" y="695"/>
                  <a:pt x="988" y="697"/>
                  <a:pt x="986" y="699"/>
                </a:cubicBezTo>
                <a:cubicBezTo>
                  <a:pt x="984" y="700"/>
                  <a:pt x="982" y="700"/>
                  <a:pt x="980" y="701"/>
                </a:cubicBezTo>
                <a:cubicBezTo>
                  <a:pt x="978" y="703"/>
                  <a:pt x="977" y="704"/>
                  <a:pt x="975" y="705"/>
                </a:cubicBezTo>
                <a:cubicBezTo>
                  <a:pt x="972" y="707"/>
                  <a:pt x="970" y="710"/>
                  <a:pt x="967" y="711"/>
                </a:cubicBezTo>
                <a:cubicBezTo>
                  <a:pt x="966" y="711"/>
                  <a:pt x="966" y="711"/>
                  <a:pt x="965" y="711"/>
                </a:cubicBezTo>
                <a:cubicBezTo>
                  <a:pt x="964" y="711"/>
                  <a:pt x="964" y="710"/>
                  <a:pt x="963" y="709"/>
                </a:cubicBezTo>
                <a:cubicBezTo>
                  <a:pt x="962" y="709"/>
                  <a:pt x="960" y="709"/>
                  <a:pt x="961" y="707"/>
                </a:cubicBezTo>
                <a:cubicBezTo>
                  <a:pt x="961" y="706"/>
                  <a:pt x="962" y="707"/>
                  <a:pt x="962" y="707"/>
                </a:cubicBezTo>
                <a:cubicBezTo>
                  <a:pt x="963" y="706"/>
                  <a:pt x="964" y="705"/>
                  <a:pt x="965" y="705"/>
                </a:cubicBezTo>
                <a:cubicBezTo>
                  <a:pt x="965" y="706"/>
                  <a:pt x="966" y="706"/>
                  <a:pt x="967" y="706"/>
                </a:cubicBezTo>
                <a:cubicBezTo>
                  <a:pt x="967" y="705"/>
                  <a:pt x="968" y="705"/>
                  <a:pt x="969" y="705"/>
                </a:cubicBezTo>
                <a:cubicBezTo>
                  <a:pt x="970" y="705"/>
                  <a:pt x="971" y="704"/>
                  <a:pt x="971" y="703"/>
                </a:cubicBezTo>
                <a:cubicBezTo>
                  <a:pt x="971" y="702"/>
                  <a:pt x="971" y="701"/>
                  <a:pt x="972" y="700"/>
                </a:cubicBezTo>
                <a:cubicBezTo>
                  <a:pt x="973" y="699"/>
                  <a:pt x="974" y="699"/>
                  <a:pt x="975" y="699"/>
                </a:cubicBezTo>
                <a:cubicBezTo>
                  <a:pt x="977" y="698"/>
                  <a:pt x="978" y="698"/>
                  <a:pt x="979" y="696"/>
                </a:cubicBezTo>
                <a:cubicBezTo>
                  <a:pt x="980" y="695"/>
                  <a:pt x="981" y="693"/>
                  <a:pt x="983" y="692"/>
                </a:cubicBezTo>
                <a:cubicBezTo>
                  <a:pt x="984" y="691"/>
                  <a:pt x="984" y="690"/>
                  <a:pt x="984" y="688"/>
                </a:cubicBezTo>
                <a:cubicBezTo>
                  <a:pt x="983" y="687"/>
                  <a:pt x="983" y="687"/>
                  <a:pt x="983" y="686"/>
                </a:cubicBezTo>
                <a:cubicBezTo>
                  <a:pt x="983" y="685"/>
                  <a:pt x="983" y="685"/>
                  <a:pt x="982" y="685"/>
                </a:cubicBezTo>
                <a:cubicBezTo>
                  <a:pt x="981" y="685"/>
                  <a:pt x="980" y="685"/>
                  <a:pt x="979" y="685"/>
                </a:cubicBezTo>
                <a:cubicBezTo>
                  <a:pt x="977" y="684"/>
                  <a:pt x="975" y="684"/>
                  <a:pt x="973" y="684"/>
                </a:cubicBezTo>
                <a:cubicBezTo>
                  <a:pt x="971" y="685"/>
                  <a:pt x="970" y="687"/>
                  <a:pt x="968" y="688"/>
                </a:cubicBezTo>
                <a:cubicBezTo>
                  <a:pt x="967" y="688"/>
                  <a:pt x="965" y="690"/>
                  <a:pt x="964" y="690"/>
                </a:cubicBezTo>
                <a:cubicBezTo>
                  <a:pt x="962" y="691"/>
                  <a:pt x="961" y="690"/>
                  <a:pt x="960" y="692"/>
                </a:cubicBezTo>
                <a:cubicBezTo>
                  <a:pt x="959" y="692"/>
                  <a:pt x="959" y="693"/>
                  <a:pt x="959" y="694"/>
                </a:cubicBezTo>
                <a:cubicBezTo>
                  <a:pt x="959" y="695"/>
                  <a:pt x="959" y="695"/>
                  <a:pt x="958" y="695"/>
                </a:cubicBezTo>
                <a:cubicBezTo>
                  <a:pt x="958" y="695"/>
                  <a:pt x="957" y="696"/>
                  <a:pt x="957" y="697"/>
                </a:cubicBezTo>
                <a:cubicBezTo>
                  <a:pt x="958" y="697"/>
                  <a:pt x="958" y="698"/>
                  <a:pt x="958" y="698"/>
                </a:cubicBezTo>
                <a:cubicBezTo>
                  <a:pt x="958" y="700"/>
                  <a:pt x="956" y="700"/>
                  <a:pt x="955" y="701"/>
                </a:cubicBezTo>
                <a:cubicBezTo>
                  <a:pt x="954" y="703"/>
                  <a:pt x="953" y="704"/>
                  <a:pt x="951" y="705"/>
                </a:cubicBezTo>
                <a:cubicBezTo>
                  <a:pt x="948" y="706"/>
                  <a:pt x="945" y="704"/>
                  <a:pt x="942" y="704"/>
                </a:cubicBezTo>
                <a:cubicBezTo>
                  <a:pt x="939" y="703"/>
                  <a:pt x="937" y="704"/>
                  <a:pt x="935" y="703"/>
                </a:cubicBezTo>
                <a:cubicBezTo>
                  <a:pt x="933" y="703"/>
                  <a:pt x="931" y="702"/>
                  <a:pt x="929" y="702"/>
                </a:cubicBezTo>
                <a:cubicBezTo>
                  <a:pt x="927" y="702"/>
                  <a:pt x="926" y="702"/>
                  <a:pt x="924" y="702"/>
                </a:cubicBezTo>
                <a:cubicBezTo>
                  <a:pt x="923" y="701"/>
                  <a:pt x="921" y="701"/>
                  <a:pt x="920" y="700"/>
                </a:cubicBezTo>
                <a:cubicBezTo>
                  <a:pt x="919" y="700"/>
                  <a:pt x="918" y="700"/>
                  <a:pt x="919" y="699"/>
                </a:cubicBezTo>
                <a:cubicBezTo>
                  <a:pt x="919" y="698"/>
                  <a:pt x="920" y="698"/>
                  <a:pt x="920" y="698"/>
                </a:cubicBezTo>
                <a:cubicBezTo>
                  <a:pt x="922" y="698"/>
                  <a:pt x="923" y="697"/>
                  <a:pt x="925" y="697"/>
                </a:cubicBezTo>
                <a:cubicBezTo>
                  <a:pt x="926" y="697"/>
                  <a:pt x="928" y="698"/>
                  <a:pt x="929" y="697"/>
                </a:cubicBezTo>
                <a:cubicBezTo>
                  <a:pt x="931" y="697"/>
                  <a:pt x="931" y="696"/>
                  <a:pt x="933" y="695"/>
                </a:cubicBezTo>
                <a:cubicBezTo>
                  <a:pt x="935" y="694"/>
                  <a:pt x="936" y="693"/>
                  <a:pt x="934" y="691"/>
                </a:cubicBezTo>
                <a:cubicBezTo>
                  <a:pt x="933" y="690"/>
                  <a:pt x="930" y="690"/>
                  <a:pt x="932" y="687"/>
                </a:cubicBezTo>
                <a:cubicBezTo>
                  <a:pt x="933" y="687"/>
                  <a:pt x="933" y="687"/>
                  <a:pt x="934" y="687"/>
                </a:cubicBezTo>
                <a:cubicBezTo>
                  <a:pt x="935" y="686"/>
                  <a:pt x="935" y="686"/>
                  <a:pt x="936" y="685"/>
                </a:cubicBezTo>
                <a:cubicBezTo>
                  <a:pt x="938" y="683"/>
                  <a:pt x="941" y="685"/>
                  <a:pt x="943" y="684"/>
                </a:cubicBezTo>
                <a:cubicBezTo>
                  <a:pt x="943" y="683"/>
                  <a:pt x="943" y="683"/>
                  <a:pt x="943" y="683"/>
                </a:cubicBezTo>
                <a:cubicBezTo>
                  <a:pt x="943" y="682"/>
                  <a:pt x="944" y="682"/>
                  <a:pt x="944" y="682"/>
                </a:cubicBezTo>
                <a:cubicBezTo>
                  <a:pt x="945" y="681"/>
                  <a:pt x="945" y="681"/>
                  <a:pt x="944" y="680"/>
                </a:cubicBezTo>
                <a:cubicBezTo>
                  <a:pt x="944" y="679"/>
                  <a:pt x="943" y="679"/>
                  <a:pt x="943" y="678"/>
                </a:cubicBezTo>
                <a:cubicBezTo>
                  <a:pt x="943" y="678"/>
                  <a:pt x="943" y="677"/>
                  <a:pt x="942" y="676"/>
                </a:cubicBezTo>
                <a:cubicBezTo>
                  <a:pt x="941" y="675"/>
                  <a:pt x="939" y="675"/>
                  <a:pt x="938" y="674"/>
                </a:cubicBezTo>
                <a:cubicBezTo>
                  <a:pt x="937" y="674"/>
                  <a:pt x="935" y="673"/>
                  <a:pt x="935" y="672"/>
                </a:cubicBezTo>
                <a:cubicBezTo>
                  <a:pt x="936" y="672"/>
                  <a:pt x="936" y="672"/>
                  <a:pt x="937" y="672"/>
                </a:cubicBezTo>
                <a:cubicBezTo>
                  <a:pt x="938" y="672"/>
                  <a:pt x="938" y="671"/>
                  <a:pt x="939" y="671"/>
                </a:cubicBezTo>
                <a:cubicBezTo>
                  <a:pt x="940" y="670"/>
                  <a:pt x="942" y="671"/>
                  <a:pt x="944" y="671"/>
                </a:cubicBezTo>
                <a:cubicBezTo>
                  <a:pt x="945" y="671"/>
                  <a:pt x="946" y="671"/>
                  <a:pt x="948" y="671"/>
                </a:cubicBezTo>
                <a:cubicBezTo>
                  <a:pt x="949" y="672"/>
                  <a:pt x="951" y="673"/>
                  <a:pt x="952" y="673"/>
                </a:cubicBezTo>
                <a:cubicBezTo>
                  <a:pt x="953" y="673"/>
                  <a:pt x="953" y="673"/>
                  <a:pt x="954" y="673"/>
                </a:cubicBezTo>
                <a:cubicBezTo>
                  <a:pt x="955" y="673"/>
                  <a:pt x="955" y="673"/>
                  <a:pt x="956" y="674"/>
                </a:cubicBezTo>
                <a:cubicBezTo>
                  <a:pt x="958" y="674"/>
                  <a:pt x="961" y="673"/>
                  <a:pt x="964" y="671"/>
                </a:cubicBezTo>
                <a:cubicBezTo>
                  <a:pt x="964" y="671"/>
                  <a:pt x="968" y="669"/>
                  <a:pt x="966" y="668"/>
                </a:cubicBezTo>
                <a:cubicBezTo>
                  <a:pt x="965" y="668"/>
                  <a:pt x="964" y="668"/>
                  <a:pt x="963" y="668"/>
                </a:cubicBezTo>
                <a:cubicBezTo>
                  <a:pt x="963" y="668"/>
                  <a:pt x="962" y="667"/>
                  <a:pt x="961" y="667"/>
                </a:cubicBezTo>
                <a:cubicBezTo>
                  <a:pt x="960" y="665"/>
                  <a:pt x="958" y="665"/>
                  <a:pt x="956" y="664"/>
                </a:cubicBezTo>
                <a:cubicBezTo>
                  <a:pt x="955" y="664"/>
                  <a:pt x="954" y="663"/>
                  <a:pt x="954" y="663"/>
                </a:cubicBezTo>
                <a:cubicBezTo>
                  <a:pt x="953" y="662"/>
                  <a:pt x="952" y="662"/>
                  <a:pt x="951" y="662"/>
                </a:cubicBezTo>
                <a:cubicBezTo>
                  <a:pt x="949" y="661"/>
                  <a:pt x="947" y="661"/>
                  <a:pt x="945" y="661"/>
                </a:cubicBezTo>
                <a:cubicBezTo>
                  <a:pt x="943" y="661"/>
                  <a:pt x="941" y="661"/>
                  <a:pt x="939" y="661"/>
                </a:cubicBezTo>
                <a:cubicBezTo>
                  <a:pt x="937" y="661"/>
                  <a:pt x="934" y="661"/>
                  <a:pt x="932" y="661"/>
                </a:cubicBezTo>
                <a:cubicBezTo>
                  <a:pt x="932" y="661"/>
                  <a:pt x="931" y="661"/>
                  <a:pt x="930" y="661"/>
                </a:cubicBezTo>
                <a:cubicBezTo>
                  <a:pt x="929" y="662"/>
                  <a:pt x="928" y="661"/>
                  <a:pt x="928" y="662"/>
                </a:cubicBezTo>
                <a:cubicBezTo>
                  <a:pt x="927" y="662"/>
                  <a:pt x="928" y="663"/>
                  <a:pt x="928" y="663"/>
                </a:cubicBezTo>
                <a:cubicBezTo>
                  <a:pt x="929" y="663"/>
                  <a:pt x="930" y="663"/>
                  <a:pt x="930" y="664"/>
                </a:cubicBezTo>
                <a:cubicBezTo>
                  <a:pt x="930" y="665"/>
                  <a:pt x="930" y="665"/>
                  <a:pt x="930" y="666"/>
                </a:cubicBezTo>
                <a:cubicBezTo>
                  <a:pt x="929" y="666"/>
                  <a:pt x="928" y="666"/>
                  <a:pt x="928" y="666"/>
                </a:cubicBezTo>
                <a:cubicBezTo>
                  <a:pt x="926" y="665"/>
                  <a:pt x="925" y="666"/>
                  <a:pt x="924" y="665"/>
                </a:cubicBezTo>
                <a:cubicBezTo>
                  <a:pt x="923" y="665"/>
                  <a:pt x="921" y="665"/>
                  <a:pt x="920" y="665"/>
                </a:cubicBezTo>
                <a:cubicBezTo>
                  <a:pt x="918" y="665"/>
                  <a:pt x="916" y="666"/>
                  <a:pt x="914" y="666"/>
                </a:cubicBezTo>
                <a:cubicBezTo>
                  <a:pt x="913" y="666"/>
                  <a:pt x="912" y="666"/>
                  <a:pt x="912" y="666"/>
                </a:cubicBezTo>
                <a:cubicBezTo>
                  <a:pt x="910" y="666"/>
                  <a:pt x="910" y="665"/>
                  <a:pt x="909" y="665"/>
                </a:cubicBezTo>
                <a:cubicBezTo>
                  <a:pt x="907" y="664"/>
                  <a:pt x="906" y="665"/>
                  <a:pt x="904" y="665"/>
                </a:cubicBezTo>
                <a:cubicBezTo>
                  <a:pt x="902" y="665"/>
                  <a:pt x="900" y="665"/>
                  <a:pt x="898" y="665"/>
                </a:cubicBezTo>
                <a:cubicBezTo>
                  <a:pt x="898" y="665"/>
                  <a:pt x="896" y="665"/>
                  <a:pt x="896" y="665"/>
                </a:cubicBezTo>
                <a:cubicBezTo>
                  <a:pt x="895" y="666"/>
                  <a:pt x="896" y="666"/>
                  <a:pt x="896" y="667"/>
                </a:cubicBezTo>
                <a:cubicBezTo>
                  <a:pt x="897" y="668"/>
                  <a:pt x="896" y="668"/>
                  <a:pt x="895" y="668"/>
                </a:cubicBezTo>
                <a:cubicBezTo>
                  <a:pt x="894" y="668"/>
                  <a:pt x="893" y="669"/>
                  <a:pt x="892" y="671"/>
                </a:cubicBezTo>
                <a:cubicBezTo>
                  <a:pt x="892" y="671"/>
                  <a:pt x="892" y="672"/>
                  <a:pt x="892" y="673"/>
                </a:cubicBezTo>
                <a:cubicBezTo>
                  <a:pt x="891" y="674"/>
                  <a:pt x="890" y="672"/>
                  <a:pt x="890" y="672"/>
                </a:cubicBezTo>
                <a:cubicBezTo>
                  <a:pt x="890" y="671"/>
                  <a:pt x="890" y="671"/>
                  <a:pt x="889" y="670"/>
                </a:cubicBezTo>
                <a:cubicBezTo>
                  <a:pt x="889" y="670"/>
                  <a:pt x="889" y="669"/>
                  <a:pt x="888" y="668"/>
                </a:cubicBezTo>
                <a:cubicBezTo>
                  <a:pt x="888" y="668"/>
                  <a:pt x="887" y="668"/>
                  <a:pt x="887" y="667"/>
                </a:cubicBezTo>
                <a:cubicBezTo>
                  <a:pt x="886" y="666"/>
                  <a:pt x="886" y="664"/>
                  <a:pt x="887" y="663"/>
                </a:cubicBezTo>
                <a:cubicBezTo>
                  <a:pt x="887" y="662"/>
                  <a:pt x="887" y="661"/>
                  <a:pt x="888" y="661"/>
                </a:cubicBezTo>
                <a:cubicBezTo>
                  <a:pt x="889" y="661"/>
                  <a:pt x="889" y="662"/>
                  <a:pt x="890" y="662"/>
                </a:cubicBezTo>
                <a:cubicBezTo>
                  <a:pt x="892" y="663"/>
                  <a:pt x="893" y="661"/>
                  <a:pt x="894" y="661"/>
                </a:cubicBezTo>
                <a:cubicBezTo>
                  <a:pt x="895" y="661"/>
                  <a:pt x="895" y="661"/>
                  <a:pt x="896" y="661"/>
                </a:cubicBezTo>
                <a:cubicBezTo>
                  <a:pt x="897" y="662"/>
                  <a:pt x="897" y="662"/>
                  <a:pt x="898" y="662"/>
                </a:cubicBezTo>
                <a:cubicBezTo>
                  <a:pt x="900" y="661"/>
                  <a:pt x="901" y="661"/>
                  <a:pt x="902" y="659"/>
                </a:cubicBezTo>
                <a:cubicBezTo>
                  <a:pt x="903" y="659"/>
                  <a:pt x="904" y="658"/>
                  <a:pt x="905" y="659"/>
                </a:cubicBezTo>
                <a:cubicBezTo>
                  <a:pt x="905" y="659"/>
                  <a:pt x="906" y="659"/>
                  <a:pt x="907" y="660"/>
                </a:cubicBezTo>
                <a:cubicBezTo>
                  <a:pt x="908" y="660"/>
                  <a:pt x="908" y="660"/>
                  <a:pt x="909" y="660"/>
                </a:cubicBezTo>
                <a:cubicBezTo>
                  <a:pt x="910" y="660"/>
                  <a:pt x="911" y="659"/>
                  <a:pt x="912" y="658"/>
                </a:cubicBezTo>
                <a:cubicBezTo>
                  <a:pt x="913" y="658"/>
                  <a:pt x="914" y="658"/>
                  <a:pt x="915" y="658"/>
                </a:cubicBezTo>
                <a:cubicBezTo>
                  <a:pt x="917" y="657"/>
                  <a:pt x="919" y="657"/>
                  <a:pt x="920" y="656"/>
                </a:cubicBezTo>
                <a:cubicBezTo>
                  <a:pt x="922" y="655"/>
                  <a:pt x="923" y="654"/>
                  <a:pt x="925" y="654"/>
                </a:cubicBezTo>
                <a:cubicBezTo>
                  <a:pt x="927" y="654"/>
                  <a:pt x="929" y="655"/>
                  <a:pt x="931" y="653"/>
                </a:cubicBezTo>
                <a:cubicBezTo>
                  <a:pt x="931" y="653"/>
                  <a:pt x="931" y="653"/>
                  <a:pt x="932" y="652"/>
                </a:cubicBezTo>
                <a:cubicBezTo>
                  <a:pt x="933" y="652"/>
                  <a:pt x="934" y="652"/>
                  <a:pt x="935" y="652"/>
                </a:cubicBezTo>
                <a:cubicBezTo>
                  <a:pt x="936" y="652"/>
                  <a:pt x="936" y="653"/>
                  <a:pt x="937" y="652"/>
                </a:cubicBezTo>
                <a:cubicBezTo>
                  <a:pt x="938" y="652"/>
                  <a:pt x="939" y="652"/>
                  <a:pt x="940" y="651"/>
                </a:cubicBezTo>
                <a:cubicBezTo>
                  <a:pt x="940" y="651"/>
                  <a:pt x="941" y="651"/>
                  <a:pt x="942" y="651"/>
                </a:cubicBezTo>
                <a:cubicBezTo>
                  <a:pt x="943" y="651"/>
                  <a:pt x="944" y="652"/>
                  <a:pt x="945" y="651"/>
                </a:cubicBezTo>
                <a:cubicBezTo>
                  <a:pt x="945" y="651"/>
                  <a:pt x="946" y="650"/>
                  <a:pt x="947" y="650"/>
                </a:cubicBezTo>
                <a:cubicBezTo>
                  <a:pt x="948" y="650"/>
                  <a:pt x="949" y="649"/>
                  <a:pt x="950" y="649"/>
                </a:cubicBezTo>
                <a:cubicBezTo>
                  <a:pt x="953" y="649"/>
                  <a:pt x="955" y="648"/>
                  <a:pt x="957" y="648"/>
                </a:cubicBezTo>
                <a:cubicBezTo>
                  <a:pt x="958" y="647"/>
                  <a:pt x="959" y="647"/>
                  <a:pt x="960" y="647"/>
                </a:cubicBezTo>
                <a:cubicBezTo>
                  <a:pt x="961" y="646"/>
                  <a:pt x="962" y="645"/>
                  <a:pt x="964" y="645"/>
                </a:cubicBezTo>
                <a:cubicBezTo>
                  <a:pt x="965" y="644"/>
                  <a:pt x="965" y="644"/>
                  <a:pt x="965" y="644"/>
                </a:cubicBezTo>
                <a:cubicBezTo>
                  <a:pt x="967" y="642"/>
                  <a:pt x="968" y="641"/>
                  <a:pt x="970" y="642"/>
                </a:cubicBezTo>
                <a:cubicBezTo>
                  <a:pt x="971" y="642"/>
                  <a:pt x="972" y="642"/>
                  <a:pt x="973" y="642"/>
                </a:cubicBezTo>
                <a:cubicBezTo>
                  <a:pt x="974" y="642"/>
                  <a:pt x="974" y="641"/>
                  <a:pt x="975" y="641"/>
                </a:cubicBezTo>
                <a:cubicBezTo>
                  <a:pt x="976" y="640"/>
                  <a:pt x="978" y="641"/>
                  <a:pt x="979" y="640"/>
                </a:cubicBezTo>
                <a:cubicBezTo>
                  <a:pt x="980" y="639"/>
                  <a:pt x="981" y="638"/>
                  <a:pt x="981" y="638"/>
                </a:cubicBezTo>
                <a:cubicBezTo>
                  <a:pt x="982" y="638"/>
                  <a:pt x="983" y="638"/>
                  <a:pt x="984" y="638"/>
                </a:cubicBezTo>
                <a:cubicBezTo>
                  <a:pt x="985" y="638"/>
                  <a:pt x="986" y="638"/>
                  <a:pt x="988" y="637"/>
                </a:cubicBezTo>
                <a:cubicBezTo>
                  <a:pt x="989" y="636"/>
                  <a:pt x="990" y="635"/>
                  <a:pt x="992" y="636"/>
                </a:cubicBezTo>
                <a:cubicBezTo>
                  <a:pt x="993" y="636"/>
                  <a:pt x="993" y="636"/>
                  <a:pt x="994" y="637"/>
                </a:cubicBezTo>
                <a:cubicBezTo>
                  <a:pt x="994" y="637"/>
                  <a:pt x="995" y="637"/>
                  <a:pt x="996" y="637"/>
                </a:cubicBezTo>
                <a:cubicBezTo>
                  <a:pt x="996" y="637"/>
                  <a:pt x="997" y="637"/>
                  <a:pt x="998" y="638"/>
                </a:cubicBezTo>
                <a:cubicBezTo>
                  <a:pt x="998" y="638"/>
                  <a:pt x="999" y="639"/>
                  <a:pt x="1000" y="639"/>
                </a:cubicBezTo>
                <a:cubicBezTo>
                  <a:pt x="1001" y="639"/>
                  <a:pt x="1003" y="639"/>
                  <a:pt x="1004" y="639"/>
                </a:cubicBezTo>
                <a:cubicBezTo>
                  <a:pt x="1005" y="639"/>
                  <a:pt x="1006" y="640"/>
                  <a:pt x="1007" y="640"/>
                </a:cubicBezTo>
                <a:cubicBezTo>
                  <a:pt x="1008" y="640"/>
                  <a:pt x="1009" y="640"/>
                  <a:pt x="1009" y="640"/>
                </a:cubicBezTo>
                <a:cubicBezTo>
                  <a:pt x="1010" y="640"/>
                  <a:pt x="1010" y="641"/>
                  <a:pt x="1009" y="641"/>
                </a:cubicBezTo>
                <a:cubicBezTo>
                  <a:pt x="1009" y="641"/>
                  <a:pt x="1009" y="641"/>
                  <a:pt x="1008" y="641"/>
                </a:cubicBezTo>
                <a:cubicBezTo>
                  <a:pt x="1008" y="641"/>
                  <a:pt x="1008" y="641"/>
                  <a:pt x="1007" y="642"/>
                </a:cubicBezTo>
                <a:cubicBezTo>
                  <a:pt x="1006" y="642"/>
                  <a:pt x="1005" y="643"/>
                  <a:pt x="1004" y="643"/>
                </a:cubicBezTo>
                <a:cubicBezTo>
                  <a:pt x="1003" y="643"/>
                  <a:pt x="1003" y="644"/>
                  <a:pt x="1002" y="645"/>
                </a:cubicBezTo>
                <a:cubicBezTo>
                  <a:pt x="1000" y="646"/>
                  <a:pt x="998" y="644"/>
                  <a:pt x="997" y="646"/>
                </a:cubicBezTo>
                <a:cubicBezTo>
                  <a:pt x="996" y="646"/>
                  <a:pt x="996" y="647"/>
                  <a:pt x="995" y="647"/>
                </a:cubicBezTo>
                <a:cubicBezTo>
                  <a:pt x="994" y="647"/>
                  <a:pt x="993" y="647"/>
                  <a:pt x="992" y="647"/>
                </a:cubicBezTo>
                <a:cubicBezTo>
                  <a:pt x="991" y="648"/>
                  <a:pt x="990" y="648"/>
                  <a:pt x="989" y="649"/>
                </a:cubicBezTo>
                <a:cubicBezTo>
                  <a:pt x="988" y="650"/>
                  <a:pt x="987" y="651"/>
                  <a:pt x="986" y="652"/>
                </a:cubicBezTo>
                <a:cubicBezTo>
                  <a:pt x="984" y="653"/>
                  <a:pt x="983" y="653"/>
                  <a:pt x="984" y="655"/>
                </a:cubicBezTo>
                <a:cubicBezTo>
                  <a:pt x="984" y="655"/>
                  <a:pt x="984" y="656"/>
                  <a:pt x="984" y="656"/>
                </a:cubicBezTo>
                <a:cubicBezTo>
                  <a:pt x="984" y="657"/>
                  <a:pt x="983" y="657"/>
                  <a:pt x="983" y="657"/>
                </a:cubicBezTo>
                <a:cubicBezTo>
                  <a:pt x="981" y="659"/>
                  <a:pt x="985" y="658"/>
                  <a:pt x="985" y="658"/>
                </a:cubicBezTo>
                <a:cubicBezTo>
                  <a:pt x="987" y="658"/>
                  <a:pt x="989" y="658"/>
                  <a:pt x="991" y="658"/>
                </a:cubicBezTo>
                <a:cubicBezTo>
                  <a:pt x="991" y="658"/>
                  <a:pt x="992" y="658"/>
                  <a:pt x="992" y="658"/>
                </a:cubicBezTo>
                <a:cubicBezTo>
                  <a:pt x="992" y="658"/>
                  <a:pt x="992" y="659"/>
                  <a:pt x="992" y="659"/>
                </a:cubicBezTo>
                <a:cubicBezTo>
                  <a:pt x="994" y="660"/>
                  <a:pt x="995" y="659"/>
                  <a:pt x="996" y="659"/>
                </a:cubicBezTo>
                <a:cubicBezTo>
                  <a:pt x="997" y="660"/>
                  <a:pt x="997" y="660"/>
                  <a:pt x="997" y="660"/>
                </a:cubicBezTo>
                <a:cubicBezTo>
                  <a:pt x="1000" y="661"/>
                  <a:pt x="1003" y="660"/>
                  <a:pt x="1005" y="659"/>
                </a:cubicBezTo>
                <a:cubicBezTo>
                  <a:pt x="1006" y="659"/>
                  <a:pt x="1008" y="659"/>
                  <a:pt x="1009" y="660"/>
                </a:cubicBezTo>
                <a:cubicBezTo>
                  <a:pt x="1013" y="661"/>
                  <a:pt x="1016" y="661"/>
                  <a:pt x="1019" y="659"/>
                </a:cubicBezTo>
                <a:cubicBezTo>
                  <a:pt x="1022" y="658"/>
                  <a:pt x="1025" y="659"/>
                  <a:pt x="1027" y="657"/>
                </a:cubicBezTo>
                <a:cubicBezTo>
                  <a:pt x="1027" y="656"/>
                  <a:pt x="1030" y="656"/>
                  <a:pt x="1029" y="655"/>
                </a:cubicBezTo>
                <a:cubicBezTo>
                  <a:pt x="1029" y="654"/>
                  <a:pt x="1029" y="654"/>
                  <a:pt x="1029" y="654"/>
                </a:cubicBezTo>
                <a:cubicBezTo>
                  <a:pt x="1029" y="653"/>
                  <a:pt x="1029" y="653"/>
                  <a:pt x="1030" y="653"/>
                </a:cubicBezTo>
                <a:cubicBezTo>
                  <a:pt x="1031" y="652"/>
                  <a:pt x="1032" y="652"/>
                  <a:pt x="1033" y="651"/>
                </a:cubicBezTo>
                <a:cubicBezTo>
                  <a:pt x="1034" y="650"/>
                  <a:pt x="1035" y="649"/>
                  <a:pt x="1037" y="649"/>
                </a:cubicBezTo>
                <a:cubicBezTo>
                  <a:pt x="1037" y="649"/>
                  <a:pt x="1038" y="649"/>
                  <a:pt x="1039" y="649"/>
                </a:cubicBezTo>
                <a:cubicBezTo>
                  <a:pt x="1040" y="648"/>
                  <a:pt x="1040" y="648"/>
                  <a:pt x="1041" y="648"/>
                </a:cubicBezTo>
                <a:cubicBezTo>
                  <a:pt x="1042" y="647"/>
                  <a:pt x="1041" y="648"/>
                  <a:pt x="1041" y="649"/>
                </a:cubicBezTo>
                <a:cubicBezTo>
                  <a:pt x="1040" y="650"/>
                  <a:pt x="1039" y="650"/>
                  <a:pt x="1039" y="650"/>
                </a:cubicBezTo>
                <a:cubicBezTo>
                  <a:pt x="1038" y="651"/>
                  <a:pt x="1038" y="653"/>
                  <a:pt x="1037" y="654"/>
                </a:cubicBezTo>
                <a:cubicBezTo>
                  <a:pt x="1036" y="655"/>
                  <a:pt x="1034" y="655"/>
                  <a:pt x="1035" y="656"/>
                </a:cubicBezTo>
                <a:cubicBezTo>
                  <a:pt x="1035" y="657"/>
                  <a:pt x="1035" y="657"/>
                  <a:pt x="1035" y="657"/>
                </a:cubicBezTo>
                <a:cubicBezTo>
                  <a:pt x="1036" y="657"/>
                  <a:pt x="1035" y="658"/>
                  <a:pt x="1036" y="658"/>
                </a:cubicBezTo>
                <a:cubicBezTo>
                  <a:pt x="1037" y="658"/>
                  <a:pt x="1037" y="657"/>
                  <a:pt x="1037" y="656"/>
                </a:cubicBezTo>
                <a:cubicBezTo>
                  <a:pt x="1038" y="656"/>
                  <a:pt x="1039" y="656"/>
                  <a:pt x="1040" y="656"/>
                </a:cubicBezTo>
                <a:cubicBezTo>
                  <a:pt x="1040" y="656"/>
                  <a:pt x="1040" y="656"/>
                  <a:pt x="1041" y="656"/>
                </a:cubicBezTo>
                <a:cubicBezTo>
                  <a:pt x="1041" y="656"/>
                  <a:pt x="1041" y="655"/>
                  <a:pt x="1042" y="655"/>
                </a:cubicBezTo>
                <a:cubicBezTo>
                  <a:pt x="1044" y="655"/>
                  <a:pt x="1041" y="658"/>
                  <a:pt x="1040" y="658"/>
                </a:cubicBezTo>
                <a:close/>
                <a:moveTo>
                  <a:pt x="1198" y="782"/>
                </a:moveTo>
                <a:cubicBezTo>
                  <a:pt x="1198" y="783"/>
                  <a:pt x="1197" y="783"/>
                  <a:pt x="1196" y="783"/>
                </a:cubicBezTo>
                <a:cubicBezTo>
                  <a:pt x="1195" y="783"/>
                  <a:pt x="1195" y="783"/>
                  <a:pt x="1194" y="783"/>
                </a:cubicBezTo>
                <a:cubicBezTo>
                  <a:pt x="1192" y="783"/>
                  <a:pt x="1191" y="784"/>
                  <a:pt x="1190" y="784"/>
                </a:cubicBezTo>
                <a:cubicBezTo>
                  <a:pt x="1189" y="784"/>
                  <a:pt x="1189" y="784"/>
                  <a:pt x="1188" y="785"/>
                </a:cubicBezTo>
                <a:cubicBezTo>
                  <a:pt x="1187" y="785"/>
                  <a:pt x="1187" y="786"/>
                  <a:pt x="1186" y="785"/>
                </a:cubicBezTo>
                <a:cubicBezTo>
                  <a:pt x="1185" y="785"/>
                  <a:pt x="1185" y="784"/>
                  <a:pt x="1184" y="784"/>
                </a:cubicBezTo>
                <a:cubicBezTo>
                  <a:pt x="1183" y="784"/>
                  <a:pt x="1183" y="785"/>
                  <a:pt x="1183" y="785"/>
                </a:cubicBezTo>
                <a:cubicBezTo>
                  <a:pt x="1183" y="786"/>
                  <a:pt x="1183" y="786"/>
                  <a:pt x="1184" y="786"/>
                </a:cubicBezTo>
                <a:cubicBezTo>
                  <a:pt x="1185" y="787"/>
                  <a:pt x="1185" y="787"/>
                  <a:pt x="1186" y="787"/>
                </a:cubicBezTo>
                <a:cubicBezTo>
                  <a:pt x="1187" y="787"/>
                  <a:pt x="1188" y="786"/>
                  <a:pt x="1189" y="786"/>
                </a:cubicBezTo>
                <a:cubicBezTo>
                  <a:pt x="1189" y="787"/>
                  <a:pt x="1188" y="787"/>
                  <a:pt x="1188" y="787"/>
                </a:cubicBezTo>
                <a:cubicBezTo>
                  <a:pt x="1188" y="788"/>
                  <a:pt x="1188" y="789"/>
                  <a:pt x="1189" y="788"/>
                </a:cubicBezTo>
                <a:cubicBezTo>
                  <a:pt x="1190" y="788"/>
                  <a:pt x="1190" y="786"/>
                  <a:pt x="1191" y="786"/>
                </a:cubicBezTo>
                <a:cubicBezTo>
                  <a:pt x="1192" y="785"/>
                  <a:pt x="1192" y="785"/>
                  <a:pt x="1192" y="786"/>
                </a:cubicBezTo>
                <a:cubicBezTo>
                  <a:pt x="1193" y="786"/>
                  <a:pt x="1193" y="786"/>
                  <a:pt x="1193" y="787"/>
                </a:cubicBezTo>
                <a:cubicBezTo>
                  <a:pt x="1193" y="787"/>
                  <a:pt x="1194" y="787"/>
                  <a:pt x="1194" y="787"/>
                </a:cubicBezTo>
                <a:cubicBezTo>
                  <a:pt x="1196" y="786"/>
                  <a:pt x="1197" y="786"/>
                  <a:pt x="1198" y="785"/>
                </a:cubicBezTo>
                <a:cubicBezTo>
                  <a:pt x="1200" y="785"/>
                  <a:pt x="1199" y="786"/>
                  <a:pt x="1198" y="787"/>
                </a:cubicBezTo>
                <a:cubicBezTo>
                  <a:pt x="1196" y="787"/>
                  <a:pt x="1196" y="788"/>
                  <a:pt x="1194" y="789"/>
                </a:cubicBezTo>
                <a:cubicBezTo>
                  <a:pt x="1194" y="789"/>
                  <a:pt x="1193" y="789"/>
                  <a:pt x="1193" y="789"/>
                </a:cubicBezTo>
                <a:cubicBezTo>
                  <a:pt x="1192" y="790"/>
                  <a:pt x="1192" y="790"/>
                  <a:pt x="1191" y="790"/>
                </a:cubicBezTo>
                <a:cubicBezTo>
                  <a:pt x="1190" y="791"/>
                  <a:pt x="1189" y="791"/>
                  <a:pt x="1188" y="791"/>
                </a:cubicBezTo>
                <a:cubicBezTo>
                  <a:pt x="1187" y="790"/>
                  <a:pt x="1186" y="790"/>
                  <a:pt x="1185" y="791"/>
                </a:cubicBezTo>
                <a:cubicBezTo>
                  <a:pt x="1184" y="791"/>
                  <a:pt x="1184" y="791"/>
                  <a:pt x="1183" y="790"/>
                </a:cubicBezTo>
                <a:cubicBezTo>
                  <a:pt x="1182" y="790"/>
                  <a:pt x="1180" y="790"/>
                  <a:pt x="1179" y="790"/>
                </a:cubicBezTo>
                <a:cubicBezTo>
                  <a:pt x="1175" y="790"/>
                  <a:pt x="1174" y="793"/>
                  <a:pt x="1171" y="795"/>
                </a:cubicBezTo>
                <a:cubicBezTo>
                  <a:pt x="1169" y="797"/>
                  <a:pt x="1166" y="798"/>
                  <a:pt x="1164" y="800"/>
                </a:cubicBezTo>
                <a:cubicBezTo>
                  <a:pt x="1164" y="800"/>
                  <a:pt x="1161" y="803"/>
                  <a:pt x="1164" y="802"/>
                </a:cubicBezTo>
                <a:cubicBezTo>
                  <a:pt x="1165" y="802"/>
                  <a:pt x="1166" y="800"/>
                  <a:pt x="1167" y="800"/>
                </a:cubicBezTo>
                <a:cubicBezTo>
                  <a:pt x="1167" y="801"/>
                  <a:pt x="1167" y="802"/>
                  <a:pt x="1166" y="802"/>
                </a:cubicBezTo>
                <a:cubicBezTo>
                  <a:pt x="1165" y="803"/>
                  <a:pt x="1165" y="803"/>
                  <a:pt x="1164" y="804"/>
                </a:cubicBezTo>
                <a:cubicBezTo>
                  <a:pt x="1163" y="805"/>
                  <a:pt x="1162" y="806"/>
                  <a:pt x="1161" y="806"/>
                </a:cubicBezTo>
                <a:cubicBezTo>
                  <a:pt x="1160" y="807"/>
                  <a:pt x="1158" y="808"/>
                  <a:pt x="1157" y="809"/>
                </a:cubicBezTo>
                <a:cubicBezTo>
                  <a:pt x="1156" y="810"/>
                  <a:pt x="1155" y="811"/>
                  <a:pt x="1153" y="812"/>
                </a:cubicBezTo>
                <a:cubicBezTo>
                  <a:pt x="1152" y="813"/>
                  <a:pt x="1151" y="814"/>
                  <a:pt x="1150" y="816"/>
                </a:cubicBezTo>
                <a:cubicBezTo>
                  <a:pt x="1146" y="821"/>
                  <a:pt x="1138" y="818"/>
                  <a:pt x="1132" y="819"/>
                </a:cubicBezTo>
                <a:cubicBezTo>
                  <a:pt x="1129" y="819"/>
                  <a:pt x="1127" y="822"/>
                  <a:pt x="1125" y="824"/>
                </a:cubicBezTo>
                <a:cubicBezTo>
                  <a:pt x="1124" y="825"/>
                  <a:pt x="1122" y="826"/>
                  <a:pt x="1121" y="827"/>
                </a:cubicBezTo>
                <a:cubicBezTo>
                  <a:pt x="1121" y="828"/>
                  <a:pt x="1120" y="828"/>
                  <a:pt x="1121" y="829"/>
                </a:cubicBezTo>
                <a:cubicBezTo>
                  <a:pt x="1121" y="829"/>
                  <a:pt x="1122" y="829"/>
                  <a:pt x="1123" y="830"/>
                </a:cubicBezTo>
                <a:cubicBezTo>
                  <a:pt x="1123" y="831"/>
                  <a:pt x="1122" y="832"/>
                  <a:pt x="1121" y="832"/>
                </a:cubicBezTo>
                <a:cubicBezTo>
                  <a:pt x="1121" y="833"/>
                  <a:pt x="1120" y="834"/>
                  <a:pt x="1120" y="834"/>
                </a:cubicBezTo>
                <a:cubicBezTo>
                  <a:pt x="1119" y="835"/>
                  <a:pt x="1116" y="835"/>
                  <a:pt x="1115" y="835"/>
                </a:cubicBezTo>
                <a:cubicBezTo>
                  <a:pt x="1113" y="835"/>
                  <a:pt x="1111" y="835"/>
                  <a:pt x="1109" y="836"/>
                </a:cubicBezTo>
                <a:cubicBezTo>
                  <a:pt x="1107" y="836"/>
                  <a:pt x="1106" y="836"/>
                  <a:pt x="1104" y="836"/>
                </a:cubicBezTo>
                <a:cubicBezTo>
                  <a:pt x="1101" y="837"/>
                  <a:pt x="1097" y="837"/>
                  <a:pt x="1093" y="838"/>
                </a:cubicBezTo>
                <a:cubicBezTo>
                  <a:pt x="1090" y="838"/>
                  <a:pt x="1086" y="839"/>
                  <a:pt x="1082" y="839"/>
                </a:cubicBezTo>
                <a:cubicBezTo>
                  <a:pt x="1081" y="839"/>
                  <a:pt x="1079" y="838"/>
                  <a:pt x="1078" y="838"/>
                </a:cubicBezTo>
                <a:cubicBezTo>
                  <a:pt x="1076" y="838"/>
                  <a:pt x="1075" y="838"/>
                  <a:pt x="1073" y="838"/>
                </a:cubicBezTo>
                <a:cubicBezTo>
                  <a:pt x="1070" y="837"/>
                  <a:pt x="1067" y="837"/>
                  <a:pt x="1065" y="835"/>
                </a:cubicBezTo>
                <a:cubicBezTo>
                  <a:pt x="1063" y="834"/>
                  <a:pt x="1061" y="833"/>
                  <a:pt x="1059" y="833"/>
                </a:cubicBezTo>
                <a:cubicBezTo>
                  <a:pt x="1057" y="833"/>
                  <a:pt x="1055" y="833"/>
                  <a:pt x="1054" y="833"/>
                </a:cubicBezTo>
                <a:cubicBezTo>
                  <a:pt x="1052" y="833"/>
                  <a:pt x="1051" y="833"/>
                  <a:pt x="1049" y="832"/>
                </a:cubicBezTo>
                <a:cubicBezTo>
                  <a:pt x="1048" y="832"/>
                  <a:pt x="1047" y="830"/>
                  <a:pt x="1046" y="830"/>
                </a:cubicBezTo>
                <a:cubicBezTo>
                  <a:pt x="1045" y="829"/>
                  <a:pt x="1044" y="828"/>
                  <a:pt x="1044" y="827"/>
                </a:cubicBezTo>
                <a:cubicBezTo>
                  <a:pt x="1043" y="826"/>
                  <a:pt x="1043" y="825"/>
                  <a:pt x="1044" y="825"/>
                </a:cubicBezTo>
                <a:cubicBezTo>
                  <a:pt x="1045" y="825"/>
                  <a:pt x="1045" y="826"/>
                  <a:pt x="1046" y="826"/>
                </a:cubicBezTo>
                <a:cubicBezTo>
                  <a:pt x="1047" y="827"/>
                  <a:pt x="1049" y="826"/>
                  <a:pt x="1051" y="826"/>
                </a:cubicBezTo>
                <a:cubicBezTo>
                  <a:pt x="1052" y="826"/>
                  <a:pt x="1054" y="828"/>
                  <a:pt x="1055" y="828"/>
                </a:cubicBezTo>
                <a:cubicBezTo>
                  <a:pt x="1056" y="828"/>
                  <a:pt x="1059" y="828"/>
                  <a:pt x="1059" y="827"/>
                </a:cubicBezTo>
                <a:cubicBezTo>
                  <a:pt x="1059" y="826"/>
                  <a:pt x="1058" y="826"/>
                  <a:pt x="1058" y="825"/>
                </a:cubicBezTo>
                <a:cubicBezTo>
                  <a:pt x="1058" y="824"/>
                  <a:pt x="1059" y="824"/>
                  <a:pt x="1060" y="824"/>
                </a:cubicBezTo>
                <a:cubicBezTo>
                  <a:pt x="1061" y="824"/>
                  <a:pt x="1063" y="824"/>
                  <a:pt x="1065" y="825"/>
                </a:cubicBezTo>
                <a:cubicBezTo>
                  <a:pt x="1065" y="825"/>
                  <a:pt x="1066" y="825"/>
                  <a:pt x="1066" y="825"/>
                </a:cubicBezTo>
                <a:cubicBezTo>
                  <a:pt x="1067" y="826"/>
                  <a:pt x="1068" y="826"/>
                  <a:pt x="1069" y="826"/>
                </a:cubicBezTo>
                <a:cubicBezTo>
                  <a:pt x="1070" y="826"/>
                  <a:pt x="1071" y="826"/>
                  <a:pt x="1071" y="826"/>
                </a:cubicBezTo>
                <a:cubicBezTo>
                  <a:pt x="1072" y="827"/>
                  <a:pt x="1072" y="827"/>
                  <a:pt x="1073" y="827"/>
                </a:cubicBezTo>
                <a:cubicBezTo>
                  <a:pt x="1075" y="828"/>
                  <a:pt x="1076" y="827"/>
                  <a:pt x="1077" y="826"/>
                </a:cubicBezTo>
                <a:cubicBezTo>
                  <a:pt x="1078" y="825"/>
                  <a:pt x="1078" y="824"/>
                  <a:pt x="1077" y="824"/>
                </a:cubicBezTo>
                <a:cubicBezTo>
                  <a:pt x="1076" y="823"/>
                  <a:pt x="1073" y="822"/>
                  <a:pt x="1075" y="821"/>
                </a:cubicBezTo>
                <a:cubicBezTo>
                  <a:pt x="1076" y="821"/>
                  <a:pt x="1079" y="822"/>
                  <a:pt x="1079" y="821"/>
                </a:cubicBezTo>
                <a:cubicBezTo>
                  <a:pt x="1080" y="820"/>
                  <a:pt x="1078" y="819"/>
                  <a:pt x="1079" y="817"/>
                </a:cubicBezTo>
                <a:cubicBezTo>
                  <a:pt x="1080" y="816"/>
                  <a:pt x="1081" y="816"/>
                  <a:pt x="1082" y="815"/>
                </a:cubicBezTo>
                <a:cubicBezTo>
                  <a:pt x="1083" y="814"/>
                  <a:pt x="1083" y="814"/>
                  <a:pt x="1083" y="814"/>
                </a:cubicBezTo>
                <a:cubicBezTo>
                  <a:pt x="1083" y="813"/>
                  <a:pt x="1084" y="813"/>
                  <a:pt x="1084" y="813"/>
                </a:cubicBezTo>
                <a:cubicBezTo>
                  <a:pt x="1084" y="812"/>
                  <a:pt x="1083" y="811"/>
                  <a:pt x="1084" y="811"/>
                </a:cubicBezTo>
                <a:cubicBezTo>
                  <a:pt x="1085" y="808"/>
                  <a:pt x="1090" y="810"/>
                  <a:pt x="1092" y="811"/>
                </a:cubicBezTo>
                <a:cubicBezTo>
                  <a:pt x="1093" y="811"/>
                  <a:pt x="1094" y="811"/>
                  <a:pt x="1095" y="811"/>
                </a:cubicBezTo>
                <a:cubicBezTo>
                  <a:pt x="1095" y="811"/>
                  <a:pt x="1096" y="811"/>
                  <a:pt x="1097" y="811"/>
                </a:cubicBezTo>
                <a:cubicBezTo>
                  <a:pt x="1097" y="810"/>
                  <a:pt x="1098" y="810"/>
                  <a:pt x="1098" y="810"/>
                </a:cubicBezTo>
                <a:cubicBezTo>
                  <a:pt x="1099" y="809"/>
                  <a:pt x="1100" y="809"/>
                  <a:pt x="1101" y="808"/>
                </a:cubicBezTo>
                <a:cubicBezTo>
                  <a:pt x="1102" y="808"/>
                  <a:pt x="1102" y="805"/>
                  <a:pt x="1102" y="805"/>
                </a:cubicBezTo>
                <a:cubicBezTo>
                  <a:pt x="1101" y="804"/>
                  <a:pt x="1100" y="804"/>
                  <a:pt x="1100" y="804"/>
                </a:cubicBezTo>
                <a:cubicBezTo>
                  <a:pt x="1099" y="803"/>
                  <a:pt x="1099" y="802"/>
                  <a:pt x="1099" y="802"/>
                </a:cubicBezTo>
                <a:cubicBezTo>
                  <a:pt x="1098" y="800"/>
                  <a:pt x="1096" y="801"/>
                  <a:pt x="1094" y="800"/>
                </a:cubicBezTo>
                <a:cubicBezTo>
                  <a:pt x="1093" y="800"/>
                  <a:pt x="1094" y="797"/>
                  <a:pt x="1093" y="796"/>
                </a:cubicBezTo>
                <a:cubicBezTo>
                  <a:pt x="1092" y="796"/>
                  <a:pt x="1092" y="795"/>
                  <a:pt x="1091" y="795"/>
                </a:cubicBezTo>
                <a:cubicBezTo>
                  <a:pt x="1090" y="795"/>
                  <a:pt x="1089" y="795"/>
                  <a:pt x="1089" y="795"/>
                </a:cubicBezTo>
                <a:cubicBezTo>
                  <a:pt x="1088" y="794"/>
                  <a:pt x="1089" y="794"/>
                  <a:pt x="1090" y="793"/>
                </a:cubicBezTo>
                <a:cubicBezTo>
                  <a:pt x="1090" y="792"/>
                  <a:pt x="1090" y="792"/>
                  <a:pt x="1089" y="792"/>
                </a:cubicBezTo>
                <a:cubicBezTo>
                  <a:pt x="1087" y="791"/>
                  <a:pt x="1089" y="789"/>
                  <a:pt x="1089" y="788"/>
                </a:cubicBezTo>
                <a:cubicBezTo>
                  <a:pt x="1089" y="786"/>
                  <a:pt x="1087" y="787"/>
                  <a:pt x="1086" y="787"/>
                </a:cubicBezTo>
                <a:cubicBezTo>
                  <a:pt x="1084" y="788"/>
                  <a:pt x="1083" y="788"/>
                  <a:pt x="1081" y="787"/>
                </a:cubicBezTo>
                <a:cubicBezTo>
                  <a:pt x="1079" y="787"/>
                  <a:pt x="1079" y="786"/>
                  <a:pt x="1079" y="784"/>
                </a:cubicBezTo>
                <a:cubicBezTo>
                  <a:pt x="1079" y="782"/>
                  <a:pt x="1078" y="782"/>
                  <a:pt x="1076" y="781"/>
                </a:cubicBezTo>
                <a:cubicBezTo>
                  <a:pt x="1075" y="781"/>
                  <a:pt x="1072" y="781"/>
                  <a:pt x="1073" y="779"/>
                </a:cubicBezTo>
                <a:cubicBezTo>
                  <a:pt x="1074" y="777"/>
                  <a:pt x="1075" y="779"/>
                  <a:pt x="1076" y="779"/>
                </a:cubicBezTo>
                <a:cubicBezTo>
                  <a:pt x="1077" y="780"/>
                  <a:pt x="1078" y="780"/>
                  <a:pt x="1079" y="780"/>
                </a:cubicBezTo>
                <a:cubicBezTo>
                  <a:pt x="1079" y="780"/>
                  <a:pt x="1080" y="781"/>
                  <a:pt x="1080" y="781"/>
                </a:cubicBezTo>
                <a:cubicBezTo>
                  <a:pt x="1081" y="783"/>
                  <a:pt x="1083" y="783"/>
                  <a:pt x="1084" y="783"/>
                </a:cubicBezTo>
                <a:cubicBezTo>
                  <a:pt x="1086" y="783"/>
                  <a:pt x="1087" y="783"/>
                  <a:pt x="1088" y="784"/>
                </a:cubicBezTo>
                <a:cubicBezTo>
                  <a:pt x="1090" y="785"/>
                  <a:pt x="1090" y="787"/>
                  <a:pt x="1092" y="787"/>
                </a:cubicBezTo>
                <a:cubicBezTo>
                  <a:pt x="1095" y="787"/>
                  <a:pt x="1097" y="788"/>
                  <a:pt x="1099" y="790"/>
                </a:cubicBezTo>
                <a:cubicBezTo>
                  <a:pt x="1101" y="791"/>
                  <a:pt x="1102" y="791"/>
                  <a:pt x="1104" y="791"/>
                </a:cubicBezTo>
                <a:cubicBezTo>
                  <a:pt x="1105" y="791"/>
                  <a:pt x="1106" y="791"/>
                  <a:pt x="1106" y="791"/>
                </a:cubicBezTo>
                <a:cubicBezTo>
                  <a:pt x="1107" y="791"/>
                  <a:pt x="1107" y="790"/>
                  <a:pt x="1108" y="790"/>
                </a:cubicBezTo>
                <a:cubicBezTo>
                  <a:pt x="1110" y="789"/>
                  <a:pt x="1110" y="791"/>
                  <a:pt x="1110" y="792"/>
                </a:cubicBezTo>
                <a:cubicBezTo>
                  <a:pt x="1111" y="793"/>
                  <a:pt x="1113" y="794"/>
                  <a:pt x="1114" y="794"/>
                </a:cubicBezTo>
                <a:cubicBezTo>
                  <a:pt x="1116" y="795"/>
                  <a:pt x="1116" y="796"/>
                  <a:pt x="1117" y="797"/>
                </a:cubicBezTo>
                <a:cubicBezTo>
                  <a:pt x="1118" y="798"/>
                  <a:pt x="1120" y="798"/>
                  <a:pt x="1121" y="799"/>
                </a:cubicBezTo>
                <a:cubicBezTo>
                  <a:pt x="1123" y="800"/>
                  <a:pt x="1123" y="801"/>
                  <a:pt x="1125" y="802"/>
                </a:cubicBezTo>
                <a:cubicBezTo>
                  <a:pt x="1126" y="802"/>
                  <a:pt x="1128" y="802"/>
                  <a:pt x="1129" y="803"/>
                </a:cubicBezTo>
                <a:cubicBezTo>
                  <a:pt x="1130" y="803"/>
                  <a:pt x="1131" y="804"/>
                  <a:pt x="1132" y="803"/>
                </a:cubicBezTo>
                <a:cubicBezTo>
                  <a:pt x="1133" y="803"/>
                  <a:pt x="1133" y="802"/>
                  <a:pt x="1134" y="802"/>
                </a:cubicBezTo>
                <a:cubicBezTo>
                  <a:pt x="1135" y="802"/>
                  <a:pt x="1136" y="802"/>
                  <a:pt x="1136" y="802"/>
                </a:cubicBezTo>
                <a:cubicBezTo>
                  <a:pt x="1137" y="801"/>
                  <a:pt x="1137" y="801"/>
                  <a:pt x="1138" y="801"/>
                </a:cubicBezTo>
                <a:cubicBezTo>
                  <a:pt x="1139" y="801"/>
                  <a:pt x="1140" y="802"/>
                  <a:pt x="1141" y="802"/>
                </a:cubicBezTo>
                <a:cubicBezTo>
                  <a:pt x="1142" y="801"/>
                  <a:pt x="1143" y="801"/>
                  <a:pt x="1144" y="800"/>
                </a:cubicBezTo>
                <a:cubicBezTo>
                  <a:pt x="1148" y="800"/>
                  <a:pt x="1150" y="800"/>
                  <a:pt x="1153" y="797"/>
                </a:cubicBezTo>
                <a:cubicBezTo>
                  <a:pt x="1155" y="796"/>
                  <a:pt x="1157" y="793"/>
                  <a:pt x="1159" y="792"/>
                </a:cubicBezTo>
                <a:cubicBezTo>
                  <a:pt x="1162" y="790"/>
                  <a:pt x="1165" y="792"/>
                  <a:pt x="1167" y="789"/>
                </a:cubicBezTo>
                <a:cubicBezTo>
                  <a:pt x="1169" y="787"/>
                  <a:pt x="1171" y="785"/>
                  <a:pt x="1174" y="784"/>
                </a:cubicBezTo>
                <a:cubicBezTo>
                  <a:pt x="1175" y="784"/>
                  <a:pt x="1176" y="783"/>
                  <a:pt x="1178" y="782"/>
                </a:cubicBezTo>
                <a:cubicBezTo>
                  <a:pt x="1179" y="782"/>
                  <a:pt x="1181" y="782"/>
                  <a:pt x="1182" y="782"/>
                </a:cubicBezTo>
                <a:cubicBezTo>
                  <a:pt x="1184" y="782"/>
                  <a:pt x="1185" y="782"/>
                  <a:pt x="1187" y="782"/>
                </a:cubicBezTo>
                <a:cubicBezTo>
                  <a:pt x="1189" y="781"/>
                  <a:pt x="1188" y="780"/>
                  <a:pt x="1188" y="778"/>
                </a:cubicBezTo>
                <a:cubicBezTo>
                  <a:pt x="1189" y="777"/>
                  <a:pt x="1191" y="778"/>
                  <a:pt x="1192" y="778"/>
                </a:cubicBezTo>
                <a:cubicBezTo>
                  <a:pt x="1194" y="778"/>
                  <a:pt x="1196" y="777"/>
                  <a:pt x="1197" y="778"/>
                </a:cubicBezTo>
                <a:cubicBezTo>
                  <a:pt x="1198" y="778"/>
                  <a:pt x="1198" y="778"/>
                  <a:pt x="1199" y="779"/>
                </a:cubicBezTo>
                <a:cubicBezTo>
                  <a:pt x="1199" y="780"/>
                  <a:pt x="1199" y="779"/>
                  <a:pt x="1198" y="779"/>
                </a:cubicBezTo>
                <a:cubicBezTo>
                  <a:pt x="1197" y="779"/>
                  <a:pt x="1195" y="779"/>
                  <a:pt x="1194" y="778"/>
                </a:cubicBezTo>
                <a:cubicBezTo>
                  <a:pt x="1193" y="778"/>
                  <a:pt x="1190" y="778"/>
                  <a:pt x="1191" y="780"/>
                </a:cubicBezTo>
                <a:cubicBezTo>
                  <a:pt x="1192" y="780"/>
                  <a:pt x="1192" y="780"/>
                  <a:pt x="1192" y="781"/>
                </a:cubicBezTo>
                <a:cubicBezTo>
                  <a:pt x="1193" y="782"/>
                  <a:pt x="1193" y="782"/>
                  <a:pt x="1194" y="782"/>
                </a:cubicBezTo>
                <a:cubicBezTo>
                  <a:pt x="1195" y="782"/>
                  <a:pt x="1197" y="781"/>
                  <a:pt x="1198" y="781"/>
                </a:cubicBezTo>
                <a:cubicBezTo>
                  <a:pt x="1199" y="781"/>
                  <a:pt x="1202" y="780"/>
                  <a:pt x="1202" y="781"/>
                </a:cubicBezTo>
                <a:cubicBezTo>
                  <a:pt x="1203" y="783"/>
                  <a:pt x="1199" y="782"/>
                  <a:pt x="1198" y="782"/>
                </a:cubicBezTo>
                <a:close/>
                <a:moveTo>
                  <a:pt x="1218" y="779"/>
                </a:moveTo>
                <a:cubicBezTo>
                  <a:pt x="1217" y="780"/>
                  <a:pt x="1217" y="780"/>
                  <a:pt x="1216" y="780"/>
                </a:cubicBezTo>
                <a:cubicBezTo>
                  <a:pt x="1216" y="781"/>
                  <a:pt x="1215" y="781"/>
                  <a:pt x="1215" y="782"/>
                </a:cubicBezTo>
                <a:cubicBezTo>
                  <a:pt x="1214" y="782"/>
                  <a:pt x="1214" y="783"/>
                  <a:pt x="1213" y="783"/>
                </a:cubicBezTo>
                <a:cubicBezTo>
                  <a:pt x="1212" y="782"/>
                  <a:pt x="1213" y="781"/>
                  <a:pt x="1213" y="780"/>
                </a:cubicBezTo>
                <a:cubicBezTo>
                  <a:pt x="1212" y="779"/>
                  <a:pt x="1211" y="779"/>
                  <a:pt x="1209" y="779"/>
                </a:cubicBezTo>
                <a:cubicBezTo>
                  <a:pt x="1208" y="779"/>
                  <a:pt x="1206" y="779"/>
                  <a:pt x="1205" y="778"/>
                </a:cubicBezTo>
                <a:cubicBezTo>
                  <a:pt x="1202" y="777"/>
                  <a:pt x="1199" y="777"/>
                  <a:pt x="1196" y="776"/>
                </a:cubicBezTo>
                <a:cubicBezTo>
                  <a:pt x="1195" y="776"/>
                  <a:pt x="1193" y="776"/>
                  <a:pt x="1192" y="776"/>
                </a:cubicBezTo>
                <a:cubicBezTo>
                  <a:pt x="1190" y="776"/>
                  <a:pt x="1189" y="776"/>
                  <a:pt x="1187" y="776"/>
                </a:cubicBezTo>
                <a:cubicBezTo>
                  <a:pt x="1186" y="776"/>
                  <a:pt x="1184" y="776"/>
                  <a:pt x="1183" y="776"/>
                </a:cubicBezTo>
                <a:cubicBezTo>
                  <a:pt x="1181" y="777"/>
                  <a:pt x="1180" y="778"/>
                  <a:pt x="1179" y="778"/>
                </a:cubicBezTo>
                <a:cubicBezTo>
                  <a:pt x="1176" y="779"/>
                  <a:pt x="1174" y="780"/>
                  <a:pt x="1172" y="781"/>
                </a:cubicBezTo>
                <a:cubicBezTo>
                  <a:pt x="1171" y="782"/>
                  <a:pt x="1170" y="782"/>
                  <a:pt x="1169" y="783"/>
                </a:cubicBezTo>
                <a:cubicBezTo>
                  <a:pt x="1168" y="784"/>
                  <a:pt x="1167" y="785"/>
                  <a:pt x="1167" y="786"/>
                </a:cubicBezTo>
                <a:cubicBezTo>
                  <a:pt x="1166" y="786"/>
                  <a:pt x="1165" y="788"/>
                  <a:pt x="1165" y="787"/>
                </a:cubicBezTo>
                <a:cubicBezTo>
                  <a:pt x="1164" y="786"/>
                  <a:pt x="1166" y="784"/>
                  <a:pt x="1166" y="784"/>
                </a:cubicBezTo>
                <a:cubicBezTo>
                  <a:pt x="1167" y="783"/>
                  <a:pt x="1167" y="782"/>
                  <a:pt x="1168" y="782"/>
                </a:cubicBezTo>
                <a:cubicBezTo>
                  <a:pt x="1169" y="780"/>
                  <a:pt x="1172" y="779"/>
                  <a:pt x="1174" y="777"/>
                </a:cubicBezTo>
                <a:cubicBezTo>
                  <a:pt x="1175" y="776"/>
                  <a:pt x="1176" y="776"/>
                  <a:pt x="1178" y="775"/>
                </a:cubicBezTo>
                <a:cubicBezTo>
                  <a:pt x="1181" y="774"/>
                  <a:pt x="1183" y="773"/>
                  <a:pt x="1186" y="773"/>
                </a:cubicBezTo>
                <a:cubicBezTo>
                  <a:pt x="1189" y="773"/>
                  <a:pt x="1193" y="772"/>
                  <a:pt x="1196" y="773"/>
                </a:cubicBezTo>
                <a:cubicBezTo>
                  <a:pt x="1199" y="773"/>
                  <a:pt x="1202" y="774"/>
                  <a:pt x="1205" y="775"/>
                </a:cubicBezTo>
                <a:cubicBezTo>
                  <a:pt x="1206" y="775"/>
                  <a:pt x="1208" y="775"/>
                  <a:pt x="1209" y="775"/>
                </a:cubicBezTo>
                <a:cubicBezTo>
                  <a:pt x="1211" y="775"/>
                  <a:pt x="1213" y="775"/>
                  <a:pt x="1214" y="775"/>
                </a:cubicBezTo>
                <a:cubicBezTo>
                  <a:pt x="1215" y="776"/>
                  <a:pt x="1216" y="777"/>
                  <a:pt x="1217" y="777"/>
                </a:cubicBezTo>
                <a:cubicBezTo>
                  <a:pt x="1218" y="778"/>
                  <a:pt x="1219" y="777"/>
                  <a:pt x="1219" y="778"/>
                </a:cubicBezTo>
                <a:cubicBezTo>
                  <a:pt x="1220" y="779"/>
                  <a:pt x="1219" y="779"/>
                  <a:pt x="1218" y="779"/>
                </a:cubicBezTo>
                <a:close/>
                <a:moveTo>
                  <a:pt x="1457" y="1749"/>
                </a:moveTo>
                <a:cubicBezTo>
                  <a:pt x="1456" y="1750"/>
                  <a:pt x="1456" y="1751"/>
                  <a:pt x="1456" y="1753"/>
                </a:cubicBezTo>
                <a:cubicBezTo>
                  <a:pt x="1455" y="1755"/>
                  <a:pt x="1454" y="1758"/>
                  <a:pt x="1453" y="1760"/>
                </a:cubicBezTo>
                <a:cubicBezTo>
                  <a:pt x="1452" y="1766"/>
                  <a:pt x="1452" y="1772"/>
                  <a:pt x="1452" y="1778"/>
                </a:cubicBezTo>
                <a:cubicBezTo>
                  <a:pt x="1451" y="1778"/>
                  <a:pt x="1452" y="1778"/>
                  <a:pt x="1451" y="1779"/>
                </a:cubicBezTo>
                <a:cubicBezTo>
                  <a:pt x="1451" y="1778"/>
                  <a:pt x="1451" y="1778"/>
                  <a:pt x="1451" y="1777"/>
                </a:cubicBezTo>
                <a:cubicBezTo>
                  <a:pt x="1451" y="1776"/>
                  <a:pt x="1451" y="1776"/>
                  <a:pt x="1450" y="1775"/>
                </a:cubicBezTo>
                <a:cubicBezTo>
                  <a:pt x="1449" y="1774"/>
                  <a:pt x="1450" y="1772"/>
                  <a:pt x="1450" y="1771"/>
                </a:cubicBezTo>
                <a:cubicBezTo>
                  <a:pt x="1450" y="1769"/>
                  <a:pt x="1451" y="1768"/>
                  <a:pt x="1450" y="1767"/>
                </a:cubicBezTo>
                <a:cubicBezTo>
                  <a:pt x="1450" y="1766"/>
                  <a:pt x="1450" y="1765"/>
                  <a:pt x="1450" y="1764"/>
                </a:cubicBezTo>
                <a:cubicBezTo>
                  <a:pt x="1450" y="1764"/>
                  <a:pt x="1451" y="1763"/>
                  <a:pt x="1451" y="1763"/>
                </a:cubicBezTo>
                <a:cubicBezTo>
                  <a:pt x="1452" y="1762"/>
                  <a:pt x="1452" y="1761"/>
                  <a:pt x="1452" y="1761"/>
                </a:cubicBezTo>
                <a:cubicBezTo>
                  <a:pt x="1452" y="1760"/>
                  <a:pt x="1453" y="1760"/>
                  <a:pt x="1453" y="1759"/>
                </a:cubicBezTo>
                <a:cubicBezTo>
                  <a:pt x="1453" y="1758"/>
                  <a:pt x="1453" y="1757"/>
                  <a:pt x="1453" y="1757"/>
                </a:cubicBezTo>
                <a:cubicBezTo>
                  <a:pt x="1453" y="1756"/>
                  <a:pt x="1452" y="1755"/>
                  <a:pt x="1452" y="1755"/>
                </a:cubicBezTo>
                <a:cubicBezTo>
                  <a:pt x="1452" y="1754"/>
                  <a:pt x="1452" y="1754"/>
                  <a:pt x="1452" y="1753"/>
                </a:cubicBezTo>
                <a:cubicBezTo>
                  <a:pt x="1452" y="1752"/>
                  <a:pt x="1452" y="1752"/>
                  <a:pt x="1452" y="1751"/>
                </a:cubicBezTo>
                <a:cubicBezTo>
                  <a:pt x="1451" y="1750"/>
                  <a:pt x="1452" y="1750"/>
                  <a:pt x="1452" y="1749"/>
                </a:cubicBezTo>
                <a:cubicBezTo>
                  <a:pt x="1452" y="1748"/>
                  <a:pt x="1452" y="1748"/>
                  <a:pt x="1453" y="1747"/>
                </a:cubicBezTo>
                <a:cubicBezTo>
                  <a:pt x="1454" y="1747"/>
                  <a:pt x="1454" y="1750"/>
                  <a:pt x="1456" y="1749"/>
                </a:cubicBezTo>
                <a:cubicBezTo>
                  <a:pt x="1457" y="1748"/>
                  <a:pt x="1456" y="1745"/>
                  <a:pt x="1457" y="1745"/>
                </a:cubicBezTo>
                <a:cubicBezTo>
                  <a:pt x="1458" y="1746"/>
                  <a:pt x="1457" y="1748"/>
                  <a:pt x="1457" y="1749"/>
                </a:cubicBezTo>
                <a:close/>
                <a:moveTo>
                  <a:pt x="1473" y="1682"/>
                </a:moveTo>
                <a:cubicBezTo>
                  <a:pt x="1473" y="1683"/>
                  <a:pt x="1471" y="1684"/>
                  <a:pt x="1471" y="1685"/>
                </a:cubicBezTo>
                <a:cubicBezTo>
                  <a:pt x="1470" y="1685"/>
                  <a:pt x="1470" y="1686"/>
                  <a:pt x="1469" y="1686"/>
                </a:cubicBezTo>
                <a:cubicBezTo>
                  <a:pt x="1469" y="1687"/>
                  <a:pt x="1468" y="1686"/>
                  <a:pt x="1468" y="1687"/>
                </a:cubicBezTo>
                <a:cubicBezTo>
                  <a:pt x="1467" y="1688"/>
                  <a:pt x="1466" y="1689"/>
                  <a:pt x="1466" y="1690"/>
                </a:cubicBezTo>
                <a:cubicBezTo>
                  <a:pt x="1465" y="1692"/>
                  <a:pt x="1463" y="1694"/>
                  <a:pt x="1462" y="1696"/>
                </a:cubicBezTo>
                <a:cubicBezTo>
                  <a:pt x="1461" y="1700"/>
                  <a:pt x="1459" y="1703"/>
                  <a:pt x="1459" y="1707"/>
                </a:cubicBezTo>
                <a:cubicBezTo>
                  <a:pt x="1458" y="1710"/>
                  <a:pt x="1458" y="1713"/>
                  <a:pt x="1459" y="1716"/>
                </a:cubicBezTo>
                <a:cubicBezTo>
                  <a:pt x="1459" y="1718"/>
                  <a:pt x="1460" y="1721"/>
                  <a:pt x="1461" y="1723"/>
                </a:cubicBezTo>
                <a:cubicBezTo>
                  <a:pt x="1462" y="1725"/>
                  <a:pt x="1462" y="1726"/>
                  <a:pt x="1463" y="1728"/>
                </a:cubicBezTo>
                <a:cubicBezTo>
                  <a:pt x="1463" y="1729"/>
                  <a:pt x="1464" y="1732"/>
                  <a:pt x="1462" y="1733"/>
                </a:cubicBezTo>
                <a:cubicBezTo>
                  <a:pt x="1460" y="1734"/>
                  <a:pt x="1459" y="1729"/>
                  <a:pt x="1459" y="1728"/>
                </a:cubicBezTo>
                <a:cubicBezTo>
                  <a:pt x="1459" y="1727"/>
                  <a:pt x="1459" y="1726"/>
                  <a:pt x="1458" y="1725"/>
                </a:cubicBezTo>
                <a:cubicBezTo>
                  <a:pt x="1458" y="1724"/>
                  <a:pt x="1458" y="1724"/>
                  <a:pt x="1458" y="1723"/>
                </a:cubicBezTo>
                <a:cubicBezTo>
                  <a:pt x="1458" y="1722"/>
                  <a:pt x="1458" y="1722"/>
                  <a:pt x="1457" y="1721"/>
                </a:cubicBezTo>
                <a:cubicBezTo>
                  <a:pt x="1457" y="1721"/>
                  <a:pt x="1457" y="1720"/>
                  <a:pt x="1457" y="1720"/>
                </a:cubicBezTo>
                <a:cubicBezTo>
                  <a:pt x="1456" y="1719"/>
                  <a:pt x="1457" y="1718"/>
                  <a:pt x="1456" y="1718"/>
                </a:cubicBezTo>
                <a:cubicBezTo>
                  <a:pt x="1456" y="1717"/>
                  <a:pt x="1455" y="1717"/>
                  <a:pt x="1455" y="1716"/>
                </a:cubicBezTo>
                <a:cubicBezTo>
                  <a:pt x="1455" y="1715"/>
                  <a:pt x="1456" y="1714"/>
                  <a:pt x="1456" y="1714"/>
                </a:cubicBezTo>
                <a:cubicBezTo>
                  <a:pt x="1455" y="1713"/>
                  <a:pt x="1455" y="1712"/>
                  <a:pt x="1455" y="1712"/>
                </a:cubicBezTo>
                <a:cubicBezTo>
                  <a:pt x="1455" y="1711"/>
                  <a:pt x="1456" y="1711"/>
                  <a:pt x="1456" y="1710"/>
                </a:cubicBezTo>
                <a:cubicBezTo>
                  <a:pt x="1457" y="1709"/>
                  <a:pt x="1457" y="1708"/>
                  <a:pt x="1457" y="1707"/>
                </a:cubicBezTo>
                <a:cubicBezTo>
                  <a:pt x="1457" y="1705"/>
                  <a:pt x="1457" y="1705"/>
                  <a:pt x="1456" y="1705"/>
                </a:cubicBezTo>
                <a:cubicBezTo>
                  <a:pt x="1455" y="1705"/>
                  <a:pt x="1455" y="1704"/>
                  <a:pt x="1455" y="1705"/>
                </a:cubicBezTo>
                <a:cubicBezTo>
                  <a:pt x="1454" y="1705"/>
                  <a:pt x="1454" y="1706"/>
                  <a:pt x="1453" y="1705"/>
                </a:cubicBezTo>
                <a:cubicBezTo>
                  <a:pt x="1453" y="1705"/>
                  <a:pt x="1453" y="1704"/>
                  <a:pt x="1453" y="1704"/>
                </a:cubicBezTo>
                <a:cubicBezTo>
                  <a:pt x="1452" y="1703"/>
                  <a:pt x="1451" y="1704"/>
                  <a:pt x="1451" y="1703"/>
                </a:cubicBezTo>
                <a:cubicBezTo>
                  <a:pt x="1451" y="1703"/>
                  <a:pt x="1451" y="1703"/>
                  <a:pt x="1451" y="1702"/>
                </a:cubicBezTo>
                <a:cubicBezTo>
                  <a:pt x="1451" y="1702"/>
                  <a:pt x="1451" y="1702"/>
                  <a:pt x="1451" y="1701"/>
                </a:cubicBezTo>
                <a:cubicBezTo>
                  <a:pt x="1451" y="1701"/>
                  <a:pt x="1451" y="1700"/>
                  <a:pt x="1451" y="1701"/>
                </a:cubicBezTo>
                <a:cubicBezTo>
                  <a:pt x="1452" y="1701"/>
                  <a:pt x="1452" y="1702"/>
                  <a:pt x="1452" y="1702"/>
                </a:cubicBezTo>
                <a:cubicBezTo>
                  <a:pt x="1453" y="1703"/>
                  <a:pt x="1453" y="1704"/>
                  <a:pt x="1454" y="1704"/>
                </a:cubicBezTo>
                <a:cubicBezTo>
                  <a:pt x="1455" y="1704"/>
                  <a:pt x="1455" y="1703"/>
                  <a:pt x="1456" y="1704"/>
                </a:cubicBezTo>
                <a:cubicBezTo>
                  <a:pt x="1456" y="1704"/>
                  <a:pt x="1457" y="1704"/>
                  <a:pt x="1457" y="1704"/>
                </a:cubicBezTo>
                <a:cubicBezTo>
                  <a:pt x="1458" y="1703"/>
                  <a:pt x="1459" y="1702"/>
                  <a:pt x="1459" y="1701"/>
                </a:cubicBezTo>
                <a:cubicBezTo>
                  <a:pt x="1460" y="1700"/>
                  <a:pt x="1460" y="1699"/>
                  <a:pt x="1460" y="1698"/>
                </a:cubicBezTo>
                <a:cubicBezTo>
                  <a:pt x="1461" y="1697"/>
                  <a:pt x="1461" y="1697"/>
                  <a:pt x="1461" y="1696"/>
                </a:cubicBezTo>
                <a:cubicBezTo>
                  <a:pt x="1461" y="1696"/>
                  <a:pt x="1462" y="1695"/>
                  <a:pt x="1461" y="1694"/>
                </a:cubicBezTo>
                <a:cubicBezTo>
                  <a:pt x="1461" y="1694"/>
                  <a:pt x="1460" y="1694"/>
                  <a:pt x="1460" y="1694"/>
                </a:cubicBezTo>
                <a:cubicBezTo>
                  <a:pt x="1460" y="1694"/>
                  <a:pt x="1460" y="1694"/>
                  <a:pt x="1459" y="1694"/>
                </a:cubicBezTo>
                <a:cubicBezTo>
                  <a:pt x="1459" y="1693"/>
                  <a:pt x="1459" y="1693"/>
                  <a:pt x="1459" y="1693"/>
                </a:cubicBezTo>
                <a:cubicBezTo>
                  <a:pt x="1459" y="1693"/>
                  <a:pt x="1458" y="1693"/>
                  <a:pt x="1458" y="1693"/>
                </a:cubicBezTo>
                <a:cubicBezTo>
                  <a:pt x="1457" y="1692"/>
                  <a:pt x="1458" y="1692"/>
                  <a:pt x="1459" y="1692"/>
                </a:cubicBezTo>
                <a:cubicBezTo>
                  <a:pt x="1459" y="1692"/>
                  <a:pt x="1460" y="1691"/>
                  <a:pt x="1460" y="1691"/>
                </a:cubicBezTo>
                <a:cubicBezTo>
                  <a:pt x="1461" y="1691"/>
                  <a:pt x="1461" y="1691"/>
                  <a:pt x="1461" y="1692"/>
                </a:cubicBezTo>
                <a:cubicBezTo>
                  <a:pt x="1462" y="1692"/>
                  <a:pt x="1462" y="1692"/>
                  <a:pt x="1462" y="1693"/>
                </a:cubicBezTo>
                <a:cubicBezTo>
                  <a:pt x="1462" y="1693"/>
                  <a:pt x="1463" y="1693"/>
                  <a:pt x="1463" y="1693"/>
                </a:cubicBezTo>
                <a:cubicBezTo>
                  <a:pt x="1463" y="1693"/>
                  <a:pt x="1463" y="1692"/>
                  <a:pt x="1463" y="1691"/>
                </a:cubicBezTo>
                <a:cubicBezTo>
                  <a:pt x="1463" y="1691"/>
                  <a:pt x="1464" y="1691"/>
                  <a:pt x="1464" y="1690"/>
                </a:cubicBezTo>
                <a:cubicBezTo>
                  <a:pt x="1465" y="1690"/>
                  <a:pt x="1465" y="1689"/>
                  <a:pt x="1465" y="1689"/>
                </a:cubicBezTo>
                <a:cubicBezTo>
                  <a:pt x="1466" y="1688"/>
                  <a:pt x="1466" y="1688"/>
                  <a:pt x="1466" y="1687"/>
                </a:cubicBezTo>
                <a:cubicBezTo>
                  <a:pt x="1466" y="1686"/>
                  <a:pt x="1466" y="1686"/>
                  <a:pt x="1465" y="1686"/>
                </a:cubicBezTo>
                <a:cubicBezTo>
                  <a:pt x="1465" y="1686"/>
                  <a:pt x="1463" y="1686"/>
                  <a:pt x="1464" y="1685"/>
                </a:cubicBezTo>
                <a:cubicBezTo>
                  <a:pt x="1464" y="1685"/>
                  <a:pt x="1465" y="1685"/>
                  <a:pt x="1466" y="1685"/>
                </a:cubicBezTo>
                <a:cubicBezTo>
                  <a:pt x="1466" y="1685"/>
                  <a:pt x="1467" y="1685"/>
                  <a:pt x="1467" y="1686"/>
                </a:cubicBezTo>
                <a:cubicBezTo>
                  <a:pt x="1467" y="1687"/>
                  <a:pt x="1468" y="1686"/>
                  <a:pt x="1468" y="1686"/>
                </a:cubicBezTo>
                <a:cubicBezTo>
                  <a:pt x="1468" y="1685"/>
                  <a:pt x="1468" y="1685"/>
                  <a:pt x="1468" y="1684"/>
                </a:cubicBezTo>
                <a:cubicBezTo>
                  <a:pt x="1469" y="1683"/>
                  <a:pt x="1469" y="1681"/>
                  <a:pt x="1469" y="1680"/>
                </a:cubicBezTo>
                <a:cubicBezTo>
                  <a:pt x="1469" y="1679"/>
                  <a:pt x="1470" y="1678"/>
                  <a:pt x="1470" y="1678"/>
                </a:cubicBezTo>
                <a:cubicBezTo>
                  <a:pt x="1471" y="1678"/>
                  <a:pt x="1471" y="1679"/>
                  <a:pt x="1471" y="1680"/>
                </a:cubicBezTo>
                <a:cubicBezTo>
                  <a:pt x="1472" y="1681"/>
                  <a:pt x="1474" y="1680"/>
                  <a:pt x="1473" y="1682"/>
                </a:cubicBezTo>
                <a:close/>
                <a:moveTo>
                  <a:pt x="1482" y="1673"/>
                </a:moveTo>
                <a:cubicBezTo>
                  <a:pt x="1483" y="1673"/>
                  <a:pt x="1483" y="1674"/>
                  <a:pt x="1483" y="1675"/>
                </a:cubicBezTo>
                <a:cubicBezTo>
                  <a:pt x="1483" y="1675"/>
                  <a:pt x="1482" y="1676"/>
                  <a:pt x="1483" y="1676"/>
                </a:cubicBezTo>
                <a:cubicBezTo>
                  <a:pt x="1483" y="1676"/>
                  <a:pt x="1484" y="1676"/>
                  <a:pt x="1485" y="1676"/>
                </a:cubicBezTo>
                <a:cubicBezTo>
                  <a:pt x="1485" y="1677"/>
                  <a:pt x="1482" y="1677"/>
                  <a:pt x="1481" y="1677"/>
                </a:cubicBezTo>
                <a:cubicBezTo>
                  <a:pt x="1479" y="1678"/>
                  <a:pt x="1479" y="1680"/>
                  <a:pt x="1478" y="1678"/>
                </a:cubicBezTo>
                <a:cubicBezTo>
                  <a:pt x="1477" y="1677"/>
                  <a:pt x="1476" y="1676"/>
                  <a:pt x="1476" y="1675"/>
                </a:cubicBezTo>
                <a:cubicBezTo>
                  <a:pt x="1476" y="1674"/>
                  <a:pt x="1474" y="1673"/>
                  <a:pt x="1475" y="1673"/>
                </a:cubicBezTo>
                <a:cubicBezTo>
                  <a:pt x="1475" y="1673"/>
                  <a:pt x="1475" y="1673"/>
                  <a:pt x="1475" y="1673"/>
                </a:cubicBezTo>
                <a:cubicBezTo>
                  <a:pt x="1476" y="1673"/>
                  <a:pt x="1476" y="1676"/>
                  <a:pt x="1478" y="1675"/>
                </a:cubicBezTo>
                <a:cubicBezTo>
                  <a:pt x="1478" y="1675"/>
                  <a:pt x="1478" y="1674"/>
                  <a:pt x="1479" y="1674"/>
                </a:cubicBezTo>
                <a:cubicBezTo>
                  <a:pt x="1480" y="1674"/>
                  <a:pt x="1481" y="1675"/>
                  <a:pt x="1481" y="1674"/>
                </a:cubicBezTo>
                <a:cubicBezTo>
                  <a:pt x="1482" y="1674"/>
                  <a:pt x="1481" y="1673"/>
                  <a:pt x="1482" y="1673"/>
                </a:cubicBezTo>
                <a:close/>
                <a:moveTo>
                  <a:pt x="1442" y="606"/>
                </a:moveTo>
                <a:cubicBezTo>
                  <a:pt x="1443" y="605"/>
                  <a:pt x="1444" y="605"/>
                  <a:pt x="1445" y="605"/>
                </a:cubicBezTo>
                <a:cubicBezTo>
                  <a:pt x="1446" y="604"/>
                  <a:pt x="1447" y="603"/>
                  <a:pt x="1447" y="603"/>
                </a:cubicBezTo>
                <a:cubicBezTo>
                  <a:pt x="1449" y="602"/>
                  <a:pt x="1453" y="599"/>
                  <a:pt x="1454" y="601"/>
                </a:cubicBezTo>
                <a:cubicBezTo>
                  <a:pt x="1455" y="602"/>
                  <a:pt x="1456" y="604"/>
                  <a:pt x="1457" y="604"/>
                </a:cubicBezTo>
                <a:cubicBezTo>
                  <a:pt x="1458" y="605"/>
                  <a:pt x="1458" y="605"/>
                  <a:pt x="1459" y="605"/>
                </a:cubicBezTo>
                <a:cubicBezTo>
                  <a:pt x="1460" y="605"/>
                  <a:pt x="1460" y="605"/>
                  <a:pt x="1460" y="605"/>
                </a:cubicBezTo>
                <a:cubicBezTo>
                  <a:pt x="1462" y="604"/>
                  <a:pt x="1463" y="606"/>
                  <a:pt x="1463" y="607"/>
                </a:cubicBezTo>
                <a:cubicBezTo>
                  <a:pt x="1463" y="608"/>
                  <a:pt x="1464" y="609"/>
                  <a:pt x="1463" y="609"/>
                </a:cubicBezTo>
                <a:cubicBezTo>
                  <a:pt x="1463" y="610"/>
                  <a:pt x="1462" y="610"/>
                  <a:pt x="1462" y="611"/>
                </a:cubicBezTo>
                <a:cubicBezTo>
                  <a:pt x="1463" y="612"/>
                  <a:pt x="1463" y="612"/>
                  <a:pt x="1463" y="613"/>
                </a:cubicBezTo>
                <a:cubicBezTo>
                  <a:pt x="1463" y="614"/>
                  <a:pt x="1462" y="614"/>
                  <a:pt x="1461" y="614"/>
                </a:cubicBezTo>
                <a:cubicBezTo>
                  <a:pt x="1459" y="614"/>
                  <a:pt x="1458" y="615"/>
                  <a:pt x="1457" y="615"/>
                </a:cubicBezTo>
                <a:cubicBezTo>
                  <a:pt x="1455" y="615"/>
                  <a:pt x="1454" y="615"/>
                  <a:pt x="1453" y="614"/>
                </a:cubicBezTo>
                <a:cubicBezTo>
                  <a:pt x="1451" y="613"/>
                  <a:pt x="1449" y="613"/>
                  <a:pt x="1447" y="611"/>
                </a:cubicBezTo>
                <a:cubicBezTo>
                  <a:pt x="1446" y="611"/>
                  <a:pt x="1445" y="610"/>
                  <a:pt x="1445" y="609"/>
                </a:cubicBezTo>
                <a:cubicBezTo>
                  <a:pt x="1444" y="608"/>
                  <a:pt x="1443" y="608"/>
                  <a:pt x="1442" y="607"/>
                </a:cubicBezTo>
                <a:cubicBezTo>
                  <a:pt x="1442" y="606"/>
                  <a:pt x="1442" y="606"/>
                  <a:pt x="1442" y="606"/>
                </a:cubicBezTo>
                <a:close/>
                <a:moveTo>
                  <a:pt x="1444" y="1097"/>
                </a:moveTo>
                <a:cubicBezTo>
                  <a:pt x="1443" y="1096"/>
                  <a:pt x="1442" y="1096"/>
                  <a:pt x="1442" y="1094"/>
                </a:cubicBezTo>
                <a:cubicBezTo>
                  <a:pt x="1441" y="1093"/>
                  <a:pt x="1441" y="1092"/>
                  <a:pt x="1440" y="1091"/>
                </a:cubicBezTo>
                <a:cubicBezTo>
                  <a:pt x="1439" y="1090"/>
                  <a:pt x="1437" y="1089"/>
                  <a:pt x="1437" y="1088"/>
                </a:cubicBezTo>
                <a:cubicBezTo>
                  <a:pt x="1436" y="1086"/>
                  <a:pt x="1436" y="1085"/>
                  <a:pt x="1434" y="1084"/>
                </a:cubicBezTo>
                <a:cubicBezTo>
                  <a:pt x="1433" y="1083"/>
                  <a:pt x="1432" y="1082"/>
                  <a:pt x="1431" y="1081"/>
                </a:cubicBezTo>
                <a:cubicBezTo>
                  <a:pt x="1429" y="1079"/>
                  <a:pt x="1429" y="1075"/>
                  <a:pt x="1430" y="1073"/>
                </a:cubicBezTo>
                <a:cubicBezTo>
                  <a:pt x="1431" y="1072"/>
                  <a:pt x="1433" y="1071"/>
                  <a:pt x="1434" y="1071"/>
                </a:cubicBezTo>
                <a:cubicBezTo>
                  <a:pt x="1435" y="1071"/>
                  <a:pt x="1436" y="1071"/>
                  <a:pt x="1437" y="1071"/>
                </a:cubicBezTo>
                <a:cubicBezTo>
                  <a:pt x="1437" y="1070"/>
                  <a:pt x="1436" y="1070"/>
                  <a:pt x="1435" y="1070"/>
                </a:cubicBezTo>
                <a:cubicBezTo>
                  <a:pt x="1434" y="1069"/>
                  <a:pt x="1433" y="1069"/>
                  <a:pt x="1432" y="1069"/>
                </a:cubicBezTo>
                <a:cubicBezTo>
                  <a:pt x="1429" y="1069"/>
                  <a:pt x="1425" y="1072"/>
                  <a:pt x="1423" y="1068"/>
                </a:cubicBezTo>
                <a:cubicBezTo>
                  <a:pt x="1423" y="1067"/>
                  <a:pt x="1423" y="1067"/>
                  <a:pt x="1422" y="1066"/>
                </a:cubicBezTo>
                <a:cubicBezTo>
                  <a:pt x="1421" y="1065"/>
                  <a:pt x="1421" y="1065"/>
                  <a:pt x="1421" y="1063"/>
                </a:cubicBezTo>
                <a:cubicBezTo>
                  <a:pt x="1421" y="1061"/>
                  <a:pt x="1422" y="1058"/>
                  <a:pt x="1423" y="1055"/>
                </a:cubicBezTo>
                <a:cubicBezTo>
                  <a:pt x="1423" y="1054"/>
                  <a:pt x="1423" y="1053"/>
                  <a:pt x="1423" y="1052"/>
                </a:cubicBezTo>
                <a:cubicBezTo>
                  <a:pt x="1423" y="1052"/>
                  <a:pt x="1424" y="1051"/>
                  <a:pt x="1424" y="1050"/>
                </a:cubicBezTo>
                <a:cubicBezTo>
                  <a:pt x="1425" y="1049"/>
                  <a:pt x="1425" y="1048"/>
                  <a:pt x="1425" y="1048"/>
                </a:cubicBezTo>
                <a:cubicBezTo>
                  <a:pt x="1426" y="1047"/>
                  <a:pt x="1427" y="1047"/>
                  <a:pt x="1427" y="1047"/>
                </a:cubicBezTo>
                <a:cubicBezTo>
                  <a:pt x="1428" y="1046"/>
                  <a:pt x="1428" y="1046"/>
                  <a:pt x="1429" y="1046"/>
                </a:cubicBezTo>
                <a:cubicBezTo>
                  <a:pt x="1430" y="1046"/>
                  <a:pt x="1430" y="1047"/>
                  <a:pt x="1431" y="1047"/>
                </a:cubicBezTo>
                <a:cubicBezTo>
                  <a:pt x="1432" y="1048"/>
                  <a:pt x="1434" y="1047"/>
                  <a:pt x="1435" y="1047"/>
                </a:cubicBezTo>
                <a:cubicBezTo>
                  <a:pt x="1437" y="1047"/>
                  <a:pt x="1438" y="1047"/>
                  <a:pt x="1440" y="1047"/>
                </a:cubicBezTo>
                <a:cubicBezTo>
                  <a:pt x="1441" y="1047"/>
                  <a:pt x="1443" y="1048"/>
                  <a:pt x="1444" y="1049"/>
                </a:cubicBezTo>
                <a:cubicBezTo>
                  <a:pt x="1444" y="1050"/>
                  <a:pt x="1444" y="1050"/>
                  <a:pt x="1445" y="1051"/>
                </a:cubicBezTo>
                <a:cubicBezTo>
                  <a:pt x="1445" y="1051"/>
                  <a:pt x="1446" y="1051"/>
                  <a:pt x="1447" y="1051"/>
                </a:cubicBezTo>
                <a:cubicBezTo>
                  <a:pt x="1447" y="1051"/>
                  <a:pt x="1448" y="1052"/>
                  <a:pt x="1449" y="1051"/>
                </a:cubicBezTo>
                <a:cubicBezTo>
                  <a:pt x="1449" y="1051"/>
                  <a:pt x="1448" y="1050"/>
                  <a:pt x="1448" y="1050"/>
                </a:cubicBezTo>
                <a:cubicBezTo>
                  <a:pt x="1448" y="1049"/>
                  <a:pt x="1447" y="1049"/>
                  <a:pt x="1446" y="1049"/>
                </a:cubicBezTo>
                <a:cubicBezTo>
                  <a:pt x="1445" y="1049"/>
                  <a:pt x="1445" y="1047"/>
                  <a:pt x="1444" y="1046"/>
                </a:cubicBezTo>
                <a:cubicBezTo>
                  <a:pt x="1443" y="1046"/>
                  <a:pt x="1441" y="1046"/>
                  <a:pt x="1440" y="1045"/>
                </a:cubicBezTo>
                <a:cubicBezTo>
                  <a:pt x="1439" y="1044"/>
                  <a:pt x="1441" y="1043"/>
                  <a:pt x="1441" y="1041"/>
                </a:cubicBezTo>
                <a:cubicBezTo>
                  <a:pt x="1441" y="1041"/>
                  <a:pt x="1441" y="1040"/>
                  <a:pt x="1441" y="1039"/>
                </a:cubicBezTo>
                <a:cubicBezTo>
                  <a:pt x="1441" y="1039"/>
                  <a:pt x="1442" y="1038"/>
                  <a:pt x="1442" y="1038"/>
                </a:cubicBezTo>
                <a:cubicBezTo>
                  <a:pt x="1443" y="1037"/>
                  <a:pt x="1443" y="1036"/>
                  <a:pt x="1443" y="1036"/>
                </a:cubicBezTo>
                <a:cubicBezTo>
                  <a:pt x="1443" y="1035"/>
                  <a:pt x="1444" y="1035"/>
                  <a:pt x="1445" y="1035"/>
                </a:cubicBezTo>
                <a:cubicBezTo>
                  <a:pt x="1447" y="1034"/>
                  <a:pt x="1444" y="1033"/>
                  <a:pt x="1445" y="1032"/>
                </a:cubicBezTo>
                <a:cubicBezTo>
                  <a:pt x="1446" y="1031"/>
                  <a:pt x="1446" y="1033"/>
                  <a:pt x="1446" y="1034"/>
                </a:cubicBezTo>
                <a:cubicBezTo>
                  <a:pt x="1447" y="1035"/>
                  <a:pt x="1448" y="1034"/>
                  <a:pt x="1449" y="1034"/>
                </a:cubicBezTo>
                <a:cubicBezTo>
                  <a:pt x="1450" y="1034"/>
                  <a:pt x="1449" y="1035"/>
                  <a:pt x="1448" y="1035"/>
                </a:cubicBezTo>
                <a:cubicBezTo>
                  <a:pt x="1448" y="1035"/>
                  <a:pt x="1447" y="1036"/>
                  <a:pt x="1447" y="1036"/>
                </a:cubicBezTo>
                <a:cubicBezTo>
                  <a:pt x="1446" y="1036"/>
                  <a:pt x="1445" y="1036"/>
                  <a:pt x="1445" y="1036"/>
                </a:cubicBezTo>
                <a:cubicBezTo>
                  <a:pt x="1444" y="1037"/>
                  <a:pt x="1444" y="1037"/>
                  <a:pt x="1443" y="1038"/>
                </a:cubicBezTo>
                <a:cubicBezTo>
                  <a:pt x="1442" y="1039"/>
                  <a:pt x="1442" y="1040"/>
                  <a:pt x="1442" y="1041"/>
                </a:cubicBezTo>
                <a:cubicBezTo>
                  <a:pt x="1442" y="1043"/>
                  <a:pt x="1442" y="1044"/>
                  <a:pt x="1443" y="1044"/>
                </a:cubicBezTo>
                <a:cubicBezTo>
                  <a:pt x="1444" y="1044"/>
                  <a:pt x="1444" y="1044"/>
                  <a:pt x="1445" y="1044"/>
                </a:cubicBezTo>
                <a:cubicBezTo>
                  <a:pt x="1445" y="1043"/>
                  <a:pt x="1446" y="1043"/>
                  <a:pt x="1447" y="1043"/>
                </a:cubicBezTo>
                <a:cubicBezTo>
                  <a:pt x="1447" y="1043"/>
                  <a:pt x="1449" y="1041"/>
                  <a:pt x="1449" y="1042"/>
                </a:cubicBezTo>
                <a:cubicBezTo>
                  <a:pt x="1448" y="1043"/>
                  <a:pt x="1447" y="1044"/>
                  <a:pt x="1447" y="1044"/>
                </a:cubicBezTo>
                <a:cubicBezTo>
                  <a:pt x="1445" y="1047"/>
                  <a:pt x="1449" y="1048"/>
                  <a:pt x="1449" y="1051"/>
                </a:cubicBezTo>
                <a:cubicBezTo>
                  <a:pt x="1450" y="1052"/>
                  <a:pt x="1449" y="1054"/>
                  <a:pt x="1450" y="1055"/>
                </a:cubicBezTo>
                <a:cubicBezTo>
                  <a:pt x="1451" y="1055"/>
                  <a:pt x="1451" y="1056"/>
                  <a:pt x="1452" y="1056"/>
                </a:cubicBezTo>
                <a:cubicBezTo>
                  <a:pt x="1452" y="1057"/>
                  <a:pt x="1453" y="1059"/>
                  <a:pt x="1453" y="1060"/>
                </a:cubicBezTo>
                <a:cubicBezTo>
                  <a:pt x="1453" y="1061"/>
                  <a:pt x="1454" y="1062"/>
                  <a:pt x="1455" y="1063"/>
                </a:cubicBezTo>
                <a:cubicBezTo>
                  <a:pt x="1456" y="1064"/>
                  <a:pt x="1457" y="1065"/>
                  <a:pt x="1457" y="1066"/>
                </a:cubicBezTo>
                <a:cubicBezTo>
                  <a:pt x="1457" y="1067"/>
                  <a:pt x="1457" y="1067"/>
                  <a:pt x="1458" y="1068"/>
                </a:cubicBezTo>
                <a:cubicBezTo>
                  <a:pt x="1458" y="1069"/>
                  <a:pt x="1458" y="1069"/>
                  <a:pt x="1458" y="1070"/>
                </a:cubicBezTo>
                <a:cubicBezTo>
                  <a:pt x="1459" y="1071"/>
                  <a:pt x="1458" y="1073"/>
                  <a:pt x="1458" y="1074"/>
                </a:cubicBezTo>
                <a:cubicBezTo>
                  <a:pt x="1458" y="1076"/>
                  <a:pt x="1459" y="1077"/>
                  <a:pt x="1460" y="1078"/>
                </a:cubicBezTo>
                <a:cubicBezTo>
                  <a:pt x="1461" y="1079"/>
                  <a:pt x="1462" y="1080"/>
                  <a:pt x="1463" y="1081"/>
                </a:cubicBezTo>
                <a:cubicBezTo>
                  <a:pt x="1465" y="1084"/>
                  <a:pt x="1466" y="1088"/>
                  <a:pt x="1466" y="1092"/>
                </a:cubicBezTo>
                <a:cubicBezTo>
                  <a:pt x="1466" y="1093"/>
                  <a:pt x="1466" y="1094"/>
                  <a:pt x="1467" y="1095"/>
                </a:cubicBezTo>
                <a:cubicBezTo>
                  <a:pt x="1467" y="1096"/>
                  <a:pt x="1467" y="1097"/>
                  <a:pt x="1468" y="1098"/>
                </a:cubicBezTo>
                <a:cubicBezTo>
                  <a:pt x="1469" y="1098"/>
                  <a:pt x="1469" y="1098"/>
                  <a:pt x="1469" y="1099"/>
                </a:cubicBezTo>
                <a:cubicBezTo>
                  <a:pt x="1470" y="1100"/>
                  <a:pt x="1469" y="1100"/>
                  <a:pt x="1469" y="1101"/>
                </a:cubicBezTo>
                <a:cubicBezTo>
                  <a:pt x="1469" y="1102"/>
                  <a:pt x="1470" y="1102"/>
                  <a:pt x="1470" y="1102"/>
                </a:cubicBezTo>
                <a:cubicBezTo>
                  <a:pt x="1471" y="1103"/>
                  <a:pt x="1473" y="1104"/>
                  <a:pt x="1474" y="1105"/>
                </a:cubicBezTo>
                <a:cubicBezTo>
                  <a:pt x="1474" y="1106"/>
                  <a:pt x="1473" y="1105"/>
                  <a:pt x="1472" y="1105"/>
                </a:cubicBezTo>
                <a:cubicBezTo>
                  <a:pt x="1472" y="1105"/>
                  <a:pt x="1472" y="1106"/>
                  <a:pt x="1472" y="1107"/>
                </a:cubicBezTo>
                <a:cubicBezTo>
                  <a:pt x="1473" y="1108"/>
                  <a:pt x="1474" y="1109"/>
                  <a:pt x="1475" y="1110"/>
                </a:cubicBezTo>
                <a:cubicBezTo>
                  <a:pt x="1475" y="1111"/>
                  <a:pt x="1475" y="1113"/>
                  <a:pt x="1476" y="1114"/>
                </a:cubicBezTo>
                <a:cubicBezTo>
                  <a:pt x="1477" y="1115"/>
                  <a:pt x="1478" y="1116"/>
                  <a:pt x="1479" y="1117"/>
                </a:cubicBezTo>
                <a:cubicBezTo>
                  <a:pt x="1480" y="1118"/>
                  <a:pt x="1481" y="1119"/>
                  <a:pt x="1481" y="1120"/>
                </a:cubicBezTo>
                <a:cubicBezTo>
                  <a:pt x="1481" y="1121"/>
                  <a:pt x="1480" y="1122"/>
                  <a:pt x="1479" y="1123"/>
                </a:cubicBezTo>
                <a:cubicBezTo>
                  <a:pt x="1478" y="1124"/>
                  <a:pt x="1479" y="1125"/>
                  <a:pt x="1479" y="1126"/>
                </a:cubicBezTo>
                <a:cubicBezTo>
                  <a:pt x="1479" y="1128"/>
                  <a:pt x="1479" y="1129"/>
                  <a:pt x="1479" y="1131"/>
                </a:cubicBezTo>
                <a:cubicBezTo>
                  <a:pt x="1478" y="1132"/>
                  <a:pt x="1480" y="1134"/>
                  <a:pt x="1480" y="1135"/>
                </a:cubicBezTo>
                <a:cubicBezTo>
                  <a:pt x="1480" y="1136"/>
                  <a:pt x="1480" y="1137"/>
                  <a:pt x="1479" y="1136"/>
                </a:cubicBezTo>
                <a:cubicBezTo>
                  <a:pt x="1479" y="1136"/>
                  <a:pt x="1478" y="1136"/>
                  <a:pt x="1478" y="1136"/>
                </a:cubicBezTo>
                <a:cubicBezTo>
                  <a:pt x="1478" y="1135"/>
                  <a:pt x="1477" y="1135"/>
                  <a:pt x="1477" y="1135"/>
                </a:cubicBezTo>
                <a:cubicBezTo>
                  <a:pt x="1477" y="1135"/>
                  <a:pt x="1477" y="1134"/>
                  <a:pt x="1476" y="1134"/>
                </a:cubicBezTo>
                <a:cubicBezTo>
                  <a:pt x="1474" y="1133"/>
                  <a:pt x="1475" y="1138"/>
                  <a:pt x="1475" y="1139"/>
                </a:cubicBezTo>
                <a:cubicBezTo>
                  <a:pt x="1475" y="1140"/>
                  <a:pt x="1475" y="1140"/>
                  <a:pt x="1474" y="1141"/>
                </a:cubicBezTo>
                <a:cubicBezTo>
                  <a:pt x="1474" y="1142"/>
                  <a:pt x="1473" y="1143"/>
                  <a:pt x="1472" y="1143"/>
                </a:cubicBezTo>
                <a:cubicBezTo>
                  <a:pt x="1471" y="1143"/>
                  <a:pt x="1469" y="1142"/>
                  <a:pt x="1468" y="1141"/>
                </a:cubicBezTo>
                <a:cubicBezTo>
                  <a:pt x="1467" y="1140"/>
                  <a:pt x="1467" y="1139"/>
                  <a:pt x="1467" y="1137"/>
                </a:cubicBezTo>
                <a:cubicBezTo>
                  <a:pt x="1468" y="1135"/>
                  <a:pt x="1467" y="1133"/>
                  <a:pt x="1467" y="1132"/>
                </a:cubicBezTo>
                <a:cubicBezTo>
                  <a:pt x="1468" y="1130"/>
                  <a:pt x="1468" y="1128"/>
                  <a:pt x="1468" y="1127"/>
                </a:cubicBezTo>
                <a:cubicBezTo>
                  <a:pt x="1469" y="1126"/>
                  <a:pt x="1468" y="1126"/>
                  <a:pt x="1468" y="1125"/>
                </a:cubicBezTo>
                <a:cubicBezTo>
                  <a:pt x="1469" y="1125"/>
                  <a:pt x="1469" y="1124"/>
                  <a:pt x="1469" y="1124"/>
                </a:cubicBezTo>
                <a:cubicBezTo>
                  <a:pt x="1470" y="1122"/>
                  <a:pt x="1471" y="1121"/>
                  <a:pt x="1472" y="1120"/>
                </a:cubicBezTo>
                <a:cubicBezTo>
                  <a:pt x="1472" y="1119"/>
                  <a:pt x="1475" y="1117"/>
                  <a:pt x="1474" y="1116"/>
                </a:cubicBezTo>
                <a:cubicBezTo>
                  <a:pt x="1473" y="1116"/>
                  <a:pt x="1473" y="1117"/>
                  <a:pt x="1472" y="1117"/>
                </a:cubicBezTo>
                <a:cubicBezTo>
                  <a:pt x="1471" y="1117"/>
                  <a:pt x="1471" y="1117"/>
                  <a:pt x="1470" y="1118"/>
                </a:cubicBezTo>
                <a:cubicBezTo>
                  <a:pt x="1470" y="1118"/>
                  <a:pt x="1469" y="1121"/>
                  <a:pt x="1468" y="1121"/>
                </a:cubicBezTo>
                <a:cubicBezTo>
                  <a:pt x="1466" y="1120"/>
                  <a:pt x="1468" y="1117"/>
                  <a:pt x="1469" y="1117"/>
                </a:cubicBezTo>
                <a:cubicBezTo>
                  <a:pt x="1469" y="1115"/>
                  <a:pt x="1469" y="1114"/>
                  <a:pt x="1470" y="1113"/>
                </a:cubicBezTo>
                <a:cubicBezTo>
                  <a:pt x="1471" y="1112"/>
                  <a:pt x="1472" y="1112"/>
                  <a:pt x="1472" y="1111"/>
                </a:cubicBezTo>
                <a:cubicBezTo>
                  <a:pt x="1472" y="1111"/>
                  <a:pt x="1472" y="1110"/>
                  <a:pt x="1472" y="1109"/>
                </a:cubicBezTo>
                <a:cubicBezTo>
                  <a:pt x="1470" y="1107"/>
                  <a:pt x="1465" y="1106"/>
                  <a:pt x="1464" y="1109"/>
                </a:cubicBezTo>
                <a:cubicBezTo>
                  <a:pt x="1464" y="1111"/>
                  <a:pt x="1464" y="1112"/>
                  <a:pt x="1463" y="1113"/>
                </a:cubicBezTo>
                <a:cubicBezTo>
                  <a:pt x="1463" y="1113"/>
                  <a:pt x="1462" y="1114"/>
                  <a:pt x="1461" y="1114"/>
                </a:cubicBezTo>
                <a:cubicBezTo>
                  <a:pt x="1460" y="1113"/>
                  <a:pt x="1461" y="1109"/>
                  <a:pt x="1461" y="1108"/>
                </a:cubicBezTo>
                <a:cubicBezTo>
                  <a:pt x="1462" y="1107"/>
                  <a:pt x="1462" y="1105"/>
                  <a:pt x="1462" y="1104"/>
                </a:cubicBezTo>
                <a:cubicBezTo>
                  <a:pt x="1462" y="1103"/>
                  <a:pt x="1462" y="1102"/>
                  <a:pt x="1462" y="1101"/>
                </a:cubicBezTo>
                <a:cubicBezTo>
                  <a:pt x="1462" y="1101"/>
                  <a:pt x="1461" y="1101"/>
                  <a:pt x="1461" y="1100"/>
                </a:cubicBezTo>
                <a:cubicBezTo>
                  <a:pt x="1460" y="1099"/>
                  <a:pt x="1459" y="1098"/>
                  <a:pt x="1457" y="1098"/>
                </a:cubicBezTo>
                <a:cubicBezTo>
                  <a:pt x="1456" y="1098"/>
                  <a:pt x="1456" y="1101"/>
                  <a:pt x="1454" y="1101"/>
                </a:cubicBezTo>
                <a:cubicBezTo>
                  <a:pt x="1454" y="1100"/>
                  <a:pt x="1455" y="1099"/>
                  <a:pt x="1455" y="1099"/>
                </a:cubicBezTo>
                <a:cubicBezTo>
                  <a:pt x="1455" y="1098"/>
                  <a:pt x="1455" y="1097"/>
                  <a:pt x="1456" y="1097"/>
                </a:cubicBezTo>
                <a:cubicBezTo>
                  <a:pt x="1457" y="1097"/>
                  <a:pt x="1458" y="1096"/>
                  <a:pt x="1457" y="1095"/>
                </a:cubicBezTo>
                <a:cubicBezTo>
                  <a:pt x="1456" y="1094"/>
                  <a:pt x="1454" y="1096"/>
                  <a:pt x="1453" y="1096"/>
                </a:cubicBezTo>
                <a:cubicBezTo>
                  <a:pt x="1452" y="1095"/>
                  <a:pt x="1453" y="1095"/>
                  <a:pt x="1452" y="1094"/>
                </a:cubicBezTo>
                <a:cubicBezTo>
                  <a:pt x="1452" y="1094"/>
                  <a:pt x="1451" y="1095"/>
                  <a:pt x="1451" y="1095"/>
                </a:cubicBezTo>
                <a:cubicBezTo>
                  <a:pt x="1450" y="1097"/>
                  <a:pt x="1451" y="1099"/>
                  <a:pt x="1450" y="1100"/>
                </a:cubicBezTo>
                <a:cubicBezTo>
                  <a:pt x="1450" y="1102"/>
                  <a:pt x="1448" y="1101"/>
                  <a:pt x="1447" y="1100"/>
                </a:cubicBezTo>
                <a:cubicBezTo>
                  <a:pt x="1445" y="1100"/>
                  <a:pt x="1445" y="1099"/>
                  <a:pt x="1444" y="1097"/>
                </a:cubicBezTo>
                <a:close/>
                <a:moveTo>
                  <a:pt x="1457" y="1835"/>
                </a:moveTo>
                <a:cubicBezTo>
                  <a:pt x="1456" y="1835"/>
                  <a:pt x="1456" y="1833"/>
                  <a:pt x="1456" y="1832"/>
                </a:cubicBezTo>
                <a:cubicBezTo>
                  <a:pt x="1455" y="1831"/>
                  <a:pt x="1454" y="1830"/>
                  <a:pt x="1454" y="1829"/>
                </a:cubicBezTo>
                <a:cubicBezTo>
                  <a:pt x="1453" y="1828"/>
                  <a:pt x="1453" y="1827"/>
                  <a:pt x="1453" y="1825"/>
                </a:cubicBezTo>
                <a:cubicBezTo>
                  <a:pt x="1452" y="1824"/>
                  <a:pt x="1452" y="1823"/>
                  <a:pt x="1453" y="1824"/>
                </a:cubicBezTo>
                <a:cubicBezTo>
                  <a:pt x="1455" y="1825"/>
                  <a:pt x="1455" y="1828"/>
                  <a:pt x="1457" y="1829"/>
                </a:cubicBezTo>
                <a:cubicBezTo>
                  <a:pt x="1458" y="1830"/>
                  <a:pt x="1458" y="1831"/>
                  <a:pt x="1458" y="1832"/>
                </a:cubicBezTo>
                <a:cubicBezTo>
                  <a:pt x="1458" y="1833"/>
                  <a:pt x="1457" y="1835"/>
                  <a:pt x="1457" y="1835"/>
                </a:cubicBezTo>
                <a:close/>
                <a:moveTo>
                  <a:pt x="1715" y="2052"/>
                </a:moveTo>
                <a:cubicBezTo>
                  <a:pt x="1715" y="2052"/>
                  <a:pt x="1714" y="2052"/>
                  <a:pt x="1714" y="2051"/>
                </a:cubicBezTo>
                <a:cubicBezTo>
                  <a:pt x="1713" y="2051"/>
                  <a:pt x="1712" y="2051"/>
                  <a:pt x="1712" y="2051"/>
                </a:cubicBezTo>
                <a:cubicBezTo>
                  <a:pt x="1710" y="2051"/>
                  <a:pt x="1709" y="2050"/>
                  <a:pt x="1708" y="2050"/>
                </a:cubicBezTo>
                <a:cubicBezTo>
                  <a:pt x="1706" y="2049"/>
                  <a:pt x="1705" y="2048"/>
                  <a:pt x="1704" y="2048"/>
                </a:cubicBezTo>
                <a:cubicBezTo>
                  <a:pt x="1703" y="2047"/>
                  <a:pt x="1702" y="2047"/>
                  <a:pt x="1701" y="2046"/>
                </a:cubicBezTo>
                <a:cubicBezTo>
                  <a:pt x="1699" y="2045"/>
                  <a:pt x="1699" y="2044"/>
                  <a:pt x="1698" y="2043"/>
                </a:cubicBezTo>
                <a:cubicBezTo>
                  <a:pt x="1697" y="2042"/>
                  <a:pt x="1697" y="2041"/>
                  <a:pt x="1697" y="2039"/>
                </a:cubicBezTo>
                <a:cubicBezTo>
                  <a:pt x="1697" y="2038"/>
                  <a:pt x="1695" y="2037"/>
                  <a:pt x="1695" y="2035"/>
                </a:cubicBezTo>
                <a:cubicBezTo>
                  <a:pt x="1696" y="2034"/>
                  <a:pt x="1696" y="2032"/>
                  <a:pt x="1696" y="2032"/>
                </a:cubicBezTo>
                <a:cubicBezTo>
                  <a:pt x="1697" y="2031"/>
                  <a:pt x="1697" y="2031"/>
                  <a:pt x="1698" y="2031"/>
                </a:cubicBezTo>
                <a:cubicBezTo>
                  <a:pt x="1699" y="2031"/>
                  <a:pt x="1700" y="2031"/>
                  <a:pt x="1700" y="2031"/>
                </a:cubicBezTo>
                <a:cubicBezTo>
                  <a:pt x="1701" y="2031"/>
                  <a:pt x="1702" y="2032"/>
                  <a:pt x="1702" y="2032"/>
                </a:cubicBezTo>
                <a:cubicBezTo>
                  <a:pt x="1703" y="2033"/>
                  <a:pt x="1704" y="2034"/>
                  <a:pt x="1705" y="2035"/>
                </a:cubicBezTo>
                <a:cubicBezTo>
                  <a:pt x="1707" y="2035"/>
                  <a:pt x="1707" y="2036"/>
                  <a:pt x="1708" y="2038"/>
                </a:cubicBezTo>
                <a:cubicBezTo>
                  <a:pt x="1709" y="2039"/>
                  <a:pt x="1711" y="2040"/>
                  <a:pt x="1712" y="2040"/>
                </a:cubicBezTo>
                <a:cubicBezTo>
                  <a:pt x="1713" y="2041"/>
                  <a:pt x="1714" y="2042"/>
                  <a:pt x="1715" y="2043"/>
                </a:cubicBezTo>
                <a:cubicBezTo>
                  <a:pt x="1715" y="2045"/>
                  <a:pt x="1717" y="2045"/>
                  <a:pt x="1717" y="2047"/>
                </a:cubicBezTo>
                <a:cubicBezTo>
                  <a:pt x="1718" y="2048"/>
                  <a:pt x="1718" y="2049"/>
                  <a:pt x="1718" y="2051"/>
                </a:cubicBezTo>
                <a:cubicBezTo>
                  <a:pt x="1718" y="2052"/>
                  <a:pt x="1716" y="2053"/>
                  <a:pt x="1715" y="2052"/>
                </a:cubicBezTo>
                <a:close/>
                <a:moveTo>
                  <a:pt x="1935" y="2056"/>
                </a:moveTo>
                <a:cubicBezTo>
                  <a:pt x="1934" y="2056"/>
                  <a:pt x="1934" y="2057"/>
                  <a:pt x="1934" y="2057"/>
                </a:cubicBezTo>
                <a:cubicBezTo>
                  <a:pt x="1933" y="2058"/>
                  <a:pt x="1933" y="2058"/>
                  <a:pt x="1932" y="2058"/>
                </a:cubicBezTo>
                <a:cubicBezTo>
                  <a:pt x="1931" y="2059"/>
                  <a:pt x="1929" y="2059"/>
                  <a:pt x="1930" y="2057"/>
                </a:cubicBezTo>
                <a:cubicBezTo>
                  <a:pt x="1931" y="2057"/>
                  <a:pt x="1931" y="2056"/>
                  <a:pt x="1931" y="2055"/>
                </a:cubicBezTo>
                <a:cubicBezTo>
                  <a:pt x="1931" y="2055"/>
                  <a:pt x="1931" y="2055"/>
                  <a:pt x="1931" y="2055"/>
                </a:cubicBezTo>
                <a:cubicBezTo>
                  <a:pt x="1932" y="2055"/>
                  <a:pt x="1934" y="2055"/>
                  <a:pt x="1935" y="2055"/>
                </a:cubicBezTo>
                <a:cubicBezTo>
                  <a:pt x="1935" y="2055"/>
                  <a:pt x="1935" y="2055"/>
                  <a:pt x="1935" y="2056"/>
                </a:cubicBezTo>
                <a:close/>
                <a:moveTo>
                  <a:pt x="2054" y="1899"/>
                </a:moveTo>
                <a:cubicBezTo>
                  <a:pt x="2054" y="1899"/>
                  <a:pt x="2054" y="1898"/>
                  <a:pt x="2054" y="1898"/>
                </a:cubicBezTo>
                <a:cubicBezTo>
                  <a:pt x="2055" y="1897"/>
                  <a:pt x="2055" y="1897"/>
                  <a:pt x="2055" y="1898"/>
                </a:cubicBezTo>
                <a:cubicBezTo>
                  <a:pt x="2056" y="1898"/>
                  <a:pt x="2056" y="1898"/>
                  <a:pt x="2056" y="1899"/>
                </a:cubicBezTo>
                <a:cubicBezTo>
                  <a:pt x="2057" y="1899"/>
                  <a:pt x="2057" y="1898"/>
                  <a:pt x="2058" y="1898"/>
                </a:cubicBezTo>
                <a:cubicBezTo>
                  <a:pt x="2058" y="1897"/>
                  <a:pt x="2058" y="1897"/>
                  <a:pt x="2058" y="1896"/>
                </a:cubicBezTo>
                <a:cubicBezTo>
                  <a:pt x="2058" y="1896"/>
                  <a:pt x="2058" y="1896"/>
                  <a:pt x="2058" y="1895"/>
                </a:cubicBezTo>
                <a:cubicBezTo>
                  <a:pt x="2059" y="1895"/>
                  <a:pt x="2060" y="1894"/>
                  <a:pt x="2060" y="1893"/>
                </a:cubicBezTo>
                <a:cubicBezTo>
                  <a:pt x="2060" y="1892"/>
                  <a:pt x="2059" y="1892"/>
                  <a:pt x="2059" y="1891"/>
                </a:cubicBezTo>
                <a:cubicBezTo>
                  <a:pt x="2058" y="1890"/>
                  <a:pt x="2058" y="1890"/>
                  <a:pt x="2057" y="1889"/>
                </a:cubicBezTo>
                <a:cubicBezTo>
                  <a:pt x="2056" y="1889"/>
                  <a:pt x="2055" y="1888"/>
                  <a:pt x="2054" y="1888"/>
                </a:cubicBezTo>
                <a:cubicBezTo>
                  <a:pt x="2054" y="1887"/>
                  <a:pt x="2053" y="1887"/>
                  <a:pt x="2053" y="1886"/>
                </a:cubicBezTo>
                <a:cubicBezTo>
                  <a:pt x="2052" y="1886"/>
                  <a:pt x="2052" y="1885"/>
                  <a:pt x="2051" y="1885"/>
                </a:cubicBezTo>
                <a:cubicBezTo>
                  <a:pt x="2051" y="1884"/>
                  <a:pt x="2050" y="1884"/>
                  <a:pt x="2050" y="1884"/>
                </a:cubicBezTo>
                <a:cubicBezTo>
                  <a:pt x="2049" y="1884"/>
                  <a:pt x="2049" y="1884"/>
                  <a:pt x="2049" y="1884"/>
                </a:cubicBezTo>
                <a:cubicBezTo>
                  <a:pt x="2048" y="1884"/>
                  <a:pt x="2048" y="1883"/>
                  <a:pt x="2048" y="1883"/>
                </a:cubicBezTo>
                <a:cubicBezTo>
                  <a:pt x="2047" y="1883"/>
                  <a:pt x="2046" y="1884"/>
                  <a:pt x="2046" y="1884"/>
                </a:cubicBezTo>
                <a:cubicBezTo>
                  <a:pt x="2045" y="1885"/>
                  <a:pt x="2044" y="1885"/>
                  <a:pt x="2044" y="1884"/>
                </a:cubicBezTo>
                <a:cubicBezTo>
                  <a:pt x="2044" y="1884"/>
                  <a:pt x="2043" y="1883"/>
                  <a:pt x="2043" y="1883"/>
                </a:cubicBezTo>
                <a:cubicBezTo>
                  <a:pt x="2042" y="1883"/>
                  <a:pt x="2042" y="1883"/>
                  <a:pt x="2042" y="1884"/>
                </a:cubicBezTo>
                <a:cubicBezTo>
                  <a:pt x="2041" y="1884"/>
                  <a:pt x="2041" y="1884"/>
                  <a:pt x="2040" y="1884"/>
                </a:cubicBezTo>
                <a:cubicBezTo>
                  <a:pt x="2040" y="1883"/>
                  <a:pt x="2039" y="1883"/>
                  <a:pt x="2038" y="1883"/>
                </a:cubicBezTo>
                <a:cubicBezTo>
                  <a:pt x="2037" y="1882"/>
                  <a:pt x="2037" y="1882"/>
                  <a:pt x="2036" y="1882"/>
                </a:cubicBezTo>
                <a:cubicBezTo>
                  <a:pt x="2035" y="1883"/>
                  <a:pt x="2035" y="1882"/>
                  <a:pt x="2034" y="1882"/>
                </a:cubicBezTo>
                <a:cubicBezTo>
                  <a:pt x="2034" y="1881"/>
                  <a:pt x="2033" y="1881"/>
                  <a:pt x="2033" y="1880"/>
                </a:cubicBezTo>
                <a:cubicBezTo>
                  <a:pt x="2033" y="1879"/>
                  <a:pt x="2034" y="1880"/>
                  <a:pt x="2035" y="1880"/>
                </a:cubicBezTo>
                <a:cubicBezTo>
                  <a:pt x="2035" y="1880"/>
                  <a:pt x="2036" y="1880"/>
                  <a:pt x="2036" y="1880"/>
                </a:cubicBezTo>
                <a:cubicBezTo>
                  <a:pt x="2037" y="1880"/>
                  <a:pt x="2037" y="1880"/>
                  <a:pt x="2037" y="1880"/>
                </a:cubicBezTo>
                <a:cubicBezTo>
                  <a:pt x="2038" y="1881"/>
                  <a:pt x="2039" y="1880"/>
                  <a:pt x="2040" y="1880"/>
                </a:cubicBezTo>
                <a:cubicBezTo>
                  <a:pt x="2040" y="1880"/>
                  <a:pt x="2041" y="1880"/>
                  <a:pt x="2042" y="1880"/>
                </a:cubicBezTo>
                <a:cubicBezTo>
                  <a:pt x="2042" y="1879"/>
                  <a:pt x="2041" y="1879"/>
                  <a:pt x="2041" y="1879"/>
                </a:cubicBezTo>
                <a:cubicBezTo>
                  <a:pt x="2040" y="1877"/>
                  <a:pt x="2042" y="1879"/>
                  <a:pt x="2042" y="1878"/>
                </a:cubicBezTo>
                <a:cubicBezTo>
                  <a:pt x="2043" y="1878"/>
                  <a:pt x="2043" y="1878"/>
                  <a:pt x="2042" y="1877"/>
                </a:cubicBezTo>
                <a:cubicBezTo>
                  <a:pt x="2042" y="1877"/>
                  <a:pt x="2041" y="1877"/>
                  <a:pt x="2041" y="1877"/>
                </a:cubicBezTo>
                <a:cubicBezTo>
                  <a:pt x="2040" y="1877"/>
                  <a:pt x="2040" y="1877"/>
                  <a:pt x="2041" y="1877"/>
                </a:cubicBezTo>
                <a:cubicBezTo>
                  <a:pt x="2041" y="1877"/>
                  <a:pt x="2041" y="1877"/>
                  <a:pt x="2041" y="1876"/>
                </a:cubicBezTo>
                <a:cubicBezTo>
                  <a:pt x="2041" y="1876"/>
                  <a:pt x="2041" y="1876"/>
                  <a:pt x="2041" y="1876"/>
                </a:cubicBezTo>
                <a:cubicBezTo>
                  <a:pt x="2040" y="1876"/>
                  <a:pt x="2040" y="1876"/>
                  <a:pt x="2040" y="1877"/>
                </a:cubicBezTo>
                <a:cubicBezTo>
                  <a:pt x="2039" y="1877"/>
                  <a:pt x="2039" y="1877"/>
                  <a:pt x="2039" y="1877"/>
                </a:cubicBezTo>
                <a:cubicBezTo>
                  <a:pt x="2038" y="1877"/>
                  <a:pt x="2038" y="1877"/>
                  <a:pt x="2038" y="1877"/>
                </a:cubicBezTo>
                <a:cubicBezTo>
                  <a:pt x="2038" y="1877"/>
                  <a:pt x="2037" y="1877"/>
                  <a:pt x="2037" y="1877"/>
                </a:cubicBezTo>
                <a:cubicBezTo>
                  <a:pt x="2037" y="1877"/>
                  <a:pt x="2036" y="1877"/>
                  <a:pt x="2036" y="1877"/>
                </a:cubicBezTo>
                <a:cubicBezTo>
                  <a:pt x="2035" y="1877"/>
                  <a:pt x="2035" y="1877"/>
                  <a:pt x="2034" y="1877"/>
                </a:cubicBezTo>
                <a:cubicBezTo>
                  <a:pt x="2033" y="1877"/>
                  <a:pt x="2033" y="1878"/>
                  <a:pt x="2032" y="1878"/>
                </a:cubicBezTo>
                <a:cubicBezTo>
                  <a:pt x="2031" y="1878"/>
                  <a:pt x="2030" y="1878"/>
                  <a:pt x="2029" y="1878"/>
                </a:cubicBezTo>
                <a:cubicBezTo>
                  <a:pt x="2029" y="1877"/>
                  <a:pt x="2028" y="1876"/>
                  <a:pt x="2028" y="1875"/>
                </a:cubicBezTo>
                <a:cubicBezTo>
                  <a:pt x="2028" y="1875"/>
                  <a:pt x="2027" y="1874"/>
                  <a:pt x="2027" y="1873"/>
                </a:cubicBezTo>
                <a:cubicBezTo>
                  <a:pt x="2027" y="1872"/>
                  <a:pt x="2027" y="1872"/>
                  <a:pt x="2027" y="1871"/>
                </a:cubicBezTo>
                <a:cubicBezTo>
                  <a:pt x="2027" y="1870"/>
                  <a:pt x="2026" y="1869"/>
                  <a:pt x="2025" y="1869"/>
                </a:cubicBezTo>
                <a:cubicBezTo>
                  <a:pt x="2024" y="1869"/>
                  <a:pt x="2024" y="1870"/>
                  <a:pt x="2023" y="1870"/>
                </a:cubicBezTo>
                <a:cubicBezTo>
                  <a:pt x="2022" y="1871"/>
                  <a:pt x="2021" y="1870"/>
                  <a:pt x="2020" y="1870"/>
                </a:cubicBezTo>
                <a:cubicBezTo>
                  <a:pt x="2020" y="1870"/>
                  <a:pt x="2019" y="1870"/>
                  <a:pt x="2018" y="1870"/>
                </a:cubicBezTo>
                <a:cubicBezTo>
                  <a:pt x="2018" y="1870"/>
                  <a:pt x="2018" y="1869"/>
                  <a:pt x="2018" y="1869"/>
                </a:cubicBezTo>
                <a:cubicBezTo>
                  <a:pt x="2017" y="1868"/>
                  <a:pt x="2017" y="1868"/>
                  <a:pt x="2016" y="1867"/>
                </a:cubicBezTo>
                <a:cubicBezTo>
                  <a:pt x="2015" y="1867"/>
                  <a:pt x="2014" y="1868"/>
                  <a:pt x="2014" y="1868"/>
                </a:cubicBezTo>
                <a:cubicBezTo>
                  <a:pt x="2013" y="1868"/>
                  <a:pt x="2012" y="1868"/>
                  <a:pt x="2011" y="1867"/>
                </a:cubicBezTo>
                <a:cubicBezTo>
                  <a:pt x="2011" y="1867"/>
                  <a:pt x="2010" y="1866"/>
                  <a:pt x="2010" y="1866"/>
                </a:cubicBezTo>
                <a:cubicBezTo>
                  <a:pt x="2009" y="1866"/>
                  <a:pt x="2009" y="1866"/>
                  <a:pt x="2008" y="1866"/>
                </a:cubicBezTo>
                <a:cubicBezTo>
                  <a:pt x="2008" y="1865"/>
                  <a:pt x="2008" y="1864"/>
                  <a:pt x="2007" y="1864"/>
                </a:cubicBezTo>
                <a:cubicBezTo>
                  <a:pt x="2006" y="1864"/>
                  <a:pt x="2006" y="1865"/>
                  <a:pt x="2006" y="1865"/>
                </a:cubicBezTo>
                <a:cubicBezTo>
                  <a:pt x="2005" y="1865"/>
                  <a:pt x="2005" y="1864"/>
                  <a:pt x="2005" y="1864"/>
                </a:cubicBezTo>
                <a:cubicBezTo>
                  <a:pt x="2004" y="1864"/>
                  <a:pt x="2003" y="1865"/>
                  <a:pt x="2002" y="1866"/>
                </a:cubicBezTo>
                <a:cubicBezTo>
                  <a:pt x="2001" y="1866"/>
                  <a:pt x="2001" y="1866"/>
                  <a:pt x="2001" y="1865"/>
                </a:cubicBezTo>
                <a:cubicBezTo>
                  <a:pt x="2000" y="1865"/>
                  <a:pt x="2000" y="1865"/>
                  <a:pt x="2000" y="1865"/>
                </a:cubicBezTo>
                <a:cubicBezTo>
                  <a:pt x="1999" y="1866"/>
                  <a:pt x="1999" y="1866"/>
                  <a:pt x="1999" y="1866"/>
                </a:cubicBezTo>
                <a:cubicBezTo>
                  <a:pt x="1998" y="1867"/>
                  <a:pt x="1996" y="1865"/>
                  <a:pt x="1995" y="1865"/>
                </a:cubicBezTo>
                <a:cubicBezTo>
                  <a:pt x="1993" y="1864"/>
                  <a:pt x="1991" y="1865"/>
                  <a:pt x="1990" y="1866"/>
                </a:cubicBezTo>
                <a:cubicBezTo>
                  <a:pt x="1989" y="1867"/>
                  <a:pt x="1989" y="1867"/>
                  <a:pt x="1989" y="1868"/>
                </a:cubicBezTo>
                <a:cubicBezTo>
                  <a:pt x="1989" y="1868"/>
                  <a:pt x="1989" y="1868"/>
                  <a:pt x="1989" y="1869"/>
                </a:cubicBezTo>
                <a:cubicBezTo>
                  <a:pt x="1989" y="1870"/>
                  <a:pt x="1989" y="1869"/>
                  <a:pt x="1988" y="1870"/>
                </a:cubicBezTo>
                <a:cubicBezTo>
                  <a:pt x="1987" y="1870"/>
                  <a:pt x="1988" y="1870"/>
                  <a:pt x="1987" y="1871"/>
                </a:cubicBezTo>
                <a:cubicBezTo>
                  <a:pt x="1986" y="1870"/>
                  <a:pt x="1987" y="1869"/>
                  <a:pt x="1986" y="1869"/>
                </a:cubicBezTo>
                <a:cubicBezTo>
                  <a:pt x="1985" y="1868"/>
                  <a:pt x="1984" y="1870"/>
                  <a:pt x="1983" y="1869"/>
                </a:cubicBezTo>
                <a:cubicBezTo>
                  <a:pt x="1983" y="1869"/>
                  <a:pt x="1983" y="1867"/>
                  <a:pt x="1982" y="1868"/>
                </a:cubicBezTo>
                <a:cubicBezTo>
                  <a:pt x="1982" y="1868"/>
                  <a:pt x="1982" y="1869"/>
                  <a:pt x="1981" y="1869"/>
                </a:cubicBezTo>
                <a:cubicBezTo>
                  <a:pt x="1981" y="1868"/>
                  <a:pt x="1981" y="1867"/>
                  <a:pt x="1980" y="1867"/>
                </a:cubicBezTo>
                <a:cubicBezTo>
                  <a:pt x="1980" y="1867"/>
                  <a:pt x="1979" y="1867"/>
                  <a:pt x="1979" y="1867"/>
                </a:cubicBezTo>
                <a:cubicBezTo>
                  <a:pt x="1978" y="1868"/>
                  <a:pt x="1978" y="1868"/>
                  <a:pt x="1978" y="1868"/>
                </a:cubicBezTo>
                <a:cubicBezTo>
                  <a:pt x="1977" y="1869"/>
                  <a:pt x="1977" y="1868"/>
                  <a:pt x="1977" y="1868"/>
                </a:cubicBezTo>
                <a:cubicBezTo>
                  <a:pt x="1977" y="1867"/>
                  <a:pt x="1976" y="1867"/>
                  <a:pt x="1976" y="1867"/>
                </a:cubicBezTo>
                <a:cubicBezTo>
                  <a:pt x="1975" y="1866"/>
                  <a:pt x="1975" y="1866"/>
                  <a:pt x="1975" y="1866"/>
                </a:cubicBezTo>
                <a:cubicBezTo>
                  <a:pt x="1974" y="1866"/>
                  <a:pt x="1974" y="1866"/>
                  <a:pt x="1973" y="1865"/>
                </a:cubicBezTo>
                <a:cubicBezTo>
                  <a:pt x="1973" y="1865"/>
                  <a:pt x="1972" y="1865"/>
                  <a:pt x="1972" y="1865"/>
                </a:cubicBezTo>
                <a:cubicBezTo>
                  <a:pt x="1971" y="1865"/>
                  <a:pt x="1970" y="1865"/>
                  <a:pt x="1969" y="1864"/>
                </a:cubicBezTo>
                <a:cubicBezTo>
                  <a:pt x="1968" y="1864"/>
                  <a:pt x="1968" y="1864"/>
                  <a:pt x="1967" y="1864"/>
                </a:cubicBezTo>
                <a:cubicBezTo>
                  <a:pt x="1966" y="1864"/>
                  <a:pt x="1965" y="1864"/>
                  <a:pt x="1964" y="1864"/>
                </a:cubicBezTo>
                <a:cubicBezTo>
                  <a:pt x="1963" y="1865"/>
                  <a:pt x="1962" y="1864"/>
                  <a:pt x="1961" y="1864"/>
                </a:cubicBezTo>
                <a:cubicBezTo>
                  <a:pt x="1960" y="1865"/>
                  <a:pt x="1959" y="1865"/>
                  <a:pt x="1958" y="1865"/>
                </a:cubicBezTo>
                <a:cubicBezTo>
                  <a:pt x="1957" y="1866"/>
                  <a:pt x="1954" y="1867"/>
                  <a:pt x="1954" y="1869"/>
                </a:cubicBezTo>
                <a:cubicBezTo>
                  <a:pt x="1954" y="1870"/>
                  <a:pt x="1955" y="1870"/>
                  <a:pt x="1956" y="1871"/>
                </a:cubicBezTo>
                <a:cubicBezTo>
                  <a:pt x="1956" y="1871"/>
                  <a:pt x="1956" y="1871"/>
                  <a:pt x="1957" y="1871"/>
                </a:cubicBezTo>
                <a:cubicBezTo>
                  <a:pt x="1957" y="1871"/>
                  <a:pt x="1958" y="1871"/>
                  <a:pt x="1958" y="1871"/>
                </a:cubicBezTo>
                <a:cubicBezTo>
                  <a:pt x="1959" y="1871"/>
                  <a:pt x="1960" y="1871"/>
                  <a:pt x="1960" y="1871"/>
                </a:cubicBezTo>
                <a:cubicBezTo>
                  <a:pt x="1961" y="1871"/>
                  <a:pt x="1962" y="1871"/>
                  <a:pt x="1963" y="1871"/>
                </a:cubicBezTo>
                <a:cubicBezTo>
                  <a:pt x="1964" y="1871"/>
                  <a:pt x="1964" y="1872"/>
                  <a:pt x="1965" y="1872"/>
                </a:cubicBezTo>
                <a:cubicBezTo>
                  <a:pt x="1966" y="1873"/>
                  <a:pt x="1967" y="1873"/>
                  <a:pt x="1968" y="1874"/>
                </a:cubicBezTo>
                <a:cubicBezTo>
                  <a:pt x="1968" y="1874"/>
                  <a:pt x="1968" y="1874"/>
                  <a:pt x="1968" y="1875"/>
                </a:cubicBezTo>
                <a:cubicBezTo>
                  <a:pt x="1969" y="1875"/>
                  <a:pt x="1969" y="1875"/>
                  <a:pt x="1969" y="1875"/>
                </a:cubicBezTo>
                <a:cubicBezTo>
                  <a:pt x="1970" y="1876"/>
                  <a:pt x="1968" y="1876"/>
                  <a:pt x="1968" y="1877"/>
                </a:cubicBezTo>
                <a:cubicBezTo>
                  <a:pt x="1968" y="1878"/>
                  <a:pt x="1969" y="1878"/>
                  <a:pt x="1969" y="1878"/>
                </a:cubicBezTo>
                <a:cubicBezTo>
                  <a:pt x="1969" y="1879"/>
                  <a:pt x="1969" y="1879"/>
                  <a:pt x="1968" y="1879"/>
                </a:cubicBezTo>
                <a:cubicBezTo>
                  <a:pt x="1968" y="1880"/>
                  <a:pt x="1968" y="1880"/>
                  <a:pt x="1967" y="1881"/>
                </a:cubicBezTo>
                <a:cubicBezTo>
                  <a:pt x="1967" y="1882"/>
                  <a:pt x="1967" y="1883"/>
                  <a:pt x="1967" y="1884"/>
                </a:cubicBezTo>
                <a:cubicBezTo>
                  <a:pt x="1968" y="1884"/>
                  <a:pt x="1968" y="1884"/>
                  <a:pt x="1968" y="1884"/>
                </a:cubicBezTo>
                <a:cubicBezTo>
                  <a:pt x="1969" y="1885"/>
                  <a:pt x="1969" y="1885"/>
                  <a:pt x="1969" y="1886"/>
                </a:cubicBezTo>
                <a:cubicBezTo>
                  <a:pt x="1970" y="1886"/>
                  <a:pt x="1970" y="1886"/>
                  <a:pt x="1971" y="1886"/>
                </a:cubicBezTo>
                <a:cubicBezTo>
                  <a:pt x="1972" y="1887"/>
                  <a:pt x="1972" y="1888"/>
                  <a:pt x="1973" y="1889"/>
                </a:cubicBezTo>
                <a:cubicBezTo>
                  <a:pt x="1973" y="1889"/>
                  <a:pt x="1974" y="1890"/>
                  <a:pt x="1974" y="1890"/>
                </a:cubicBezTo>
                <a:cubicBezTo>
                  <a:pt x="1975" y="1891"/>
                  <a:pt x="1975" y="1891"/>
                  <a:pt x="1976" y="1891"/>
                </a:cubicBezTo>
                <a:cubicBezTo>
                  <a:pt x="1977" y="1891"/>
                  <a:pt x="1977" y="1892"/>
                  <a:pt x="1977" y="1893"/>
                </a:cubicBezTo>
                <a:cubicBezTo>
                  <a:pt x="1977" y="1894"/>
                  <a:pt x="1977" y="1895"/>
                  <a:pt x="1976" y="1895"/>
                </a:cubicBezTo>
                <a:cubicBezTo>
                  <a:pt x="1975" y="1895"/>
                  <a:pt x="1975" y="1895"/>
                  <a:pt x="1974" y="1895"/>
                </a:cubicBezTo>
                <a:cubicBezTo>
                  <a:pt x="1974" y="1895"/>
                  <a:pt x="1974" y="1895"/>
                  <a:pt x="1973" y="1895"/>
                </a:cubicBezTo>
                <a:cubicBezTo>
                  <a:pt x="1973" y="1894"/>
                  <a:pt x="1973" y="1894"/>
                  <a:pt x="1972" y="1894"/>
                </a:cubicBezTo>
                <a:cubicBezTo>
                  <a:pt x="1972" y="1894"/>
                  <a:pt x="1971" y="1894"/>
                  <a:pt x="1971" y="1895"/>
                </a:cubicBezTo>
                <a:cubicBezTo>
                  <a:pt x="1970" y="1895"/>
                  <a:pt x="1970" y="1896"/>
                  <a:pt x="1970" y="1897"/>
                </a:cubicBezTo>
                <a:cubicBezTo>
                  <a:pt x="1969" y="1897"/>
                  <a:pt x="1968" y="1897"/>
                  <a:pt x="1967" y="1897"/>
                </a:cubicBezTo>
                <a:cubicBezTo>
                  <a:pt x="1966" y="1897"/>
                  <a:pt x="1966" y="1896"/>
                  <a:pt x="1965" y="1896"/>
                </a:cubicBezTo>
                <a:cubicBezTo>
                  <a:pt x="1964" y="1896"/>
                  <a:pt x="1963" y="1897"/>
                  <a:pt x="1962" y="1897"/>
                </a:cubicBezTo>
                <a:cubicBezTo>
                  <a:pt x="1961" y="1897"/>
                  <a:pt x="1961" y="1896"/>
                  <a:pt x="1960" y="1896"/>
                </a:cubicBezTo>
                <a:cubicBezTo>
                  <a:pt x="1959" y="1896"/>
                  <a:pt x="1958" y="1896"/>
                  <a:pt x="1957" y="1896"/>
                </a:cubicBezTo>
                <a:cubicBezTo>
                  <a:pt x="1956" y="1896"/>
                  <a:pt x="1955" y="1895"/>
                  <a:pt x="1955" y="1895"/>
                </a:cubicBezTo>
                <a:cubicBezTo>
                  <a:pt x="1954" y="1895"/>
                  <a:pt x="1953" y="1895"/>
                  <a:pt x="1951" y="1896"/>
                </a:cubicBezTo>
                <a:cubicBezTo>
                  <a:pt x="1951" y="1896"/>
                  <a:pt x="1949" y="1896"/>
                  <a:pt x="1949" y="1895"/>
                </a:cubicBezTo>
                <a:cubicBezTo>
                  <a:pt x="1949" y="1895"/>
                  <a:pt x="1949" y="1895"/>
                  <a:pt x="1950" y="1895"/>
                </a:cubicBezTo>
                <a:cubicBezTo>
                  <a:pt x="1950" y="1894"/>
                  <a:pt x="1951" y="1894"/>
                  <a:pt x="1951" y="1894"/>
                </a:cubicBezTo>
                <a:cubicBezTo>
                  <a:pt x="1951" y="1894"/>
                  <a:pt x="1952" y="1895"/>
                  <a:pt x="1952" y="1894"/>
                </a:cubicBezTo>
                <a:cubicBezTo>
                  <a:pt x="1952" y="1893"/>
                  <a:pt x="1950" y="1894"/>
                  <a:pt x="1950" y="1894"/>
                </a:cubicBezTo>
                <a:cubicBezTo>
                  <a:pt x="1950" y="1894"/>
                  <a:pt x="1949" y="1894"/>
                  <a:pt x="1949" y="1894"/>
                </a:cubicBezTo>
                <a:cubicBezTo>
                  <a:pt x="1948" y="1894"/>
                  <a:pt x="1948" y="1894"/>
                  <a:pt x="1948" y="1894"/>
                </a:cubicBezTo>
                <a:cubicBezTo>
                  <a:pt x="1947" y="1894"/>
                  <a:pt x="1947" y="1894"/>
                  <a:pt x="1946" y="1894"/>
                </a:cubicBezTo>
                <a:cubicBezTo>
                  <a:pt x="1946" y="1894"/>
                  <a:pt x="1946" y="1894"/>
                  <a:pt x="1945" y="1894"/>
                </a:cubicBezTo>
                <a:cubicBezTo>
                  <a:pt x="1945" y="1893"/>
                  <a:pt x="1944" y="1893"/>
                  <a:pt x="1943" y="1893"/>
                </a:cubicBezTo>
                <a:cubicBezTo>
                  <a:pt x="1942" y="1893"/>
                  <a:pt x="1942" y="1893"/>
                  <a:pt x="1942" y="1893"/>
                </a:cubicBezTo>
                <a:cubicBezTo>
                  <a:pt x="1941" y="1893"/>
                  <a:pt x="1941" y="1893"/>
                  <a:pt x="1941" y="1892"/>
                </a:cubicBezTo>
                <a:cubicBezTo>
                  <a:pt x="1940" y="1892"/>
                  <a:pt x="1939" y="1892"/>
                  <a:pt x="1939" y="1892"/>
                </a:cubicBezTo>
                <a:cubicBezTo>
                  <a:pt x="1938" y="1892"/>
                  <a:pt x="1937" y="1893"/>
                  <a:pt x="1936" y="1893"/>
                </a:cubicBezTo>
                <a:cubicBezTo>
                  <a:pt x="1935" y="1893"/>
                  <a:pt x="1935" y="1893"/>
                  <a:pt x="1934" y="1894"/>
                </a:cubicBezTo>
                <a:cubicBezTo>
                  <a:pt x="1933" y="1894"/>
                  <a:pt x="1933" y="1896"/>
                  <a:pt x="1933" y="1897"/>
                </a:cubicBezTo>
                <a:cubicBezTo>
                  <a:pt x="1933" y="1897"/>
                  <a:pt x="1933" y="1898"/>
                  <a:pt x="1934" y="1899"/>
                </a:cubicBezTo>
                <a:cubicBezTo>
                  <a:pt x="1934" y="1900"/>
                  <a:pt x="1935" y="1900"/>
                  <a:pt x="1936" y="1900"/>
                </a:cubicBezTo>
                <a:cubicBezTo>
                  <a:pt x="1937" y="1901"/>
                  <a:pt x="1938" y="1900"/>
                  <a:pt x="1938" y="1900"/>
                </a:cubicBezTo>
                <a:cubicBezTo>
                  <a:pt x="1939" y="1900"/>
                  <a:pt x="1940" y="1901"/>
                  <a:pt x="1941" y="1901"/>
                </a:cubicBezTo>
                <a:cubicBezTo>
                  <a:pt x="1942" y="1901"/>
                  <a:pt x="1942" y="1902"/>
                  <a:pt x="1943" y="1903"/>
                </a:cubicBezTo>
                <a:cubicBezTo>
                  <a:pt x="1943" y="1903"/>
                  <a:pt x="1943" y="1903"/>
                  <a:pt x="1944" y="1904"/>
                </a:cubicBezTo>
                <a:cubicBezTo>
                  <a:pt x="1944" y="1904"/>
                  <a:pt x="1944" y="1904"/>
                  <a:pt x="1945" y="1905"/>
                </a:cubicBezTo>
                <a:cubicBezTo>
                  <a:pt x="1945" y="1906"/>
                  <a:pt x="1946" y="1906"/>
                  <a:pt x="1946" y="1907"/>
                </a:cubicBezTo>
                <a:cubicBezTo>
                  <a:pt x="1947" y="1907"/>
                  <a:pt x="1948" y="1906"/>
                  <a:pt x="1948" y="1905"/>
                </a:cubicBezTo>
                <a:cubicBezTo>
                  <a:pt x="1947" y="1905"/>
                  <a:pt x="1947" y="1904"/>
                  <a:pt x="1947" y="1903"/>
                </a:cubicBezTo>
                <a:cubicBezTo>
                  <a:pt x="1947" y="1903"/>
                  <a:pt x="1948" y="1903"/>
                  <a:pt x="1949" y="1902"/>
                </a:cubicBezTo>
                <a:cubicBezTo>
                  <a:pt x="1949" y="1902"/>
                  <a:pt x="1950" y="1902"/>
                  <a:pt x="1950" y="1902"/>
                </a:cubicBezTo>
                <a:cubicBezTo>
                  <a:pt x="1950" y="1902"/>
                  <a:pt x="1951" y="1902"/>
                  <a:pt x="1951" y="1902"/>
                </a:cubicBezTo>
                <a:cubicBezTo>
                  <a:pt x="1952" y="1902"/>
                  <a:pt x="1952" y="1902"/>
                  <a:pt x="1953" y="1901"/>
                </a:cubicBezTo>
                <a:cubicBezTo>
                  <a:pt x="1953" y="1901"/>
                  <a:pt x="1953" y="1901"/>
                  <a:pt x="1954" y="1901"/>
                </a:cubicBezTo>
                <a:cubicBezTo>
                  <a:pt x="1954" y="1901"/>
                  <a:pt x="1955" y="1901"/>
                  <a:pt x="1955" y="1901"/>
                </a:cubicBezTo>
                <a:cubicBezTo>
                  <a:pt x="1956" y="1901"/>
                  <a:pt x="1956" y="1901"/>
                  <a:pt x="1956" y="1901"/>
                </a:cubicBezTo>
                <a:cubicBezTo>
                  <a:pt x="1957" y="1901"/>
                  <a:pt x="1958" y="1902"/>
                  <a:pt x="1959" y="1902"/>
                </a:cubicBezTo>
                <a:cubicBezTo>
                  <a:pt x="1960" y="1902"/>
                  <a:pt x="1961" y="1902"/>
                  <a:pt x="1962" y="1902"/>
                </a:cubicBezTo>
                <a:cubicBezTo>
                  <a:pt x="1963" y="1902"/>
                  <a:pt x="1964" y="1903"/>
                  <a:pt x="1965" y="1903"/>
                </a:cubicBezTo>
                <a:cubicBezTo>
                  <a:pt x="1966" y="1903"/>
                  <a:pt x="1966" y="1903"/>
                  <a:pt x="1967" y="1903"/>
                </a:cubicBezTo>
                <a:cubicBezTo>
                  <a:pt x="1968" y="1904"/>
                  <a:pt x="1968" y="1904"/>
                  <a:pt x="1969" y="1903"/>
                </a:cubicBezTo>
                <a:cubicBezTo>
                  <a:pt x="1970" y="1903"/>
                  <a:pt x="1972" y="1903"/>
                  <a:pt x="1973" y="1903"/>
                </a:cubicBezTo>
                <a:cubicBezTo>
                  <a:pt x="1973" y="1902"/>
                  <a:pt x="1974" y="1902"/>
                  <a:pt x="1974" y="1902"/>
                </a:cubicBezTo>
                <a:cubicBezTo>
                  <a:pt x="1975" y="1902"/>
                  <a:pt x="1975" y="1902"/>
                  <a:pt x="1976" y="1902"/>
                </a:cubicBezTo>
                <a:cubicBezTo>
                  <a:pt x="1978" y="1902"/>
                  <a:pt x="1980" y="1901"/>
                  <a:pt x="1982" y="1902"/>
                </a:cubicBezTo>
                <a:cubicBezTo>
                  <a:pt x="1983" y="1902"/>
                  <a:pt x="1984" y="1902"/>
                  <a:pt x="1985" y="1902"/>
                </a:cubicBezTo>
                <a:cubicBezTo>
                  <a:pt x="1986" y="1903"/>
                  <a:pt x="1986" y="1903"/>
                  <a:pt x="1987" y="1904"/>
                </a:cubicBezTo>
                <a:cubicBezTo>
                  <a:pt x="1988" y="1904"/>
                  <a:pt x="1989" y="1905"/>
                  <a:pt x="1990" y="1906"/>
                </a:cubicBezTo>
                <a:cubicBezTo>
                  <a:pt x="1990" y="1907"/>
                  <a:pt x="1991" y="1907"/>
                  <a:pt x="1991" y="1908"/>
                </a:cubicBezTo>
                <a:cubicBezTo>
                  <a:pt x="1992" y="1908"/>
                  <a:pt x="1991" y="1909"/>
                  <a:pt x="1991" y="1909"/>
                </a:cubicBezTo>
                <a:cubicBezTo>
                  <a:pt x="1992" y="1910"/>
                  <a:pt x="1992" y="1910"/>
                  <a:pt x="1992" y="1910"/>
                </a:cubicBezTo>
                <a:cubicBezTo>
                  <a:pt x="1992" y="1911"/>
                  <a:pt x="1991" y="1912"/>
                  <a:pt x="1992" y="1912"/>
                </a:cubicBezTo>
                <a:cubicBezTo>
                  <a:pt x="1993" y="1912"/>
                  <a:pt x="1994" y="1912"/>
                  <a:pt x="1995" y="1913"/>
                </a:cubicBezTo>
                <a:cubicBezTo>
                  <a:pt x="1995" y="1913"/>
                  <a:pt x="1995" y="1915"/>
                  <a:pt x="1996" y="1915"/>
                </a:cubicBezTo>
                <a:cubicBezTo>
                  <a:pt x="1998" y="1916"/>
                  <a:pt x="1998" y="1911"/>
                  <a:pt x="1999" y="1910"/>
                </a:cubicBezTo>
                <a:cubicBezTo>
                  <a:pt x="1999" y="1910"/>
                  <a:pt x="2000" y="1909"/>
                  <a:pt x="2001" y="1908"/>
                </a:cubicBezTo>
                <a:cubicBezTo>
                  <a:pt x="2001" y="1908"/>
                  <a:pt x="2001" y="1907"/>
                  <a:pt x="2001" y="1907"/>
                </a:cubicBezTo>
                <a:cubicBezTo>
                  <a:pt x="2002" y="1907"/>
                  <a:pt x="2002" y="1906"/>
                  <a:pt x="2002" y="1906"/>
                </a:cubicBezTo>
                <a:cubicBezTo>
                  <a:pt x="2002" y="1905"/>
                  <a:pt x="2003" y="1905"/>
                  <a:pt x="2003" y="1905"/>
                </a:cubicBezTo>
                <a:cubicBezTo>
                  <a:pt x="2004" y="1904"/>
                  <a:pt x="2003" y="1903"/>
                  <a:pt x="2003" y="1903"/>
                </a:cubicBezTo>
                <a:cubicBezTo>
                  <a:pt x="2003" y="1902"/>
                  <a:pt x="2003" y="1902"/>
                  <a:pt x="2003" y="1901"/>
                </a:cubicBezTo>
                <a:cubicBezTo>
                  <a:pt x="2003" y="1900"/>
                  <a:pt x="2003" y="1900"/>
                  <a:pt x="2004" y="1900"/>
                </a:cubicBezTo>
                <a:cubicBezTo>
                  <a:pt x="2005" y="1900"/>
                  <a:pt x="2005" y="1901"/>
                  <a:pt x="2006" y="1901"/>
                </a:cubicBezTo>
                <a:cubicBezTo>
                  <a:pt x="2006" y="1902"/>
                  <a:pt x="2007" y="1900"/>
                  <a:pt x="2008" y="1900"/>
                </a:cubicBezTo>
                <a:cubicBezTo>
                  <a:pt x="2008" y="1899"/>
                  <a:pt x="2009" y="1899"/>
                  <a:pt x="2010" y="1899"/>
                </a:cubicBezTo>
                <a:cubicBezTo>
                  <a:pt x="2011" y="1899"/>
                  <a:pt x="2010" y="1898"/>
                  <a:pt x="2011" y="1897"/>
                </a:cubicBezTo>
                <a:cubicBezTo>
                  <a:pt x="2012" y="1897"/>
                  <a:pt x="2013" y="1897"/>
                  <a:pt x="2013" y="1898"/>
                </a:cubicBezTo>
                <a:cubicBezTo>
                  <a:pt x="2014" y="1898"/>
                  <a:pt x="2013" y="1899"/>
                  <a:pt x="2013" y="1899"/>
                </a:cubicBezTo>
                <a:cubicBezTo>
                  <a:pt x="2013" y="1900"/>
                  <a:pt x="2013" y="1900"/>
                  <a:pt x="2013" y="1900"/>
                </a:cubicBezTo>
                <a:cubicBezTo>
                  <a:pt x="2013" y="1901"/>
                  <a:pt x="2014" y="1901"/>
                  <a:pt x="2014" y="1901"/>
                </a:cubicBezTo>
                <a:cubicBezTo>
                  <a:pt x="2015" y="1901"/>
                  <a:pt x="2015" y="1902"/>
                  <a:pt x="2015" y="1902"/>
                </a:cubicBezTo>
                <a:cubicBezTo>
                  <a:pt x="2016" y="1903"/>
                  <a:pt x="2016" y="1902"/>
                  <a:pt x="2017" y="1902"/>
                </a:cubicBezTo>
                <a:cubicBezTo>
                  <a:pt x="2018" y="1901"/>
                  <a:pt x="2019" y="1902"/>
                  <a:pt x="2020" y="1902"/>
                </a:cubicBezTo>
                <a:cubicBezTo>
                  <a:pt x="2021" y="1902"/>
                  <a:pt x="2022" y="1902"/>
                  <a:pt x="2023" y="1901"/>
                </a:cubicBezTo>
                <a:cubicBezTo>
                  <a:pt x="2023" y="1900"/>
                  <a:pt x="2024" y="1899"/>
                  <a:pt x="2024" y="1899"/>
                </a:cubicBezTo>
                <a:cubicBezTo>
                  <a:pt x="2024" y="1898"/>
                  <a:pt x="2025" y="1898"/>
                  <a:pt x="2026" y="1897"/>
                </a:cubicBezTo>
                <a:cubicBezTo>
                  <a:pt x="2026" y="1897"/>
                  <a:pt x="2027" y="1896"/>
                  <a:pt x="2028" y="1896"/>
                </a:cubicBezTo>
                <a:cubicBezTo>
                  <a:pt x="2028" y="1896"/>
                  <a:pt x="2028" y="1897"/>
                  <a:pt x="2029" y="1897"/>
                </a:cubicBezTo>
                <a:cubicBezTo>
                  <a:pt x="2029" y="1897"/>
                  <a:pt x="2030" y="1897"/>
                  <a:pt x="2030" y="1897"/>
                </a:cubicBezTo>
                <a:cubicBezTo>
                  <a:pt x="2030" y="1897"/>
                  <a:pt x="2031" y="1896"/>
                  <a:pt x="2031" y="1897"/>
                </a:cubicBezTo>
                <a:cubicBezTo>
                  <a:pt x="2032" y="1897"/>
                  <a:pt x="2032" y="1897"/>
                  <a:pt x="2033" y="1897"/>
                </a:cubicBezTo>
                <a:cubicBezTo>
                  <a:pt x="2033" y="1897"/>
                  <a:pt x="2033" y="1897"/>
                  <a:pt x="2034" y="1897"/>
                </a:cubicBezTo>
                <a:cubicBezTo>
                  <a:pt x="2034" y="1897"/>
                  <a:pt x="2035" y="1897"/>
                  <a:pt x="2035" y="1897"/>
                </a:cubicBezTo>
                <a:cubicBezTo>
                  <a:pt x="2036" y="1897"/>
                  <a:pt x="2036" y="1897"/>
                  <a:pt x="2036" y="1897"/>
                </a:cubicBezTo>
                <a:cubicBezTo>
                  <a:pt x="2037" y="1897"/>
                  <a:pt x="2038" y="1897"/>
                  <a:pt x="2039" y="1897"/>
                </a:cubicBezTo>
                <a:cubicBezTo>
                  <a:pt x="2040" y="1897"/>
                  <a:pt x="2041" y="1896"/>
                  <a:pt x="2042" y="1897"/>
                </a:cubicBezTo>
                <a:cubicBezTo>
                  <a:pt x="2042" y="1897"/>
                  <a:pt x="2042" y="1897"/>
                  <a:pt x="2043" y="1897"/>
                </a:cubicBezTo>
                <a:cubicBezTo>
                  <a:pt x="2044" y="1898"/>
                  <a:pt x="2044" y="1897"/>
                  <a:pt x="2045" y="1897"/>
                </a:cubicBezTo>
                <a:cubicBezTo>
                  <a:pt x="2045" y="1898"/>
                  <a:pt x="2045" y="1898"/>
                  <a:pt x="2045" y="1898"/>
                </a:cubicBezTo>
                <a:cubicBezTo>
                  <a:pt x="2046" y="1898"/>
                  <a:pt x="2046" y="1898"/>
                  <a:pt x="2047" y="1897"/>
                </a:cubicBezTo>
                <a:cubicBezTo>
                  <a:pt x="2047" y="1897"/>
                  <a:pt x="2048" y="1897"/>
                  <a:pt x="2049" y="1897"/>
                </a:cubicBezTo>
                <a:cubicBezTo>
                  <a:pt x="2050" y="1898"/>
                  <a:pt x="2050" y="1899"/>
                  <a:pt x="2050" y="1900"/>
                </a:cubicBezTo>
                <a:cubicBezTo>
                  <a:pt x="2051" y="1900"/>
                  <a:pt x="2052" y="1901"/>
                  <a:pt x="2052" y="1902"/>
                </a:cubicBezTo>
                <a:cubicBezTo>
                  <a:pt x="2051" y="1902"/>
                  <a:pt x="2050" y="1902"/>
                  <a:pt x="2051" y="1902"/>
                </a:cubicBezTo>
                <a:cubicBezTo>
                  <a:pt x="2051" y="1903"/>
                  <a:pt x="2051" y="1903"/>
                  <a:pt x="2052" y="1903"/>
                </a:cubicBezTo>
                <a:cubicBezTo>
                  <a:pt x="2052" y="1903"/>
                  <a:pt x="2052" y="1903"/>
                  <a:pt x="2052" y="1903"/>
                </a:cubicBezTo>
                <a:cubicBezTo>
                  <a:pt x="2052" y="1904"/>
                  <a:pt x="2054" y="1904"/>
                  <a:pt x="2054" y="1903"/>
                </a:cubicBezTo>
                <a:cubicBezTo>
                  <a:pt x="2055" y="1903"/>
                  <a:pt x="2055" y="1903"/>
                  <a:pt x="2055" y="1903"/>
                </a:cubicBezTo>
                <a:cubicBezTo>
                  <a:pt x="2054" y="1903"/>
                  <a:pt x="2054" y="1903"/>
                  <a:pt x="2053" y="1903"/>
                </a:cubicBezTo>
                <a:cubicBezTo>
                  <a:pt x="2052" y="1902"/>
                  <a:pt x="2052" y="1902"/>
                  <a:pt x="2053" y="1901"/>
                </a:cubicBezTo>
                <a:cubicBezTo>
                  <a:pt x="2054" y="1901"/>
                  <a:pt x="2054" y="1900"/>
                  <a:pt x="2054" y="1899"/>
                </a:cubicBezTo>
                <a:close/>
                <a:moveTo>
                  <a:pt x="2337" y="512"/>
                </a:moveTo>
                <a:cubicBezTo>
                  <a:pt x="2337" y="512"/>
                  <a:pt x="2334" y="509"/>
                  <a:pt x="2334" y="511"/>
                </a:cubicBezTo>
                <a:cubicBezTo>
                  <a:pt x="2334" y="512"/>
                  <a:pt x="2334" y="512"/>
                  <a:pt x="2335" y="513"/>
                </a:cubicBezTo>
                <a:cubicBezTo>
                  <a:pt x="2335" y="513"/>
                  <a:pt x="2335" y="513"/>
                  <a:pt x="2336" y="514"/>
                </a:cubicBezTo>
                <a:cubicBezTo>
                  <a:pt x="2336" y="514"/>
                  <a:pt x="2336" y="515"/>
                  <a:pt x="2336" y="515"/>
                </a:cubicBezTo>
                <a:cubicBezTo>
                  <a:pt x="2337" y="515"/>
                  <a:pt x="2337" y="515"/>
                  <a:pt x="2338" y="515"/>
                </a:cubicBezTo>
                <a:cubicBezTo>
                  <a:pt x="2339" y="515"/>
                  <a:pt x="2340" y="516"/>
                  <a:pt x="2341" y="515"/>
                </a:cubicBezTo>
                <a:cubicBezTo>
                  <a:pt x="2341" y="514"/>
                  <a:pt x="2338" y="513"/>
                  <a:pt x="2337" y="512"/>
                </a:cubicBezTo>
                <a:close/>
                <a:moveTo>
                  <a:pt x="2169" y="1917"/>
                </a:moveTo>
                <a:cubicBezTo>
                  <a:pt x="2168" y="1916"/>
                  <a:pt x="2168" y="1918"/>
                  <a:pt x="2168" y="1918"/>
                </a:cubicBezTo>
                <a:cubicBezTo>
                  <a:pt x="2170" y="1919"/>
                  <a:pt x="2169" y="1917"/>
                  <a:pt x="2169" y="1917"/>
                </a:cubicBezTo>
                <a:close/>
                <a:moveTo>
                  <a:pt x="2150" y="2050"/>
                </a:moveTo>
                <a:cubicBezTo>
                  <a:pt x="2149" y="2051"/>
                  <a:pt x="2149" y="2053"/>
                  <a:pt x="2147" y="2053"/>
                </a:cubicBezTo>
                <a:cubicBezTo>
                  <a:pt x="2147" y="2053"/>
                  <a:pt x="2147" y="2053"/>
                  <a:pt x="2146" y="2053"/>
                </a:cubicBezTo>
                <a:cubicBezTo>
                  <a:pt x="2146" y="2053"/>
                  <a:pt x="2146" y="2053"/>
                  <a:pt x="2145" y="2053"/>
                </a:cubicBezTo>
                <a:cubicBezTo>
                  <a:pt x="2145" y="2053"/>
                  <a:pt x="2144" y="2053"/>
                  <a:pt x="2144" y="2052"/>
                </a:cubicBezTo>
                <a:cubicBezTo>
                  <a:pt x="2143" y="2052"/>
                  <a:pt x="2142" y="2052"/>
                  <a:pt x="2141" y="2052"/>
                </a:cubicBezTo>
                <a:cubicBezTo>
                  <a:pt x="2141" y="2053"/>
                  <a:pt x="2143" y="2054"/>
                  <a:pt x="2143" y="2055"/>
                </a:cubicBezTo>
                <a:cubicBezTo>
                  <a:pt x="2144" y="2055"/>
                  <a:pt x="2144" y="2055"/>
                  <a:pt x="2145" y="2055"/>
                </a:cubicBezTo>
                <a:cubicBezTo>
                  <a:pt x="2147" y="2056"/>
                  <a:pt x="2147" y="2057"/>
                  <a:pt x="2148" y="2058"/>
                </a:cubicBezTo>
                <a:cubicBezTo>
                  <a:pt x="2149" y="2058"/>
                  <a:pt x="2149" y="2058"/>
                  <a:pt x="2149" y="2057"/>
                </a:cubicBezTo>
                <a:cubicBezTo>
                  <a:pt x="2150" y="2056"/>
                  <a:pt x="2149" y="2056"/>
                  <a:pt x="2151" y="2056"/>
                </a:cubicBezTo>
                <a:cubicBezTo>
                  <a:pt x="2151" y="2056"/>
                  <a:pt x="2152" y="2056"/>
                  <a:pt x="2152" y="2055"/>
                </a:cubicBezTo>
                <a:cubicBezTo>
                  <a:pt x="2152" y="2054"/>
                  <a:pt x="2152" y="2053"/>
                  <a:pt x="2152" y="2053"/>
                </a:cubicBezTo>
                <a:cubicBezTo>
                  <a:pt x="2151" y="2052"/>
                  <a:pt x="2152" y="2049"/>
                  <a:pt x="2150" y="2050"/>
                </a:cubicBezTo>
                <a:close/>
                <a:moveTo>
                  <a:pt x="2138" y="1895"/>
                </a:moveTo>
                <a:cubicBezTo>
                  <a:pt x="2138" y="1895"/>
                  <a:pt x="2137" y="1896"/>
                  <a:pt x="2138" y="1896"/>
                </a:cubicBezTo>
                <a:cubicBezTo>
                  <a:pt x="2138" y="1896"/>
                  <a:pt x="2139" y="1896"/>
                  <a:pt x="2139" y="1895"/>
                </a:cubicBezTo>
                <a:cubicBezTo>
                  <a:pt x="2140" y="1895"/>
                  <a:pt x="2140" y="1895"/>
                  <a:pt x="2140" y="1895"/>
                </a:cubicBezTo>
                <a:cubicBezTo>
                  <a:pt x="2140" y="1894"/>
                  <a:pt x="2138" y="1895"/>
                  <a:pt x="2138" y="1895"/>
                </a:cubicBezTo>
                <a:close/>
                <a:moveTo>
                  <a:pt x="2166" y="1905"/>
                </a:moveTo>
                <a:cubicBezTo>
                  <a:pt x="2165" y="1905"/>
                  <a:pt x="2164" y="1906"/>
                  <a:pt x="2165" y="1906"/>
                </a:cubicBezTo>
                <a:cubicBezTo>
                  <a:pt x="2165" y="1906"/>
                  <a:pt x="2166" y="1906"/>
                  <a:pt x="2166" y="1906"/>
                </a:cubicBezTo>
                <a:cubicBezTo>
                  <a:pt x="2166" y="1906"/>
                  <a:pt x="2166" y="1907"/>
                  <a:pt x="2167" y="1906"/>
                </a:cubicBezTo>
                <a:cubicBezTo>
                  <a:pt x="2167" y="1906"/>
                  <a:pt x="2168" y="1905"/>
                  <a:pt x="2168" y="1904"/>
                </a:cubicBezTo>
                <a:cubicBezTo>
                  <a:pt x="2167" y="1903"/>
                  <a:pt x="2166" y="1905"/>
                  <a:pt x="2166" y="1905"/>
                </a:cubicBezTo>
                <a:close/>
                <a:moveTo>
                  <a:pt x="2139" y="1889"/>
                </a:moveTo>
                <a:cubicBezTo>
                  <a:pt x="2139" y="1889"/>
                  <a:pt x="2138" y="1889"/>
                  <a:pt x="2138" y="1890"/>
                </a:cubicBezTo>
                <a:cubicBezTo>
                  <a:pt x="2138" y="1890"/>
                  <a:pt x="2137" y="1890"/>
                  <a:pt x="2137" y="1890"/>
                </a:cubicBezTo>
                <a:cubicBezTo>
                  <a:pt x="2138" y="1890"/>
                  <a:pt x="2138" y="1890"/>
                  <a:pt x="2139" y="1890"/>
                </a:cubicBezTo>
                <a:cubicBezTo>
                  <a:pt x="2139" y="1890"/>
                  <a:pt x="2140" y="1890"/>
                  <a:pt x="2140" y="1890"/>
                </a:cubicBezTo>
                <a:cubicBezTo>
                  <a:pt x="2141" y="1889"/>
                  <a:pt x="2139" y="1889"/>
                  <a:pt x="2139" y="1889"/>
                </a:cubicBezTo>
                <a:close/>
                <a:moveTo>
                  <a:pt x="2172" y="1921"/>
                </a:moveTo>
                <a:cubicBezTo>
                  <a:pt x="2173" y="1921"/>
                  <a:pt x="2173" y="1921"/>
                  <a:pt x="2173" y="1921"/>
                </a:cubicBezTo>
                <a:cubicBezTo>
                  <a:pt x="2173" y="1921"/>
                  <a:pt x="2174" y="1921"/>
                  <a:pt x="2174" y="1921"/>
                </a:cubicBezTo>
                <a:cubicBezTo>
                  <a:pt x="2174" y="1920"/>
                  <a:pt x="2172" y="1919"/>
                  <a:pt x="2172" y="1920"/>
                </a:cubicBezTo>
                <a:cubicBezTo>
                  <a:pt x="2171" y="1920"/>
                  <a:pt x="2172" y="1920"/>
                  <a:pt x="2172" y="1921"/>
                </a:cubicBezTo>
                <a:close/>
                <a:moveTo>
                  <a:pt x="2178" y="1924"/>
                </a:moveTo>
                <a:cubicBezTo>
                  <a:pt x="2178" y="1923"/>
                  <a:pt x="2177" y="1924"/>
                  <a:pt x="2177" y="1924"/>
                </a:cubicBezTo>
                <a:cubicBezTo>
                  <a:pt x="2176" y="1925"/>
                  <a:pt x="2177" y="1925"/>
                  <a:pt x="2177" y="1925"/>
                </a:cubicBezTo>
                <a:cubicBezTo>
                  <a:pt x="2177" y="1926"/>
                  <a:pt x="2177" y="1927"/>
                  <a:pt x="2177" y="1927"/>
                </a:cubicBezTo>
                <a:cubicBezTo>
                  <a:pt x="2178" y="1927"/>
                  <a:pt x="2178" y="1927"/>
                  <a:pt x="2178" y="1926"/>
                </a:cubicBezTo>
                <a:cubicBezTo>
                  <a:pt x="2179" y="1926"/>
                  <a:pt x="2178" y="1926"/>
                  <a:pt x="2178" y="1926"/>
                </a:cubicBezTo>
                <a:cubicBezTo>
                  <a:pt x="2178" y="1925"/>
                  <a:pt x="2179" y="1924"/>
                  <a:pt x="2178" y="1924"/>
                </a:cubicBezTo>
                <a:close/>
                <a:moveTo>
                  <a:pt x="2175" y="1923"/>
                </a:moveTo>
                <a:cubicBezTo>
                  <a:pt x="2176" y="1924"/>
                  <a:pt x="2176" y="1922"/>
                  <a:pt x="2175" y="1922"/>
                </a:cubicBezTo>
                <a:cubicBezTo>
                  <a:pt x="2174" y="1922"/>
                  <a:pt x="2174" y="1923"/>
                  <a:pt x="2175" y="1923"/>
                </a:cubicBezTo>
                <a:close/>
                <a:moveTo>
                  <a:pt x="2352" y="1216"/>
                </a:moveTo>
                <a:cubicBezTo>
                  <a:pt x="2352" y="1216"/>
                  <a:pt x="2351" y="1217"/>
                  <a:pt x="2351" y="1217"/>
                </a:cubicBezTo>
                <a:cubicBezTo>
                  <a:pt x="2350" y="1218"/>
                  <a:pt x="2350" y="1219"/>
                  <a:pt x="2351" y="1218"/>
                </a:cubicBezTo>
                <a:cubicBezTo>
                  <a:pt x="2351" y="1218"/>
                  <a:pt x="2353" y="1216"/>
                  <a:pt x="2352" y="1216"/>
                </a:cubicBezTo>
                <a:close/>
                <a:moveTo>
                  <a:pt x="2171" y="1909"/>
                </a:moveTo>
                <a:cubicBezTo>
                  <a:pt x="2171" y="1909"/>
                  <a:pt x="2172" y="1909"/>
                  <a:pt x="2172" y="1909"/>
                </a:cubicBezTo>
                <a:cubicBezTo>
                  <a:pt x="2172" y="1908"/>
                  <a:pt x="2170" y="1908"/>
                  <a:pt x="2171" y="1909"/>
                </a:cubicBezTo>
                <a:close/>
                <a:moveTo>
                  <a:pt x="2186" y="1934"/>
                </a:moveTo>
                <a:cubicBezTo>
                  <a:pt x="2186" y="1934"/>
                  <a:pt x="2187" y="1934"/>
                  <a:pt x="2187" y="1933"/>
                </a:cubicBezTo>
                <a:cubicBezTo>
                  <a:pt x="2186" y="1932"/>
                  <a:pt x="2185" y="1934"/>
                  <a:pt x="2186" y="1934"/>
                </a:cubicBezTo>
                <a:close/>
                <a:moveTo>
                  <a:pt x="2165" y="1903"/>
                </a:moveTo>
                <a:cubicBezTo>
                  <a:pt x="2165" y="1903"/>
                  <a:pt x="2165" y="1903"/>
                  <a:pt x="2165" y="1903"/>
                </a:cubicBezTo>
                <a:cubicBezTo>
                  <a:pt x="2165" y="1904"/>
                  <a:pt x="2167" y="1903"/>
                  <a:pt x="2167" y="1903"/>
                </a:cubicBezTo>
                <a:cubicBezTo>
                  <a:pt x="2167" y="1902"/>
                  <a:pt x="2169" y="1901"/>
                  <a:pt x="2168" y="1901"/>
                </a:cubicBezTo>
                <a:cubicBezTo>
                  <a:pt x="2168" y="1899"/>
                  <a:pt x="2165" y="1902"/>
                  <a:pt x="2165" y="1903"/>
                </a:cubicBezTo>
                <a:close/>
                <a:moveTo>
                  <a:pt x="2119" y="2056"/>
                </a:moveTo>
                <a:cubicBezTo>
                  <a:pt x="2120" y="2057"/>
                  <a:pt x="2121" y="2057"/>
                  <a:pt x="2122" y="2056"/>
                </a:cubicBezTo>
                <a:cubicBezTo>
                  <a:pt x="2123" y="2056"/>
                  <a:pt x="2123" y="2055"/>
                  <a:pt x="2122" y="2054"/>
                </a:cubicBezTo>
                <a:cubicBezTo>
                  <a:pt x="2121" y="2054"/>
                  <a:pt x="2117" y="2055"/>
                  <a:pt x="2119" y="2056"/>
                </a:cubicBezTo>
                <a:close/>
                <a:moveTo>
                  <a:pt x="2120" y="1899"/>
                </a:moveTo>
                <a:cubicBezTo>
                  <a:pt x="2119" y="1898"/>
                  <a:pt x="2119" y="1899"/>
                  <a:pt x="2119" y="1900"/>
                </a:cubicBezTo>
                <a:cubicBezTo>
                  <a:pt x="2120" y="1900"/>
                  <a:pt x="2120" y="1899"/>
                  <a:pt x="2120" y="1899"/>
                </a:cubicBezTo>
                <a:close/>
                <a:moveTo>
                  <a:pt x="2128" y="1898"/>
                </a:moveTo>
                <a:cubicBezTo>
                  <a:pt x="2127" y="1897"/>
                  <a:pt x="2124" y="1899"/>
                  <a:pt x="2127" y="1899"/>
                </a:cubicBezTo>
                <a:cubicBezTo>
                  <a:pt x="2127" y="1899"/>
                  <a:pt x="2127" y="1899"/>
                  <a:pt x="2128" y="1899"/>
                </a:cubicBezTo>
                <a:cubicBezTo>
                  <a:pt x="2128" y="1899"/>
                  <a:pt x="2128" y="1900"/>
                  <a:pt x="2129" y="1899"/>
                </a:cubicBezTo>
                <a:cubicBezTo>
                  <a:pt x="2130" y="1899"/>
                  <a:pt x="2129" y="1898"/>
                  <a:pt x="2128" y="1898"/>
                </a:cubicBezTo>
                <a:close/>
                <a:moveTo>
                  <a:pt x="2090" y="1291"/>
                </a:moveTo>
                <a:cubicBezTo>
                  <a:pt x="2090" y="1291"/>
                  <a:pt x="2091" y="1291"/>
                  <a:pt x="2091" y="1291"/>
                </a:cubicBezTo>
                <a:cubicBezTo>
                  <a:pt x="2091" y="1289"/>
                  <a:pt x="2090" y="1290"/>
                  <a:pt x="2089" y="1291"/>
                </a:cubicBezTo>
                <a:cubicBezTo>
                  <a:pt x="2089" y="1291"/>
                  <a:pt x="2089" y="1293"/>
                  <a:pt x="2089" y="1293"/>
                </a:cubicBezTo>
                <a:cubicBezTo>
                  <a:pt x="2090" y="1293"/>
                  <a:pt x="2090" y="1292"/>
                  <a:pt x="2090" y="1291"/>
                </a:cubicBezTo>
                <a:close/>
                <a:moveTo>
                  <a:pt x="2068" y="1903"/>
                </a:moveTo>
                <a:cubicBezTo>
                  <a:pt x="2068" y="1904"/>
                  <a:pt x="2068" y="1905"/>
                  <a:pt x="2069" y="1905"/>
                </a:cubicBezTo>
                <a:cubicBezTo>
                  <a:pt x="2069" y="1905"/>
                  <a:pt x="2070" y="1904"/>
                  <a:pt x="2070" y="1904"/>
                </a:cubicBezTo>
                <a:cubicBezTo>
                  <a:pt x="2070" y="1903"/>
                  <a:pt x="2070" y="1903"/>
                  <a:pt x="2069" y="1902"/>
                </a:cubicBezTo>
                <a:cubicBezTo>
                  <a:pt x="2069" y="1902"/>
                  <a:pt x="2068" y="1903"/>
                  <a:pt x="2068" y="1903"/>
                </a:cubicBezTo>
                <a:close/>
                <a:moveTo>
                  <a:pt x="2112" y="1898"/>
                </a:moveTo>
                <a:cubicBezTo>
                  <a:pt x="2112" y="1899"/>
                  <a:pt x="2112" y="1900"/>
                  <a:pt x="2111" y="1899"/>
                </a:cubicBezTo>
                <a:cubicBezTo>
                  <a:pt x="2111" y="1899"/>
                  <a:pt x="2111" y="1899"/>
                  <a:pt x="2111" y="1898"/>
                </a:cubicBezTo>
                <a:cubicBezTo>
                  <a:pt x="2111" y="1898"/>
                  <a:pt x="2110" y="1898"/>
                  <a:pt x="2110" y="1898"/>
                </a:cubicBezTo>
                <a:cubicBezTo>
                  <a:pt x="2109" y="1897"/>
                  <a:pt x="2108" y="1897"/>
                  <a:pt x="2107" y="1897"/>
                </a:cubicBezTo>
                <a:cubicBezTo>
                  <a:pt x="2106" y="1896"/>
                  <a:pt x="2105" y="1896"/>
                  <a:pt x="2104" y="1897"/>
                </a:cubicBezTo>
                <a:cubicBezTo>
                  <a:pt x="2102" y="1897"/>
                  <a:pt x="2101" y="1897"/>
                  <a:pt x="2100" y="1897"/>
                </a:cubicBezTo>
                <a:cubicBezTo>
                  <a:pt x="2099" y="1897"/>
                  <a:pt x="2099" y="1896"/>
                  <a:pt x="2098" y="1896"/>
                </a:cubicBezTo>
                <a:cubicBezTo>
                  <a:pt x="2097" y="1896"/>
                  <a:pt x="2097" y="1897"/>
                  <a:pt x="2096" y="1897"/>
                </a:cubicBezTo>
                <a:cubicBezTo>
                  <a:pt x="2095" y="1897"/>
                  <a:pt x="2094" y="1896"/>
                  <a:pt x="2093" y="1897"/>
                </a:cubicBezTo>
                <a:cubicBezTo>
                  <a:pt x="2092" y="1897"/>
                  <a:pt x="2091" y="1897"/>
                  <a:pt x="2091" y="1897"/>
                </a:cubicBezTo>
                <a:cubicBezTo>
                  <a:pt x="2090" y="1897"/>
                  <a:pt x="2090" y="1897"/>
                  <a:pt x="2089" y="1897"/>
                </a:cubicBezTo>
                <a:cubicBezTo>
                  <a:pt x="2088" y="1896"/>
                  <a:pt x="2087" y="1897"/>
                  <a:pt x="2086" y="1896"/>
                </a:cubicBezTo>
                <a:cubicBezTo>
                  <a:pt x="2084" y="1896"/>
                  <a:pt x="2083" y="1896"/>
                  <a:pt x="2082" y="1897"/>
                </a:cubicBezTo>
                <a:cubicBezTo>
                  <a:pt x="2082" y="1897"/>
                  <a:pt x="2082" y="1898"/>
                  <a:pt x="2081" y="1898"/>
                </a:cubicBezTo>
                <a:cubicBezTo>
                  <a:pt x="2081" y="1899"/>
                  <a:pt x="2080" y="1899"/>
                  <a:pt x="2080" y="1899"/>
                </a:cubicBezTo>
                <a:cubicBezTo>
                  <a:pt x="2079" y="1900"/>
                  <a:pt x="2080" y="1901"/>
                  <a:pt x="2081" y="1902"/>
                </a:cubicBezTo>
                <a:cubicBezTo>
                  <a:pt x="2082" y="1903"/>
                  <a:pt x="2082" y="1903"/>
                  <a:pt x="2081" y="1905"/>
                </a:cubicBezTo>
                <a:cubicBezTo>
                  <a:pt x="2081" y="1906"/>
                  <a:pt x="2081" y="1906"/>
                  <a:pt x="2081" y="1906"/>
                </a:cubicBezTo>
                <a:cubicBezTo>
                  <a:pt x="2082" y="1907"/>
                  <a:pt x="2081" y="1907"/>
                  <a:pt x="2081" y="1908"/>
                </a:cubicBezTo>
                <a:cubicBezTo>
                  <a:pt x="2080" y="1910"/>
                  <a:pt x="2082" y="1908"/>
                  <a:pt x="2083" y="1908"/>
                </a:cubicBezTo>
                <a:cubicBezTo>
                  <a:pt x="2084" y="1908"/>
                  <a:pt x="2085" y="1909"/>
                  <a:pt x="2086" y="1909"/>
                </a:cubicBezTo>
                <a:cubicBezTo>
                  <a:pt x="2087" y="1909"/>
                  <a:pt x="2088" y="1909"/>
                  <a:pt x="2088" y="1909"/>
                </a:cubicBezTo>
                <a:cubicBezTo>
                  <a:pt x="2089" y="1908"/>
                  <a:pt x="2088" y="1908"/>
                  <a:pt x="2089" y="1907"/>
                </a:cubicBezTo>
                <a:cubicBezTo>
                  <a:pt x="2090" y="1906"/>
                  <a:pt x="2091" y="1907"/>
                  <a:pt x="2092" y="1908"/>
                </a:cubicBezTo>
                <a:cubicBezTo>
                  <a:pt x="2093" y="1908"/>
                  <a:pt x="2093" y="1908"/>
                  <a:pt x="2094" y="1908"/>
                </a:cubicBezTo>
                <a:cubicBezTo>
                  <a:pt x="2094" y="1908"/>
                  <a:pt x="2095" y="1907"/>
                  <a:pt x="2096" y="1907"/>
                </a:cubicBezTo>
                <a:cubicBezTo>
                  <a:pt x="2096" y="1908"/>
                  <a:pt x="2097" y="1909"/>
                  <a:pt x="2097" y="1908"/>
                </a:cubicBezTo>
                <a:cubicBezTo>
                  <a:pt x="2098" y="1908"/>
                  <a:pt x="2098" y="1907"/>
                  <a:pt x="2099" y="1907"/>
                </a:cubicBezTo>
                <a:cubicBezTo>
                  <a:pt x="2100" y="1908"/>
                  <a:pt x="2100" y="1908"/>
                  <a:pt x="2101" y="1908"/>
                </a:cubicBezTo>
                <a:cubicBezTo>
                  <a:pt x="2102" y="1909"/>
                  <a:pt x="2103" y="1908"/>
                  <a:pt x="2104" y="1908"/>
                </a:cubicBezTo>
                <a:cubicBezTo>
                  <a:pt x="2105" y="1907"/>
                  <a:pt x="2106" y="1908"/>
                  <a:pt x="2106" y="1907"/>
                </a:cubicBezTo>
                <a:cubicBezTo>
                  <a:pt x="2107" y="1907"/>
                  <a:pt x="2107" y="1907"/>
                  <a:pt x="2107" y="1907"/>
                </a:cubicBezTo>
                <a:cubicBezTo>
                  <a:pt x="2107" y="1907"/>
                  <a:pt x="2108" y="1907"/>
                  <a:pt x="2108" y="1907"/>
                </a:cubicBezTo>
                <a:cubicBezTo>
                  <a:pt x="2109" y="1906"/>
                  <a:pt x="2109" y="1905"/>
                  <a:pt x="2110" y="1904"/>
                </a:cubicBezTo>
                <a:cubicBezTo>
                  <a:pt x="2111" y="1903"/>
                  <a:pt x="2112" y="1903"/>
                  <a:pt x="2113" y="1902"/>
                </a:cubicBezTo>
                <a:cubicBezTo>
                  <a:pt x="2113" y="1902"/>
                  <a:pt x="2113" y="1901"/>
                  <a:pt x="2113" y="1901"/>
                </a:cubicBezTo>
                <a:cubicBezTo>
                  <a:pt x="2113" y="1900"/>
                  <a:pt x="2113" y="1900"/>
                  <a:pt x="2113" y="1900"/>
                </a:cubicBezTo>
                <a:cubicBezTo>
                  <a:pt x="2113" y="1899"/>
                  <a:pt x="2113" y="1899"/>
                  <a:pt x="2113" y="1899"/>
                </a:cubicBezTo>
                <a:cubicBezTo>
                  <a:pt x="2113" y="1898"/>
                  <a:pt x="2113" y="1898"/>
                  <a:pt x="2112" y="1898"/>
                </a:cubicBezTo>
                <a:close/>
                <a:moveTo>
                  <a:pt x="2136" y="1896"/>
                </a:moveTo>
                <a:cubicBezTo>
                  <a:pt x="2136" y="1895"/>
                  <a:pt x="2136" y="1895"/>
                  <a:pt x="2135" y="1895"/>
                </a:cubicBezTo>
                <a:cubicBezTo>
                  <a:pt x="2135" y="1895"/>
                  <a:pt x="2135" y="1896"/>
                  <a:pt x="2135" y="1896"/>
                </a:cubicBezTo>
                <a:cubicBezTo>
                  <a:pt x="2135" y="1896"/>
                  <a:pt x="2134" y="1895"/>
                  <a:pt x="2134" y="1896"/>
                </a:cubicBezTo>
                <a:cubicBezTo>
                  <a:pt x="2133" y="1896"/>
                  <a:pt x="2133" y="1897"/>
                  <a:pt x="2133" y="1897"/>
                </a:cubicBezTo>
                <a:cubicBezTo>
                  <a:pt x="2132" y="1897"/>
                  <a:pt x="2130" y="1898"/>
                  <a:pt x="2130" y="1898"/>
                </a:cubicBezTo>
                <a:cubicBezTo>
                  <a:pt x="2130" y="1899"/>
                  <a:pt x="2131" y="1899"/>
                  <a:pt x="2131" y="1899"/>
                </a:cubicBezTo>
                <a:cubicBezTo>
                  <a:pt x="2132" y="1899"/>
                  <a:pt x="2132" y="1899"/>
                  <a:pt x="2133" y="1898"/>
                </a:cubicBezTo>
                <a:cubicBezTo>
                  <a:pt x="2133" y="1898"/>
                  <a:pt x="2134" y="1897"/>
                  <a:pt x="2134" y="1897"/>
                </a:cubicBezTo>
                <a:cubicBezTo>
                  <a:pt x="2135" y="1897"/>
                  <a:pt x="2135" y="1897"/>
                  <a:pt x="2136" y="1896"/>
                </a:cubicBezTo>
                <a:close/>
                <a:moveTo>
                  <a:pt x="2135" y="1898"/>
                </a:moveTo>
                <a:cubicBezTo>
                  <a:pt x="2134" y="1898"/>
                  <a:pt x="2133" y="1899"/>
                  <a:pt x="2134" y="1899"/>
                </a:cubicBezTo>
                <a:cubicBezTo>
                  <a:pt x="2135" y="1899"/>
                  <a:pt x="2136" y="1898"/>
                  <a:pt x="2135" y="1898"/>
                </a:cubicBezTo>
                <a:close/>
                <a:moveTo>
                  <a:pt x="2134" y="1591"/>
                </a:moveTo>
                <a:cubicBezTo>
                  <a:pt x="2135" y="1589"/>
                  <a:pt x="2135" y="1588"/>
                  <a:pt x="2134" y="1587"/>
                </a:cubicBezTo>
                <a:cubicBezTo>
                  <a:pt x="2134" y="1587"/>
                  <a:pt x="2132" y="1588"/>
                  <a:pt x="2131" y="1589"/>
                </a:cubicBezTo>
                <a:cubicBezTo>
                  <a:pt x="2131" y="1590"/>
                  <a:pt x="2131" y="1592"/>
                  <a:pt x="2131" y="1592"/>
                </a:cubicBezTo>
                <a:cubicBezTo>
                  <a:pt x="2132" y="1593"/>
                  <a:pt x="2133" y="1592"/>
                  <a:pt x="2134" y="1591"/>
                </a:cubicBezTo>
                <a:close/>
                <a:moveTo>
                  <a:pt x="2130" y="1913"/>
                </a:moveTo>
                <a:cubicBezTo>
                  <a:pt x="2131" y="1913"/>
                  <a:pt x="2131" y="1913"/>
                  <a:pt x="2132" y="1913"/>
                </a:cubicBezTo>
                <a:cubicBezTo>
                  <a:pt x="2132" y="1913"/>
                  <a:pt x="2133" y="1912"/>
                  <a:pt x="2134" y="1912"/>
                </a:cubicBezTo>
                <a:cubicBezTo>
                  <a:pt x="2134" y="1912"/>
                  <a:pt x="2135" y="1912"/>
                  <a:pt x="2135" y="1911"/>
                </a:cubicBezTo>
                <a:cubicBezTo>
                  <a:pt x="2134" y="1911"/>
                  <a:pt x="2134" y="1910"/>
                  <a:pt x="2134" y="1911"/>
                </a:cubicBezTo>
                <a:cubicBezTo>
                  <a:pt x="2133" y="1911"/>
                  <a:pt x="2133" y="1911"/>
                  <a:pt x="2133" y="1911"/>
                </a:cubicBezTo>
                <a:cubicBezTo>
                  <a:pt x="2132" y="1911"/>
                  <a:pt x="2132" y="1911"/>
                  <a:pt x="2132" y="1911"/>
                </a:cubicBezTo>
                <a:cubicBezTo>
                  <a:pt x="2131" y="1910"/>
                  <a:pt x="2130" y="1910"/>
                  <a:pt x="2129" y="1911"/>
                </a:cubicBezTo>
                <a:cubicBezTo>
                  <a:pt x="2129" y="1911"/>
                  <a:pt x="2129" y="1913"/>
                  <a:pt x="2129" y="1913"/>
                </a:cubicBezTo>
                <a:cubicBezTo>
                  <a:pt x="2130" y="1913"/>
                  <a:pt x="2130" y="1913"/>
                  <a:pt x="2130" y="1913"/>
                </a:cubicBezTo>
                <a:close/>
                <a:moveTo>
                  <a:pt x="2213" y="1990"/>
                </a:moveTo>
                <a:cubicBezTo>
                  <a:pt x="2213" y="1989"/>
                  <a:pt x="2213" y="1989"/>
                  <a:pt x="2213" y="1988"/>
                </a:cubicBezTo>
                <a:cubicBezTo>
                  <a:pt x="2212" y="1986"/>
                  <a:pt x="2211" y="1989"/>
                  <a:pt x="2211" y="1990"/>
                </a:cubicBezTo>
                <a:cubicBezTo>
                  <a:pt x="2211" y="1991"/>
                  <a:pt x="2211" y="1991"/>
                  <a:pt x="2210" y="1992"/>
                </a:cubicBezTo>
                <a:cubicBezTo>
                  <a:pt x="2210" y="1992"/>
                  <a:pt x="2210" y="1993"/>
                  <a:pt x="2210" y="1994"/>
                </a:cubicBezTo>
                <a:cubicBezTo>
                  <a:pt x="2210" y="1994"/>
                  <a:pt x="2210" y="1995"/>
                  <a:pt x="2210" y="1995"/>
                </a:cubicBezTo>
                <a:cubicBezTo>
                  <a:pt x="2211" y="1996"/>
                  <a:pt x="2211" y="1995"/>
                  <a:pt x="2212" y="1996"/>
                </a:cubicBezTo>
                <a:cubicBezTo>
                  <a:pt x="2213" y="1996"/>
                  <a:pt x="2212" y="1997"/>
                  <a:pt x="2213" y="1997"/>
                </a:cubicBezTo>
                <a:cubicBezTo>
                  <a:pt x="2214" y="1997"/>
                  <a:pt x="2214" y="1996"/>
                  <a:pt x="2214" y="1996"/>
                </a:cubicBezTo>
                <a:cubicBezTo>
                  <a:pt x="2214" y="1995"/>
                  <a:pt x="2213" y="1994"/>
                  <a:pt x="2213" y="1994"/>
                </a:cubicBezTo>
                <a:cubicBezTo>
                  <a:pt x="2213" y="1993"/>
                  <a:pt x="2214" y="1993"/>
                  <a:pt x="2214" y="1992"/>
                </a:cubicBezTo>
                <a:cubicBezTo>
                  <a:pt x="2214" y="1991"/>
                  <a:pt x="2214" y="1991"/>
                  <a:pt x="2213" y="1990"/>
                </a:cubicBezTo>
                <a:close/>
                <a:moveTo>
                  <a:pt x="2137" y="1209"/>
                </a:moveTo>
                <a:cubicBezTo>
                  <a:pt x="2136" y="1210"/>
                  <a:pt x="2136" y="1210"/>
                  <a:pt x="2135" y="1210"/>
                </a:cubicBezTo>
                <a:cubicBezTo>
                  <a:pt x="2134" y="1210"/>
                  <a:pt x="2133" y="1211"/>
                  <a:pt x="2134" y="1212"/>
                </a:cubicBezTo>
                <a:cubicBezTo>
                  <a:pt x="2135" y="1213"/>
                  <a:pt x="2136" y="1211"/>
                  <a:pt x="2136" y="1211"/>
                </a:cubicBezTo>
                <a:cubicBezTo>
                  <a:pt x="2137" y="1211"/>
                  <a:pt x="2137" y="1211"/>
                  <a:pt x="2138" y="1210"/>
                </a:cubicBezTo>
                <a:cubicBezTo>
                  <a:pt x="2138" y="1210"/>
                  <a:pt x="2138" y="1209"/>
                  <a:pt x="2138" y="1209"/>
                </a:cubicBezTo>
                <a:cubicBezTo>
                  <a:pt x="2138" y="1208"/>
                  <a:pt x="2137" y="1209"/>
                  <a:pt x="2137" y="1209"/>
                </a:cubicBezTo>
                <a:close/>
                <a:moveTo>
                  <a:pt x="2211" y="2059"/>
                </a:moveTo>
                <a:cubicBezTo>
                  <a:pt x="2212" y="2059"/>
                  <a:pt x="2212" y="2058"/>
                  <a:pt x="2211" y="2057"/>
                </a:cubicBezTo>
                <a:cubicBezTo>
                  <a:pt x="2211" y="2057"/>
                  <a:pt x="2210" y="2058"/>
                  <a:pt x="2209" y="2058"/>
                </a:cubicBezTo>
                <a:cubicBezTo>
                  <a:pt x="2208" y="2058"/>
                  <a:pt x="2206" y="2058"/>
                  <a:pt x="2205" y="2058"/>
                </a:cubicBezTo>
                <a:cubicBezTo>
                  <a:pt x="2203" y="2058"/>
                  <a:pt x="2202" y="2059"/>
                  <a:pt x="2200" y="2059"/>
                </a:cubicBezTo>
                <a:cubicBezTo>
                  <a:pt x="2199" y="2059"/>
                  <a:pt x="2197" y="2058"/>
                  <a:pt x="2198" y="2060"/>
                </a:cubicBezTo>
                <a:cubicBezTo>
                  <a:pt x="2198" y="2061"/>
                  <a:pt x="2198" y="2062"/>
                  <a:pt x="2199" y="2063"/>
                </a:cubicBezTo>
                <a:cubicBezTo>
                  <a:pt x="2200" y="2063"/>
                  <a:pt x="2200" y="2064"/>
                  <a:pt x="2200" y="2065"/>
                </a:cubicBezTo>
                <a:cubicBezTo>
                  <a:pt x="2200" y="2066"/>
                  <a:pt x="2201" y="2068"/>
                  <a:pt x="2200" y="2069"/>
                </a:cubicBezTo>
                <a:cubicBezTo>
                  <a:pt x="2200" y="2070"/>
                  <a:pt x="2199" y="2069"/>
                  <a:pt x="2198" y="2070"/>
                </a:cubicBezTo>
                <a:cubicBezTo>
                  <a:pt x="2197" y="2070"/>
                  <a:pt x="2197" y="2070"/>
                  <a:pt x="2197" y="2071"/>
                </a:cubicBezTo>
                <a:cubicBezTo>
                  <a:pt x="2195" y="2072"/>
                  <a:pt x="2194" y="2072"/>
                  <a:pt x="2193" y="2073"/>
                </a:cubicBezTo>
                <a:cubicBezTo>
                  <a:pt x="2192" y="2073"/>
                  <a:pt x="2191" y="2073"/>
                  <a:pt x="2192" y="2074"/>
                </a:cubicBezTo>
                <a:cubicBezTo>
                  <a:pt x="2192" y="2074"/>
                  <a:pt x="2194" y="2073"/>
                  <a:pt x="2194" y="2073"/>
                </a:cubicBezTo>
                <a:cubicBezTo>
                  <a:pt x="2196" y="2074"/>
                  <a:pt x="2197" y="2074"/>
                  <a:pt x="2199" y="2074"/>
                </a:cubicBezTo>
                <a:cubicBezTo>
                  <a:pt x="2200" y="2074"/>
                  <a:pt x="2202" y="2073"/>
                  <a:pt x="2204" y="2073"/>
                </a:cubicBezTo>
                <a:cubicBezTo>
                  <a:pt x="2205" y="2073"/>
                  <a:pt x="2207" y="2073"/>
                  <a:pt x="2208" y="2072"/>
                </a:cubicBezTo>
                <a:cubicBezTo>
                  <a:pt x="2210" y="2072"/>
                  <a:pt x="2210" y="2071"/>
                  <a:pt x="2210" y="2069"/>
                </a:cubicBezTo>
                <a:cubicBezTo>
                  <a:pt x="2210" y="2068"/>
                  <a:pt x="2209" y="2067"/>
                  <a:pt x="2209" y="2067"/>
                </a:cubicBezTo>
                <a:cubicBezTo>
                  <a:pt x="2209" y="2066"/>
                  <a:pt x="2209" y="2065"/>
                  <a:pt x="2209" y="2064"/>
                </a:cubicBezTo>
                <a:cubicBezTo>
                  <a:pt x="2209" y="2062"/>
                  <a:pt x="2210" y="2061"/>
                  <a:pt x="2211" y="2059"/>
                </a:cubicBezTo>
                <a:close/>
                <a:moveTo>
                  <a:pt x="2194" y="2033"/>
                </a:moveTo>
                <a:cubicBezTo>
                  <a:pt x="2194" y="2033"/>
                  <a:pt x="2196" y="2033"/>
                  <a:pt x="2196" y="2033"/>
                </a:cubicBezTo>
                <a:cubicBezTo>
                  <a:pt x="2197" y="2033"/>
                  <a:pt x="2197" y="2032"/>
                  <a:pt x="2197" y="2031"/>
                </a:cubicBezTo>
                <a:cubicBezTo>
                  <a:pt x="2197" y="2031"/>
                  <a:pt x="2197" y="2030"/>
                  <a:pt x="2197" y="2029"/>
                </a:cubicBezTo>
                <a:cubicBezTo>
                  <a:pt x="2198" y="2029"/>
                  <a:pt x="2198" y="2029"/>
                  <a:pt x="2198" y="2028"/>
                </a:cubicBezTo>
                <a:cubicBezTo>
                  <a:pt x="2197" y="2027"/>
                  <a:pt x="2195" y="2029"/>
                  <a:pt x="2195" y="2029"/>
                </a:cubicBezTo>
                <a:cubicBezTo>
                  <a:pt x="2195" y="2030"/>
                  <a:pt x="2195" y="2031"/>
                  <a:pt x="2195" y="2031"/>
                </a:cubicBezTo>
                <a:cubicBezTo>
                  <a:pt x="2194" y="2032"/>
                  <a:pt x="2194" y="2032"/>
                  <a:pt x="2194" y="2033"/>
                </a:cubicBezTo>
                <a:close/>
                <a:moveTo>
                  <a:pt x="2198" y="1948"/>
                </a:moveTo>
                <a:cubicBezTo>
                  <a:pt x="2199" y="1947"/>
                  <a:pt x="2198" y="1946"/>
                  <a:pt x="2198" y="1946"/>
                </a:cubicBezTo>
                <a:cubicBezTo>
                  <a:pt x="2198" y="1945"/>
                  <a:pt x="2198" y="1945"/>
                  <a:pt x="2198" y="1944"/>
                </a:cubicBezTo>
                <a:cubicBezTo>
                  <a:pt x="2198" y="1943"/>
                  <a:pt x="2198" y="1943"/>
                  <a:pt x="2197" y="1942"/>
                </a:cubicBezTo>
                <a:cubicBezTo>
                  <a:pt x="2197" y="1942"/>
                  <a:pt x="2196" y="1941"/>
                  <a:pt x="2196" y="1941"/>
                </a:cubicBezTo>
                <a:cubicBezTo>
                  <a:pt x="2195" y="1940"/>
                  <a:pt x="2193" y="1940"/>
                  <a:pt x="2193" y="1942"/>
                </a:cubicBezTo>
                <a:cubicBezTo>
                  <a:pt x="2193" y="1943"/>
                  <a:pt x="2193" y="1944"/>
                  <a:pt x="2194" y="1944"/>
                </a:cubicBezTo>
                <a:cubicBezTo>
                  <a:pt x="2194" y="1945"/>
                  <a:pt x="2194" y="1946"/>
                  <a:pt x="2194" y="1947"/>
                </a:cubicBezTo>
                <a:cubicBezTo>
                  <a:pt x="2194" y="1948"/>
                  <a:pt x="2195" y="1948"/>
                  <a:pt x="2195" y="1949"/>
                </a:cubicBezTo>
                <a:cubicBezTo>
                  <a:pt x="2195" y="1949"/>
                  <a:pt x="2195" y="1950"/>
                  <a:pt x="2196" y="1950"/>
                </a:cubicBezTo>
                <a:cubicBezTo>
                  <a:pt x="2197" y="1950"/>
                  <a:pt x="2196" y="1949"/>
                  <a:pt x="2197" y="1949"/>
                </a:cubicBezTo>
                <a:cubicBezTo>
                  <a:pt x="2197" y="1948"/>
                  <a:pt x="2198" y="1948"/>
                  <a:pt x="2198" y="1948"/>
                </a:cubicBezTo>
                <a:close/>
                <a:moveTo>
                  <a:pt x="2195" y="1175"/>
                </a:moveTo>
                <a:cubicBezTo>
                  <a:pt x="2195" y="1174"/>
                  <a:pt x="2194" y="1173"/>
                  <a:pt x="2193" y="1172"/>
                </a:cubicBezTo>
                <a:cubicBezTo>
                  <a:pt x="2192" y="1171"/>
                  <a:pt x="2191" y="1170"/>
                  <a:pt x="2190" y="1170"/>
                </a:cubicBezTo>
                <a:cubicBezTo>
                  <a:pt x="2187" y="1169"/>
                  <a:pt x="2184" y="1169"/>
                  <a:pt x="2181" y="1167"/>
                </a:cubicBezTo>
                <a:cubicBezTo>
                  <a:pt x="2180" y="1166"/>
                  <a:pt x="2179" y="1164"/>
                  <a:pt x="2178" y="1164"/>
                </a:cubicBezTo>
                <a:cubicBezTo>
                  <a:pt x="2176" y="1163"/>
                  <a:pt x="2175" y="1162"/>
                  <a:pt x="2174" y="1162"/>
                </a:cubicBezTo>
                <a:cubicBezTo>
                  <a:pt x="2170" y="1162"/>
                  <a:pt x="2168" y="1160"/>
                  <a:pt x="2165" y="1159"/>
                </a:cubicBezTo>
                <a:cubicBezTo>
                  <a:pt x="2162" y="1159"/>
                  <a:pt x="2159" y="1157"/>
                  <a:pt x="2156" y="1157"/>
                </a:cubicBezTo>
                <a:cubicBezTo>
                  <a:pt x="2153" y="1156"/>
                  <a:pt x="2150" y="1156"/>
                  <a:pt x="2147" y="1156"/>
                </a:cubicBezTo>
                <a:cubicBezTo>
                  <a:pt x="2146" y="1156"/>
                  <a:pt x="2144" y="1156"/>
                  <a:pt x="2142" y="1156"/>
                </a:cubicBezTo>
                <a:cubicBezTo>
                  <a:pt x="2141" y="1156"/>
                  <a:pt x="2140" y="1157"/>
                  <a:pt x="2139" y="1157"/>
                </a:cubicBezTo>
                <a:cubicBezTo>
                  <a:pt x="2139" y="1157"/>
                  <a:pt x="2138" y="1156"/>
                  <a:pt x="2137" y="1157"/>
                </a:cubicBezTo>
                <a:cubicBezTo>
                  <a:pt x="2136" y="1158"/>
                  <a:pt x="2140" y="1159"/>
                  <a:pt x="2141" y="1159"/>
                </a:cubicBezTo>
                <a:cubicBezTo>
                  <a:pt x="2142" y="1160"/>
                  <a:pt x="2144" y="1160"/>
                  <a:pt x="2146" y="1160"/>
                </a:cubicBezTo>
                <a:cubicBezTo>
                  <a:pt x="2147" y="1160"/>
                  <a:pt x="2147" y="1161"/>
                  <a:pt x="2148" y="1161"/>
                </a:cubicBezTo>
                <a:cubicBezTo>
                  <a:pt x="2148" y="1162"/>
                  <a:pt x="2149" y="1162"/>
                  <a:pt x="2150" y="1162"/>
                </a:cubicBezTo>
                <a:cubicBezTo>
                  <a:pt x="2151" y="1162"/>
                  <a:pt x="2152" y="1163"/>
                  <a:pt x="2153" y="1164"/>
                </a:cubicBezTo>
                <a:cubicBezTo>
                  <a:pt x="2154" y="1165"/>
                  <a:pt x="2155" y="1166"/>
                  <a:pt x="2156" y="1167"/>
                </a:cubicBezTo>
                <a:cubicBezTo>
                  <a:pt x="2157" y="1168"/>
                  <a:pt x="2156" y="1170"/>
                  <a:pt x="2158" y="1170"/>
                </a:cubicBezTo>
                <a:cubicBezTo>
                  <a:pt x="2159" y="1171"/>
                  <a:pt x="2160" y="1172"/>
                  <a:pt x="2162" y="1172"/>
                </a:cubicBezTo>
                <a:cubicBezTo>
                  <a:pt x="2163" y="1172"/>
                  <a:pt x="2165" y="1172"/>
                  <a:pt x="2166" y="1173"/>
                </a:cubicBezTo>
                <a:cubicBezTo>
                  <a:pt x="2168" y="1174"/>
                  <a:pt x="2169" y="1175"/>
                  <a:pt x="2171" y="1175"/>
                </a:cubicBezTo>
                <a:cubicBezTo>
                  <a:pt x="2172" y="1175"/>
                  <a:pt x="2174" y="1175"/>
                  <a:pt x="2175" y="1175"/>
                </a:cubicBezTo>
                <a:cubicBezTo>
                  <a:pt x="2177" y="1176"/>
                  <a:pt x="2178" y="1176"/>
                  <a:pt x="2180" y="1177"/>
                </a:cubicBezTo>
                <a:cubicBezTo>
                  <a:pt x="2181" y="1177"/>
                  <a:pt x="2183" y="1177"/>
                  <a:pt x="2184" y="1177"/>
                </a:cubicBezTo>
                <a:cubicBezTo>
                  <a:pt x="2186" y="1178"/>
                  <a:pt x="2187" y="1178"/>
                  <a:pt x="2189" y="1178"/>
                </a:cubicBezTo>
                <a:cubicBezTo>
                  <a:pt x="2191" y="1178"/>
                  <a:pt x="2192" y="1178"/>
                  <a:pt x="2193" y="1178"/>
                </a:cubicBezTo>
                <a:cubicBezTo>
                  <a:pt x="2195" y="1177"/>
                  <a:pt x="2196" y="1177"/>
                  <a:pt x="2195" y="1175"/>
                </a:cubicBezTo>
                <a:close/>
                <a:moveTo>
                  <a:pt x="2239" y="2010"/>
                </a:moveTo>
                <a:cubicBezTo>
                  <a:pt x="2239" y="2010"/>
                  <a:pt x="2240" y="2010"/>
                  <a:pt x="2240" y="2010"/>
                </a:cubicBezTo>
                <a:cubicBezTo>
                  <a:pt x="2240" y="2010"/>
                  <a:pt x="2240" y="2011"/>
                  <a:pt x="2240" y="2011"/>
                </a:cubicBezTo>
                <a:cubicBezTo>
                  <a:pt x="2241" y="2012"/>
                  <a:pt x="2241" y="2012"/>
                  <a:pt x="2242" y="2011"/>
                </a:cubicBezTo>
                <a:cubicBezTo>
                  <a:pt x="2242" y="2011"/>
                  <a:pt x="2243" y="2010"/>
                  <a:pt x="2243" y="2010"/>
                </a:cubicBezTo>
                <a:cubicBezTo>
                  <a:pt x="2243" y="2009"/>
                  <a:pt x="2242" y="2009"/>
                  <a:pt x="2242" y="2008"/>
                </a:cubicBezTo>
                <a:cubicBezTo>
                  <a:pt x="2241" y="2008"/>
                  <a:pt x="2240" y="2007"/>
                  <a:pt x="2240" y="2006"/>
                </a:cubicBezTo>
                <a:cubicBezTo>
                  <a:pt x="2239" y="2004"/>
                  <a:pt x="2238" y="2005"/>
                  <a:pt x="2238" y="2006"/>
                </a:cubicBezTo>
                <a:cubicBezTo>
                  <a:pt x="2239" y="2007"/>
                  <a:pt x="2239" y="2007"/>
                  <a:pt x="2239" y="2008"/>
                </a:cubicBezTo>
                <a:cubicBezTo>
                  <a:pt x="2239" y="2009"/>
                  <a:pt x="2238" y="2009"/>
                  <a:pt x="2239" y="2010"/>
                </a:cubicBezTo>
                <a:close/>
                <a:moveTo>
                  <a:pt x="2306" y="1235"/>
                </a:moveTo>
                <a:cubicBezTo>
                  <a:pt x="2307" y="1236"/>
                  <a:pt x="2307" y="1235"/>
                  <a:pt x="2307" y="1235"/>
                </a:cubicBezTo>
                <a:cubicBezTo>
                  <a:pt x="2307" y="1234"/>
                  <a:pt x="2307" y="1232"/>
                  <a:pt x="2307" y="1231"/>
                </a:cubicBezTo>
                <a:cubicBezTo>
                  <a:pt x="2307" y="1231"/>
                  <a:pt x="2307" y="1230"/>
                  <a:pt x="2307" y="1230"/>
                </a:cubicBezTo>
                <a:cubicBezTo>
                  <a:pt x="2306" y="1229"/>
                  <a:pt x="2306" y="1231"/>
                  <a:pt x="2306" y="1231"/>
                </a:cubicBezTo>
                <a:cubicBezTo>
                  <a:pt x="2306" y="1232"/>
                  <a:pt x="2306" y="1233"/>
                  <a:pt x="2306" y="1234"/>
                </a:cubicBezTo>
                <a:cubicBezTo>
                  <a:pt x="2306" y="1234"/>
                  <a:pt x="2306" y="1235"/>
                  <a:pt x="2306" y="1235"/>
                </a:cubicBezTo>
                <a:close/>
                <a:moveTo>
                  <a:pt x="2181" y="1252"/>
                </a:moveTo>
                <a:cubicBezTo>
                  <a:pt x="2182" y="1251"/>
                  <a:pt x="2183" y="1251"/>
                  <a:pt x="2184" y="1251"/>
                </a:cubicBezTo>
                <a:cubicBezTo>
                  <a:pt x="2184" y="1250"/>
                  <a:pt x="2184" y="1250"/>
                  <a:pt x="2185" y="1249"/>
                </a:cubicBezTo>
                <a:cubicBezTo>
                  <a:pt x="2186" y="1249"/>
                  <a:pt x="2186" y="1249"/>
                  <a:pt x="2187" y="1249"/>
                </a:cubicBezTo>
                <a:cubicBezTo>
                  <a:pt x="2188" y="1248"/>
                  <a:pt x="2190" y="1248"/>
                  <a:pt x="2189" y="1247"/>
                </a:cubicBezTo>
                <a:cubicBezTo>
                  <a:pt x="2189" y="1246"/>
                  <a:pt x="2188" y="1247"/>
                  <a:pt x="2187" y="1247"/>
                </a:cubicBezTo>
                <a:cubicBezTo>
                  <a:pt x="2186" y="1247"/>
                  <a:pt x="2185" y="1247"/>
                  <a:pt x="2184" y="1246"/>
                </a:cubicBezTo>
                <a:cubicBezTo>
                  <a:pt x="2179" y="1246"/>
                  <a:pt x="2175" y="1246"/>
                  <a:pt x="2170" y="1246"/>
                </a:cubicBezTo>
                <a:cubicBezTo>
                  <a:pt x="2167" y="1246"/>
                  <a:pt x="2163" y="1246"/>
                  <a:pt x="2160" y="1246"/>
                </a:cubicBezTo>
                <a:cubicBezTo>
                  <a:pt x="2158" y="1246"/>
                  <a:pt x="2157" y="1246"/>
                  <a:pt x="2155" y="1246"/>
                </a:cubicBezTo>
                <a:cubicBezTo>
                  <a:pt x="2154" y="1246"/>
                  <a:pt x="2153" y="1247"/>
                  <a:pt x="2152" y="1246"/>
                </a:cubicBezTo>
                <a:cubicBezTo>
                  <a:pt x="2151" y="1246"/>
                  <a:pt x="2150" y="1246"/>
                  <a:pt x="2150" y="1246"/>
                </a:cubicBezTo>
                <a:cubicBezTo>
                  <a:pt x="2150" y="1245"/>
                  <a:pt x="2151" y="1245"/>
                  <a:pt x="2151" y="1245"/>
                </a:cubicBezTo>
                <a:cubicBezTo>
                  <a:pt x="2152" y="1243"/>
                  <a:pt x="2151" y="1243"/>
                  <a:pt x="2150" y="1242"/>
                </a:cubicBezTo>
                <a:cubicBezTo>
                  <a:pt x="2150" y="1242"/>
                  <a:pt x="2149" y="1241"/>
                  <a:pt x="2149" y="1240"/>
                </a:cubicBezTo>
                <a:cubicBezTo>
                  <a:pt x="2148" y="1240"/>
                  <a:pt x="2147" y="1240"/>
                  <a:pt x="2147" y="1239"/>
                </a:cubicBezTo>
                <a:cubicBezTo>
                  <a:pt x="2147" y="1237"/>
                  <a:pt x="2148" y="1237"/>
                  <a:pt x="2148" y="1237"/>
                </a:cubicBezTo>
                <a:cubicBezTo>
                  <a:pt x="2149" y="1235"/>
                  <a:pt x="2149" y="1234"/>
                  <a:pt x="2148" y="1233"/>
                </a:cubicBezTo>
                <a:cubicBezTo>
                  <a:pt x="2148" y="1231"/>
                  <a:pt x="2147" y="1232"/>
                  <a:pt x="2146" y="1233"/>
                </a:cubicBezTo>
                <a:cubicBezTo>
                  <a:pt x="2145" y="1235"/>
                  <a:pt x="2144" y="1236"/>
                  <a:pt x="2143" y="1237"/>
                </a:cubicBezTo>
                <a:cubicBezTo>
                  <a:pt x="2143" y="1237"/>
                  <a:pt x="2142" y="1237"/>
                  <a:pt x="2141" y="1238"/>
                </a:cubicBezTo>
                <a:cubicBezTo>
                  <a:pt x="2141" y="1238"/>
                  <a:pt x="2141" y="1239"/>
                  <a:pt x="2141" y="1239"/>
                </a:cubicBezTo>
                <a:cubicBezTo>
                  <a:pt x="2140" y="1240"/>
                  <a:pt x="2139" y="1241"/>
                  <a:pt x="2140" y="1242"/>
                </a:cubicBezTo>
                <a:cubicBezTo>
                  <a:pt x="2141" y="1242"/>
                  <a:pt x="2141" y="1242"/>
                  <a:pt x="2142" y="1243"/>
                </a:cubicBezTo>
                <a:cubicBezTo>
                  <a:pt x="2142" y="1243"/>
                  <a:pt x="2142" y="1243"/>
                  <a:pt x="2143" y="1243"/>
                </a:cubicBezTo>
                <a:cubicBezTo>
                  <a:pt x="2144" y="1243"/>
                  <a:pt x="2146" y="1243"/>
                  <a:pt x="2146" y="1244"/>
                </a:cubicBezTo>
                <a:cubicBezTo>
                  <a:pt x="2146" y="1244"/>
                  <a:pt x="2146" y="1245"/>
                  <a:pt x="2146" y="1246"/>
                </a:cubicBezTo>
                <a:cubicBezTo>
                  <a:pt x="2145" y="1247"/>
                  <a:pt x="2146" y="1248"/>
                  <a:pt x="2146" y="1249"/>
                </a:cubicBezTo>
                <a:cubicBezTo>
                  <a:pt x="2147" y="1249"/>
                  <a:pt x="2147" y="1249"/>
                  <a:pt x="2148" y="1249"/>
                </a:cubicBezTo>
                <a:cubicBezTo>
                  <a:pt x="2149" y="1248"/>
                  <a:pt x="2151" y="1249"/>
                  <a:pt x="2152" y="1250"/>
                </a:cubicBezTo>
                <a:cubicBezTo>
                  <a:pt x="2152" y="1251"/>
                  <a:pt x="2152" y="1251"/>
                  <a:pt x="2153" y="1251"/>
                </a:cubicBezTo>
                <a:cubicBezTo>
                  <a:pt x="2154" y="1252"/>
                  <a:pt x="2154" y="1252"/>
                  <a:pt x="2155" y="1252"/>
                </a:cubicBezTo>
                <a:cubicBezTo>
                  <a:pt x="2155" y="1253"/>
                  <a:pt x="2156" y="1253"/>
                  <a:pt x="2156" y="1253"/>
                </a:cubicBezTo>
                <a:cubicBezTo>
                  <a:pt x="2158" y="1253"/>
                  <a:pt x="2159" y="1253"/>
                  <a:pt x="2160" y="1254"/>
                </a:cubicBezTo>
                <a:cubicBezTo>
                  <a:pt x="2161" y="1255"/>
                  <a:pt x="2161" y="1256"/>
                  <a:pt x="2162" y="1256"/>
                </a:cubicBezTo>
                <a:cubicBezTo>
                  <a:pt x="2164" y="1256"/>
                  <a:pt x="2163" y="1253"/>
                  <a:pt x="2165" y="1253"/>
                </a:cubicBezTo>
                <a:cubicBezTo>
                  <a:pt x="2166" y="1253"/>
                  <a:pt x="2168" y="1253"/>
                  <a:pt x="2168" y="1254"/>
                </a:cubicBezTo>
                <a:cubicBezTo>
                  <a:pt x="2169" y="1255"/>
                  <a:pt x="2167" y="1257"/>
                  <a:pt x="2169" y="1258"/>
                </a:cubicBezTo>
                <a:cubicBezTo>
                  <a:pt x="2171" y="1258"/>
                  <a:pt x="2172" y="1259"/>
                  <a:pt x="2173" y="1260"/>
                </a:cubicBezTo>
                <a:cubicBezTo>
                  <a:pt x="2175" y="1260"/>
                  <a:pt x="2176" y="1260"/>
                  <a:pt x="2178" y="1260"/>
                </a:cubicBezTo>
                <a:cubicBezTo>
                  <a:pt x="2178" y="1260"/>
                  <a:pt x="2179" y="1260"/>
                  <a:pt x="2180" y="1259"/>
                </a:cubicBezTo>
                <a:cubicBezTo>
                  <a:pt x="2180" y="1259"/>
                  <a:pt x="2179" y="1259"/>
                  <a:pt x="2179" y="1258"/>
                </a:cubicBezTo>
                <a:cubicBezTo>
                  <a:pt x="2179" y="1258"/>
                  <a:pt x="2180" y="1258"/>
                  <a:pt x="2180" y="1257"/>
                </a:cubicBezTo>
                <a:cubicBezTo>
                  <a:pt x="2180" y="1256"/>
                  <a:pt x="2177" y="1256"/>
                  <a:pt x="2178" y="1254"/>
                </a:cubicBezTo>
                <a:cubicBezTo>
                  <a:pt x="2179" y="1253"/>
                  <a:pt x="2180" y="1252"/>
                  <a:pt x="2181" y="1252"/>
                </a:cubicBezTo>
                <a:close/>
                <a:moveTo>
                  <a:pt x="2214" y="2051"/>
                </a:moveTo>
                <a:cubicBezTo>
                  <a:pt x="2215" y="2051"/>
                  <a:pt x="2215" y="2051"/>
                  <a:pt x="2216" y="2051"/>
                </a:cubicBezTo>
                <a:cubicBezTo>
                  <a:pt x="2216" y="2050"/>
                  <a:pt x="2217" y="2050"/>
                  <a:pt x="2217" y="2050"/>
                </a:cubicBezTo>
                <a:cubicBezTo>
                  <a:pt x="2218" y="2050"/>
                  <a:pt x="2218" y="2049"/>
                  <a:pt x="2219" y="2049"/>
                </a:cubicBezTo>
                <a:cubicBezTo>
                  <a:pt x="2219" y="2048"/>
                  <a:pt x="2220" y="2048"/>
                  <a:pt x="2220" y="2048"/>
                </a:cubicBezTo>
                <a:cubicBezTo>
                  <a:pt x="2221" y="2047"/>
                  <a:pt x="2220" y="2046"/>
                  <a:pt x="2219" y="2047"/>
                </a:cubicBezTo>
                <a:cubicBezTo>
                  <a:pt x="2219" y="2047"/>
                  <a:pt x="2218" y="2047"/>
                  <a:pt x="2218" y="2048"/>
                </a:cubicBezTo>
                <a:cubicBezTo>
                  <a:pt x="2217" y="2048"/>
                  <a:pt x="2216" y="2049"/>
                  <a:pt x="2216" y="2049"/>
                </a:cubicBezTo>
                <a:cubicBezTo>
                  <a:pt x="2215" y="2049"/>
                  <a:pt x="2213" y="2051"/>
                  <a:pt x="2214" y="2051"/>
                </a:cubicBezTo>
                <a:close/>
                <a:moveTo>
                  <a:pt x="2196" y="1925"/>
                </a:moveTo>
                <a:cubicBezTo>
                  <a:pt x="2195" y="1925"/>
                  <a:pt x="2195" y="1925"/>
                  <a:pt x="2194" y="1925"/>
                </a:cubicBezTo>
                <a:cubicBezTo>
                  <a:pt x="2193" y="1925"/>
                  <a:pt x="2194" y="1925"/>
                  <a:pt x="2193" y="1924"/>
                </a:cubicBezTo>
                <a:cubicBezTo>
                  <a:pt x="2193" y="1924"/>
                  <a:pt x="2192" y="1924"/>
                  <a:pt x="2192" y="1924"/>
                </a:cubicBezTo>
                <a:cubicBezTo>
                  <a:pt x="2192" y="1925"/>
                  <a:pt x="2192" y="1925"/>
                  <a:pt x="2192" y="1926"/>
                </a:cubicBezTo>
                <a:cubicBezTo>
                  <a:pt x="2192" y="1927"/>
                  <a:pt x="2192" y="1927"/>
                  <a:pt x="2193" y="1927"/>
                </a:cubicBezTo>
                <a:cubicBezTo>
                  <a:pt x="2193" y="1927"/>
                  <a:pt x="2194" y="1927"/>
                  <a:pt x="2194" y="1927"/>
                </a:cubicBezTo>
                <a:cubicBezTo>
                  <a:pt x="2195" y="1927"/>
                  <a:pt x="2195" y="1927"/>
                  <a:pt x="2196" y="1927"/>
                </a:cubicBezTo>
                <a:cubicBezTo>
                  <a:pt x="2196" y="1926"/>
                  <a:pt x="2197" y="1926"/>
                  <a:pt x="2196" y="1925"/>
                </a:cubicBezTo>
                <a:close/>
                <a:moveTo>
                  <a:pt x="2196" y="1221"/>
                </a:moveTo>
                <a:cubicBezTo>
                  <a:pt x="2196" y="1220"/>
                  <a:pt x="2197" y="1219"/>
                  <a:pt x="2198" y="1219"/>
                </a:cubicBezTo>
                <a:cubicBezTo>
                  <a:pt x="2199" y="1218"/>
                  <a:pt x="2198" y="1216"/>
                  <a:pt x="2197" y="1217"/>
                </a:cubicBezTo>
                <a:cubicBezTo>
                  <a:pt x="2196" y="1217"/>
                  <a:pt x="2196" y="1218"/>
                  <a:pt x="2195" y="1219"/>
                </a:cubicBezTo>
                <a:cubicBezTo>
                  <a:pt x="2194" y="1220"/>
                  <a:pt x="2194" y="1220"/>
                  <a:pt x="2193" y="1221"/>
                </a:cubicBezTo>
                <a:cubicBezTo>
                  <a:pt x="2192" y="1222"/>
                  <a:pt x="2191" y="1223"/>
                  <a:pt x="2191" y="1224"/>
                </a:cubicBezTo>
                <a:cubicBezTo>
                  <a:pt x="2191" y="1225"/>
                  <a:pt x="2190" y="1229"/>
                  <a:pt x="2191" y="1228"/>
                </a:cubicBezTo>
                <a:cubicBezTo>
                  <a:pt x="2192" y="1228"/>
                  <a:pt x="2192" y="1228"/>
                  <a:pt x="2192" y="1228"/>
                </a:cubicBezTo>
                <a:cubicBezTo>
                  <a:pt x="2192" y="1227"/>
                  <a:pt x="2193" y="1227"/>
                  <a:pt x="2193" y="1227"/>
                </a:cubicBezTo>
                <a:cubicBezTo>
                  <a:pt x="2194" y="1227"/>
                  <a:pt x="2194" y="1227"/>
                  <a:pt x="2193" y="1226"/>
                </a:cubicBezTo>
                <a:cubicBezTo>
                  <a:pt x="2193" y="1225"/>
                  <a:pt x="2192" y="1224"/>
                  <a:pt x="2193" y="1223"/>
                </a:cubicBezTo>
                <a:cubicBezTo>
                  <a:pt x="2194" y="1222"/>
                  <a:pt x="2195" y="1223"/>
                  <a:pt x="2196" y="1221"/>
                </a:cubicBezTo>
                <a:close/>
                <a:moveTo>
                  <a:pt x="2202" y="1958"/>
                </a:moveTo>
                <a:cubicBezTo>
                  <a:pt x="2201" y="1957"/>
                  <a:pt x="2201" y="1957"/>
                  <a:pt x="2201" y="1957"/>
                </a:cubicBezTo>
                <a:cubicBezTo>
                  <a:pt x="2200" y="1957"/>
                  <a:pt x="2200" y="1957"/>
                  <a:pt x="2200" y="1958"/>
                </a:cubicBezTo>
                <a:cubicBezTo>
                  <a:pt x="2200" y="1959"/>
                  <a:pt x="2200" y="1960"/>
                  <a:pt x="2200" y="1960"/>
                </a:cubicBezTo>
                <a:cubicBezTo>
                  <a:pt x="2201" y="1961"/>
                  <a:pt x="2201" y="1961"/>
                  <a:pt x="2201" y="1961"/>
                </a:cubicBezTo>
                <a:cubicBezTo>
                  <a:pt x="2201" y="1962"/>
                  <a:pt x="2201" y="1962"/>
                  <a:pt x="2201" y="1963"/>
                </a:cubicBezTo>
                <a:cubicBezTo>
                  <a:pt x="2201" y="1964"/>
                  <a:pt x="2202" y="1964"/>
                  <a:pt x="2202" y="1965"/>
                </a:cubicBezTo>
                <a:cubicBezTo>
                  <a:pt x="2203" y="1966"/>
                  <a:pt x="2202" y="1966"/>
                  <a:pt x="2203" y="1967"/>
                </a:cubicBezTo>
                <a:cubicBezTo>
                  <a:pt x="2204" y="1968"/>
                  <a:pt x="2204" y="1966"/>
                  <a:pt x="2204" y="1966"/>
                </a:cubicBezTo>
                <a:cubicBezTo>
                  <a:pt x="2204" y="1966"/>
                  <a:pt x="2205" y="1966"/>
                  <a:pt x="2205" y="1965"/>
                </a:cubicBezTo>
                <a:cubicBezTo>
                  <a:pt x="2205" y="1964"/>
                  <a:pt x="2205" y="1964"/>
                  <a:pt x="2205" y="1963"/>
                </a:cubicBezTo>
                <a:cubicBezTo>
                  <a:pt x="2205" y="1962"/>
                  <a:pt x="2205" y="1961"/>
                  <a:pt x="2204" y="1960"/>
                </a:cubicBezTo>
                <a:cubicBezTo>
                  <a:pt x="2204" y="1959"/>
                  <a:pt x="2204" y="1959"/>
                  <a:pt x="2203" y="1959"/>
                </a:cubicBezTo>
                <a:cubicBezTo>
                  <a:pt x="2203" y="1958"/>
                  <a:pt x="2202" y="1958"/>
                  <a:pt x="2202" y="1958"/>
                </a:cubicBezTo>
                <a:close/>
                <a:moveTo>
                  <a:pt x="2206" y="1951"/>
                </a:moveTo>
                <a:cubicBezTo>
                  <a:pt x="2206" y="1951"/>
                  <a:pt x="2206" y="1950"/>
                  <a:pt x="2206" y="1950"/>
                </a:cubicBezTo>
                <a:cubicBezTo>
                  <a:pt x="2206" y="1950"/>
                  <a:pt x="2207" y="1950"/>
                  <a:pt x="2207" y="1950"/>
                </a:cubicBezTo>
                <a:cubicBezTo>
                  <a:pt x="2207" y="1949"/>
                  <a:pt x="2206" y="1949"/>
                  <a:pt x="2206" y="1949"/>
                </a:cubicBezTo>
                <a:cubicBezTo>
                  <a:pt x="2205" y="1949"/>
                  <a:pt x="2204" y="1947"/>
                  <a:pt x="2204" y="1949"/>
                </a:cubicBezTo>
                <a:cubicBezTo>
                  <a:pt x="2204" y="1949"/>
                  <a:pt x="2203" y="1950"/>
                  <a:pt x="2203" y="1950"/>
                </a:cubicBezTo>
                <a:cubicBezTo>
                  <a:pt x="2203" y="1951"/>
                  <a:pt x="2203" y="1951"/>
                  <a:pt x="2204" y="1951"/>
                </a:cubicBezTo>
                <a:cubicBezTo>
                  <a:pt x="2205" y="1951"/>
                  <a:pt x="2205" y="1952"/>
                  <a:pt x="2206" y="1951"/>
                </a:cubicBezTo>
                <a:close/>
                <a:moveTo>
                  <a:pt x="2207" y="2013"/>
                </a:moveTo>
                <a:cubicBezTo>
                  <a:pt x="2207" y="2013"/>
                  <a:pt x="2208" y="2013"/>
                  <a:pt x="2207" y="2012"/>
                </a:cubicBezTo>
                <a:cubicBezTo>
                  <a:pt x="2207" y="2011"/>
                  <a:pt x="2206" y="2013"/>
                  <a:pt x="2207" y="2013"/>
                </a:cubicBezTo>
                <a:close/>
                <a:moveTo>
                  <a:pt x="2203" y="2025"/>
                </a:moveTo>
                <a:cubicBezTo>
                  <a:pt x="2204" y="2025"/>
                  <a:pt x="2204" y="2024"/>
                  <a:pt x="2204" y="2024"/>
                </a:cubicBezTo>
                <a:cubicBezTo>
                  <a:pt x="2205" y="2024"/>
                  <a:pt x="2205" y="2023"/>
                  <a:pt x="2205" y="2023"/>
                </a:cubicBezTo>
                <a:cubicBezTo>
                  <a:pt x="2206" y="2023"/>
                  <a:pt x="2206" y="2022"/>
                  <a:pt x="2205" y="2022"/>
                </a:cubicBezTo>
                <a:cubicBezTo>
                  <a:pt x="2205" y="2022"/>
                  <a:pt x="2205" y="2023"/>
                  <a:pt x="2204" y="2023"/>
                </a:cubicBezTo>
                <a:cubicBezTo>
                  <a:pt x="2204" y="2023"/>
                  <a:pt x="2204" y="2023"/>
                  <a:pt x="2203" y="2023"/>
                </a:cubicBezTo>
                <a:cubicBezTo>
                  <a:pt x="2203" y="2024"/>
                  <a:pt x="2202" y="2025"/>
                  <a:pt x="2203" y="2025"/>
                </a:cubicBezTo>
                <a:close/>
                <a:moveTo>
                  <a:pt x="2192" y="1912"/>
                </a:moveTo>
                <a:cubicBezTo>
                  <a:pt x="2192" y="1912"/>
                  <a:pt x="2192" y="1913"/>
                  <a:pt x="2192" y="1914"/>
                </a:cubicBezTo>
                <a:cubicBezTo>
                  <a:pt x="2192" y="1914"/>
                  <a:pt x="2193" y="1914"/>
                  <a:pt x="2193" y="1914"/>
                </a:cubicBezTo>
                <a:cubicBezTo>
                  <a:pt x="2193" y="1915"/>
                  <a:pt x="2194" y="1917"/>
                  <a:pt x="2195" y="1915"/>
                </a:cubicBezTo>
                <a:cubicBezTo>
                  <a:pt x="2195" y="1915"/>
                  <a:pt x="2194" y="1913"/>
                  <a:pt x="2194" y="1912"/>
                </a:cubicBezTo>
                <a:cubicBezTo>
                  <a:pt x="2193" y="1912"/>
                  <a:pt x="2193" y="1911"/>
                  <a:pt x="2192" y="1912"/>
                </a:cubicBezTo>
                <a:close/>
                <a:moveTo>
                  <a:pt x="2206" y="2018"/>
                </a:moveTo>
                <a:cubicBezTo>
                  <a:pt x="2206" y="2017"/>
                  <a:pt x="2205" y="2020"/>
                  <a:pt x="2205" y="2020"/>
                </a:cubicBezTo>
                <a:cubicBezTo>
                  <a:pt x="2205" y="2021"/>
                  <a:pt x="2205" y="2021"/>
                  <a:pt x="2205" y="2021"/>
                </a:cubicBezTo>
                <a:cubicBezTo>
                  <a:pt x="2206" y="2021"/>
                  <a:pt x="2206" y="2020"/>
                  <a:pt x="2206" y="2020"/>
                </a:cubicBezTo>
                <a:cubicBezTo>
                  <a:pt x="2206" y="2020"/>
                  <a:pt x="2206" y="2018"/>
                  <a:pt x="2206" y="2018"/>
                </a:cubicBezTo>
                <a:close/>
                <a:moveTo>
                  <a:pt x="2209" y="2010"/>
                </a:moveTo>
                <a:cubicBezTo>
                  <a:pt x="2209" y="2009"/>
                  <a:pt x="2209" y="2008"/>
                  <a:pt x="2209" y="2008"/>
                </a:cubicBezTo>
                <a:cubicBezTo>
                  <a:pt x="2209" y="2007"/>
                  <a:pt x="2210" y="2005"/>
                  <a:pt x="2209" y="2004"/>
                </a:cubicBezTo>
                <a:cubicBezTo>
                  <a:pt x="2208" y="2002"/>
                  <a:pt x="2206" y="2007"/>
                  <a:pt x="2206" y="2008"/>
                </a:cubicBezTo>
                <a:cubicBezTo>
                  <a:pt x="2205" y="2009"/>
                  <a:pt x="2206" y="2009"/>
                  <a:pt x="2206" y="2009"/>
                </a:cubicBezTo>
                <a:cubicBezTo>
                  <a:pt x="2207" y="2009"/>
                  <a:pt x="2207" y="2010"/>
                  <a:pt x="2208" y="2010"/>
                </a:cubicBezTo>
                <a:cubicBezTo>
                  <a:pt x="2208" y="2011"/>
                  <a:pt x="2209" y="2010"/>
                  <a:pt x="2209" y="2010"/>
                </a:cubicBezTo>
                <a:close/>
                <a:moveTo>
                  <a:pt x="2206" y="1973"/>
                </a:moveTo>
                <a:cubicBezTo>
                  <a:pt x="2206" y="1974"/>
                  <a:pt x="2207" y="1975"/>
                  <a:pt x="2207" y="1976"/>
                </a:cubicBezTo>
                <a:cubicBezTo>
                  <a:pt x="2207" y="1976"/>
                  <a:pt x="2207" y="1977"/>
                  <a:pt x="2208" y="1977"/>
                </a:cubicBezTo>
                <a:cubicBezTo>
                  <a:pt x="2208" y="1978"/>
                  <a:pt x="2209" y="1977"/>
                  <a:pt x="2209" y="1978"/>
                </a:cubicBezTo>
                <a:cubicBezTo>
                  <a:pt x="2209" y="1979"/>
                  <a:pt x="2209" y="1980"/>
                  <a:pt x="2209" y="1980"/>
                </a:cubicBezTo>
                <a:cubicBezTo>
                  <a:pt x="2210" y="1981"/>
                  <a:pt x="2210" y="1981"/>
                  <a:pt x="2211" y="1980"/>
                </a:cubicBezTo>
                <a:cubicBezTo>
                  <a:pt x="2211" y="1980"/>
                  <a:pt x="2212" y="1980"/>
                  <a:pt x="2212" y="1981"/>
                </a:cubicBezTo>
                <a:cubicBezTo>
                  <a:pt x="2213" y="1981"/>
                  <a:pt x="2213" y="1982"/>
                  <a:pt x="2214" y="1982"/>
                </a:cubicBezTo>
                <a:cubicBezTo>
                  <a:pt x="2215" y="1982"/>
                  <a:pt x="2215" y="1979"/>
                  <a:pt x="2215" y="1978"/>
                </a:cubicBezTo>
                <a:cubicBezTo>
                  <a:pt x="2214" y="1977"/>
                  <a:pt x="2213" y="1977"/>
                  <a:pt x="2212" y="1975"/>
                </a:cubicBezTo>
                <a:cubicBezTo>
                  <a:pt x="2212" y="1975"/>
                  <a:pt x="2213" y="1974"/>
                  <a:pt x="2213" y="1974"/>
                </a:cubicBezTo>
                <a:cubicBezTo>
                  <a:pt x="2212" y="1973"/>
                  <a:pt x="2212" y="1973"/>
                  <a:pt x="2211" y="1973"/>
                </a:cubicBezTo>
                <a:cubicBezTo>
                  <a:pt x="2210" y="1973"/>
                  <a:pt x="2209" y="1972"/>
                  <a:pt x="2208" y="1971"/>
                </a:cubicBezTo>
                <a:cubicBezTo>
                  <a:pt x="2207" y="1971"/>
                  <a:pt x="2206" y="1972"/>
                  <a:pt x="2206" y="1973"/>
                </a:cubicBezTo>
                <a:close/>
                <a:moveTo>
                  <a:pt x="2199" y="1942"/>
                </a:moveTo>
                <a:cubicBezTo>
                  <a:pt x="2198" y="1943"/>
                  <a:pt x="2200" y="1944"/>
                  <a:pt x="2201" y="1944"/>
                </a:cubicBezTo>
                <a:cubicBezTo>
                  <a:pt x="2202" y="1945"/>
                  <a:pt x="2202" y="1944"/>
                  <a:pt x="2203" y="1943"/>
                </a:cubicBezTo>
                <a:cubicBezTo>
                  <a:pt x="2204" y="1943"/>
                  <a:pt x="2205" y="1943"/>
                  <a:pt x="2206" y="1943"/>
                </a:cubicBezTo>
                <a:cubicBezTo>
                  <a:pt x="2206" y="1943"/>
                  <a:pt x="2207" y="1943"/>
                  <a:pt x="2207" y="1943"/>
                </a:cubicBezTo>
                <a:cubicBezTo>
                  <a:pt x="2207" y="1942"/>
                  <a:pt x="2206" y="1942"/>
                  <a:pt x="2206" y="1942"/>
                </a:cubicBezTo>
                <a:cubicBezTo>
                  <a:pt x="2205" y="1942"/>
                  <a:pt x="2205" y="1941"/>
                  <a:pt x="2204" y="1941"/>
                </a:cubicBezTo>
                <a:cubicBezTo>
                  <a:pt x="2203" y="1941"/>
                  <a:pt x="2203" y="1941"/>
                  <a:pt x="2202" y="1941"/>
                </a:cubicBezTo>
                <a:cubicBezTo>
                  <a:pt x="2202" y="1940"/>
                  <a:pt x="2202" y="1939"/>
                  <a:pt x="2202" y="1938"/>
                </a:cubicBezTo>
                <a:cubicBezTo>
                  <a:pt x="2201" y="1937"/>
                  <a:pt x="2199" y="1938"/>
                  <a:pt x="2199" y="1939"/>
                </a:cubicBezTo>
                <a:cubicBezTo>
                  <a:pt x="2199" y="1940"/>
                  <a:pt x="2200" y="1940"/>
                  <a:pt x="2200" y="1940"/>
                </a:cubicBezTo>
                <a:cubicBezTo>
                  <a:pt x="2201" y="1941"/>
                  <a:pt x="2200" y="1941"/>
                  <a:pt x="2199" y="1942"/>
                </a:cubicBezTo>
                <a:close/>
                <a:moveTo>
                  <a:pt x="2211" y="1941"/>
                </a:moveTo>
                <a:cubicBezTo>
                  <a:pt x="2211" y="1941"/>
                  <a:pt x="2211" y="1940"/>
                  <a:pt x="2211" y="1940"/>
                </a:cubicBezTo>
                <a:cubicBezTo>
                  <a:pt x="2211" y="1939"/>
                  <a:pt x="2210" y="1940"/>
                  <a:pt x="2210" y="1940"/>
                </a:cubicBezTo>
                <a:cubicBezTo>
                  <a:pt x="2210" y="1941"/>
                  <a:pt x="2210" y="1941"/>
                  <a:pt x="2211" y="1941"/>
                </a:cubicBezTo>
                <a:close/>
                <a:moveTo>
                  <a:pt x="1184" y="1752"/>
                </a:moveTo>
                <a:cubicBezTo>
                  <a:pt x="1183" y="1753"/>
                  <a:pt x="1184" y="1754"/>
                  <a:pt x="1184" y="1755"/>
                </a:cubicBezTo>
                <a:cubicBezTo>
                  <a:pt x="1184" y="1755"/>
                  <a:pt x="1184" y="1756"/>
                  <a:pt x="1185" y="1756"/>
                </a:cubicBezTo>
                <a:cubicBezTo>
                  <a:pt x="1185" y="1757"/>
                  <a:pt x="1185" y="1758"/>
                  <a:pt x="1185" y="1758"/>
                </a:cubicBezTo>
                <a:cubicBezTo>
                  <a:pt x="1186" y="1758"/>
                  <a:pt x="1186" y="1758"/>
                  <a:pt x="1186" y="1757"/>
                </a:cubicBezTo>
                <a:cubicBezTo>
                  <a:pt x="1186" y="1756"/>
                  <a:pt x="1185" y="1755"/>
                  <a:pt x="1185" y="1754"/>
                </a:cubicBezTo>
                <a:cubicBezTo>
                  <a:pt x="1185" y="1754"/>
                  <a:pt x="1185" y="1752"/>
                  <a:pt x="1184" y="1752"/>
                </a:cubicBezTo>
                <a:close/>
                <a:moveTo>
                  <a:pt x="2363" y="490"/>
                </a:moveTo>
                <a:cubicBezTo>
                  <a:pt x="2364" y="490"/>
                  <a:pt x="2366" y="490"/>
                  <a:pt x="2366" y="489"/>
                </a:cubicBezTo>
                <a:cubicBezTo>
                  <a:pt x="2367" y="488"/>
                  <a:pt x="2367" y="485"/>
                  <a:pt x="2366" y="484"/>
                </a:cubicBezTo>
                <a:cubicBezTo>
                  <a:pt x="2366" y="484"/>
                  <a:pt x="2365" y="483"/>
                  <a:pt x="2365" y="483"/>
                </a:cubicBezTo>
                <a:cubicBezTo>
                  <a:pt x="2365" y="482"/>
                  <a:pt x="2364" y="481"/>
                  <a:pt x="2364" y="481"/>
                </a:cubicBezTo>
                <a:cubicBezTo>
                  <a:pt x="2362" y="479"/>
                  <a:pt x="2361" y="480"/>
                  <a:pt x="2360" y="481"/>
                </a:cubicBezTo>
                <a:cubicBezTo>
                  <a:pt x="2360" y="482"/>
                  <a:pt x="2359" y="482"/>
                  <a:pt x="2358" y="483"/>
                </a:cubicBezTo>
                <a:cubicBezTo>
                  <a:pt x="2357" y="484"/>
                  <a:pt x="2356" y="485"/>
                  <a:pt x="2356" y="486"/>
                </a:cubicBezTo>
                <a:cubicBezTo>
                  <a:pt x="2356" y="487"/>
                  <a:pt x="2356" y="488"/>
                  <a:pt x="2356" y="488"/>
                </a:cubicBezTo>
                <a:cubicBezTo>
                  <a:pt x="2357" y="489"/>
                  <a:pt x="2359" y="488"/>
                  <a:pt x="2360" y="489"/>
                </a:cubicBezTo>
                <a:cubicBezTo>
                  <a:pt x="2361" y="490"/>
                  <a:pt x="2362" y="491"/>
                  <a:pt x="2363" y="490"/>
                </a:cubicBezTo>
                <a:close/>
                <a:moveTo>
                  <a:pt x="2376" y="485"/>
                </a:moveTo>
                <a:cubicBezTo>
                  <a:pt x="2377" y="486"/>
                  <a:pt x="2378" y="487"/>
                  <a:pt x="2380" y="486"/>
                </a:cubicBezTo>
                <a:cubicBezTo>
                  <a:pt x="2381" y="485"/>
                  <a:pt x="2381" y="485"/>
                  <a:pt x="2382" y="484"/>
                </a:cubicBezTo>
                <a:cubicBezTo>
                  <a:pt x="2382" y="484"/>
                  <a:pt x="2383" y="483"/>
                  <a:pt x="2383" y="483"/>
                </a:cubicBezTo>
                <a:cubicBezTo>
                  <a:pt x="2385" y="482"/>
                  <a:pt x="2386" y="482"/>
                  <a:pt x="2387" y="481"/>
                </a:cubicBezTo>
                <a:cubicBezTo>
                  <a:pt x="2388" y="479"/>
                  <a:pt x="2386" y="479"/>
                  <a:pt x="2384" y="480"/>
                </a:cubicBezTo>
                <a:cubicBezTo>
                  <a:pt x="2383" y="480"/>
                  <a:pt x="2381" y="480"/>
                  <a:pt x="2380" y="479"/>
                </a:cubicBezTo>
                <a:cubicBezTo>
                  <a:pt x="2379" y="479"/>
                  <a:pt x="2377" y="479"/>
                  <a:pt x="2376" y="479"/>
                </a:cubicBezTo>
                <a:cubicBezTo>
                  <a:pt x="2375" y="479"/>
                  <a:pt x="2375" y="478"/>
                  <a:pt x="2374" y="478"/>
                </a:cubicBezTo>
                <a:cubicBezTo>
                  <a:pt x="2371" y="478"/>
                  <a:pt x="2373" y="481"/>
                  <a:pt x="2373" y="482"/>
                </a:cubicBezTo>
                <a:cubicBezTo>
                  <a:pt x="2373" y="484"/>
                  <a:pt x="2375" y="484"/>
                  <a:pt x="2376" y="485"/>
                </a:cubicBezTo>
                <a:close/>
                <a:moveTo>
                  <a:pt x="2002" y="232"/>
                </a:moveTo>
                <a:cubicBezTo>
                  <a:pt x="2003" y="234"/>
                  <a:pt x="2005" y="233"/>
                  <a:pt x="2007" y="233"/>
                </a:cubicBezTo>
                <a:cubicBezTo>
                  <a:pt x="2008" y="232"/>
                  <a:pt x="2011" y="232"/>
                  <a:pt x="2012" y="232"/>
                </a:cubicBezTo>
                <a:cubicBezTo>
                  <a:pt x="2014" y="232"/>
                  <a:pt x="2016" y="232"/>
                  <a:pt x="2019" y="233"/>
                </a:cubicBezTo>
                <a:cubicBezTo>
                  <a:pt x="2019" y="233"/>
                  <a:pt x="2024" y="232"/>
                  <a:pt x="2023" y="231"/>
                </a:cubicBezTo>
                <a:cubicBezTo>
                  <a:pt x="2022" y="231"/>
                  <a:pt x="2021" y="231"/>
                  <a:pt x="2020" y="231"/>
                </a:cubicBezTo>
                <a:cubicBezTo>
                  <a:pt x="2019" y="231"/>
                  <a:pt x="2018" y="231"/>
                  <a:pt x="2018" y="231"/>
                </a:cubicBezTo>
                <a:cubicBezTo>
                  <a:pt x="2016" y="231"/>
                  <a:pt x="2014" y="230"/>
                  <a:pt x="2012" y="230"/>
                </a:cubicBezTo>
                <a:cubicBezTo>
                  <a:pt x="2010" y="230"/>
                  <a:pt x="2008" y="230"/>
                  <a:pt x="2006" y="230"/>
                </a:cubicBezTo>
                <a:cubicBezTo>
                  <a:pt x="2005" y="230"/>
                  <a:pt x="2004" y="230"/>
                  <a:pt x="2003" y="229"/>
                </a:cubicBezTo>
                <a:cubicBezTo>
                  <a:pt x="2003" y="229"/>
                  <a:pt x="1998" y="227"/>
                  <a:pt x="1998" y="229"/>
                </a:cubicBezTo>
                <a:cubicBezTo>
                  <a:pt x="1999" y="229"/>
                  <a:pt x="2000" y="230"/>
                  <a:pt x="2000" y="230"/>
                </a:cubicBezTo>
                <a:cubicBezTo>
                  <a:pt x="2001" y="231"/>
                  <a:pt x="2002" y="232"/>
                  <a:pt x="2002" y="232"/>
                </a:cubicBezTo>
                <a:close/>
                <a:moveTo>
                  <a:pt x="2413" y="537"/>
                </a:moveTo>
                <a:cubicBezTo>
                  <a:pt x="2412" y="538"/>
                  <a:pt x="2411" y="538"/>
                  <a:pt x="2410" y="540"/>
                </a:cubicBezTo>
                <a:cubicBezTo>
                  <a:pt x="2410" y="541"/>
                  <a:pt x="2411" y="542"/>
                  <a:pt x="2412" y="543"/>
                </a:cubicBezTo>
                <a:cubicBezTo>
                  <a:pt x="2413" y="544"/>
                  <a:pt x="2413" y="545"/>
                  <a:pt x="2414" y="546"/>
                </a:cubicBezTo>
                <a:cubicBezTo>
                  <a:pt x="2416" y="547"/>
                  <a:pt x="2417" y="546"/>
                  <a:pt x="2417" y="544"/>
                </a:cubicBezTo>
                <a:cubicBezTo>
                  <a:pt x="2418" y="543"/>
                  <a:pt x="2417" y="542"/>
                  <a:pt x="2418" y="540"/>
                </a:cubicBezTo>
                <a:cubicBezTo>
                  <a:pt x="2418" y="539"/>
                  <a:pt x="2424" y="536"/>
                  <a:pt x="2422" y="534"/>
                </a:cubicBezTo>
                <a:cubicBezTo>
                  <a:pt x="2421" y="533"/>
                  <a:pt x="2419" y="533"/>
                  <a:pt x="2418" y="533"/>
                </a:cubicBezTo>
                <a:cubicBezTo>
                  <a:pt x="2417" y="533"/>
                  <a:pt x="2417" y="532"/>
                  <a:pt x="2416" y="532"/>
                </a:cubicBezTo>
                <a:cubicBezTo>
                  <a:pt x="2415" y="532"/>
                  <a:pt x="2413" y="532"/>
                  <a:pt x="2412" y="532"/>
                </a:cubicBezTo>
                <a:cubicBezTo>
                  <a:pt x="2412" y="533"/>
                  <a:pt x="2411" y="533"/>
                  <a:pt x="2411" y="533"/>
                </a:cubicBezTo>
                <a:cubicBezTo>
                  <a:pt x="2409" y="535"/>
                  <a:pt x="2412" y="534"/>
                  <a:pt x="2413" y="534"/>
                </a:cubicBezTo>
                <a:cubicBezTo>
                  <a:pt x="2415" y="534"/>
                  <a:pt x="2414" y="536"/>
                  <a:pt x="2413" y="537"/>
                </a:cubicBezTo>
                <a:close/>
                <a:moveTo>
                  <a:pt x="2421" y="0"/>
                </a:moveTo>
                <a:cubicBezTo>
                  <a:pt x="2421" y="0"/>
                  <a:pt x="2421" y="0"/>
                  <a:pt x="2421" y="0"/>
                </a:cubicBezTo>
                <a:cubicBezTo>
                  <a:pt x="2421" y="2"/>
                  <a:pt x="2421" y="4"/>
                  <a:pt x="2422" y="5"/>
                </a:cubicBezTo>
                <a:cubicBezTo>
                  <a:pt x="2423" y="8"/>
                  <a:pt x="2426" y="9"/>
                  <a:pt x="2428" y="10"/>
                </a:cubicBezTo>
                <a:cubicBezTo>
                  <a:pt x="2429" y="10"/>
                  <a:pt x="2429" y="11"/>
                  <a:pt x="2430" y="11"/>
                </a:cubicBezTo>
                <a:cubicBezTo>
                  <a:pt x="2431" y="12"/>
                  <a:pt x="2433" y="13"/>
                  <a:pt x="2434" y="13"/>
                </a:cubicBezTo>
                <a:cubicBezTo>
                  <a:pt x="2436" y="14"/>
                  <a:pt x="2437" y="14"/>
                  <a:pt x="2439" y="15"/>
                </a:cubicBezTo>
                <a:cubicBezTo>
                  <a:pt x="2439" y="16"/>
                  <a:pt x="2440" y="16"/>
                  <a:pt x="2440" y="17"/>
                </a:cubicBezTo>
                <a:cubicBezTo>
                  <a:pt x="2440" y="0"/>
                  <a:pt x="2440" y="0"/>
                  <a:pt x="2440" y="0"/>
                </a:cubicBezTo>
                <a:lnTo>
                  <a:pt x="2421" y="0"/>
                </a:lnTo>
                <a:close/>
                <a:moveTo>
                  <a:pt x="2429" y="21"/>
                </a:moveTo>
                <a:cubicBezTo>
                  <a:pt x="2426" y="20"/>
                  <a:pt x="2422" y="20"/>
                  <a:pt x="2418" y="19"/>
                </a:cubicBezTo>
                <a:cubicBezTo>
                  <a:pt x="2418" y="19"/>
                  <a:pt x="2417" y="19"/>
                  <a:pt x="2416" y="19"/>
                </a:cubicBezTo>
                <a:cubicBezTo>
                  <a:pt x="2416" y="19"/>
                  <a:pt x="2416" y="20"/>
                  <a:pt x="2416" y="21"/>
                </a:cubicBezTo>
                <a:cubicBezTo>
                  <a:pt x="2417" y="23"/>
                  <a:pt x="2419" y="22"/>
                  <a:pt x="2421" y="23"/>
                </a:cubicBezTo>
                <a:cubicBezTo>
                  <a:pt x="2422" y="23"/>
                  <a:pt x="2424" y="23"/>
                  <a:pt x="2425" y="25"/>
                </a:cubicBezTo>
                <a:cubicBezTo>
                  <a:pt x="2425" y="25"/>
                  <a:pt x="2425" y="26"/>
                  <a:pt x="2425" y="27"/>
                </a:cubicBezTo>
                <a:cubicBezTo>
                  <a:pt x="2426" y="27"/>
                  <a:pt x="2427" y="27"/>
                  <a:pt x="2427" y="27"/>
                </a:cubicBezTo>
                <a:cubicBezTo>
                  <a:pt x="2428" y="27"/>
                  <a:pt x="2429" y="27"/>
                  <a:pt x="2430" y="28"/>
                </a:cubicBezTo>
                <a:cubicBezTo>
                  <a:pt x="2430" y="28"/>
                  <a:pt x="2431" y="28"/>
                  <a:pt x="2432" y="28"/>
                </a:cubicBezTo>
                <a:cubicBezTo>
                  <a:pt x="2433" y="29"/>
                  <a:pt x="2435" y="29"/>
                  <a:pt x="2436" y="29"/>
                </a:cubicBezTo>
                <a:cubicBezTo>
                  <a:pt x="2437" y="30"/>
                  <a:pt x="2438" y="30"/>
                  <a:pt x="2438" y="31"/>
                </a:cubicBezTo>
                <a:cubicBezTo>
                  <a:pt x="2439" y="31"/>
                  <a:pt x="2439" y="32"/>
                  <a:pt x="2439" y="33"/>
                </a:cubicBezTo>
                <a:cubicBezTo>
                  <a:pt x="2440" y="33"/>
                  <a:pt x="2440" y="33"/>
                  <a:pt x="2440" y="33"/>
                </a:cubicBezTo>
                <a:cubicBezTo>
                  <a:pt x="2440" y="22"/>
                  <a:pt x="2440" y="22"/>
                  <a:pt x="2440" y="22"/>
                </a:cubicBezTo>
                <a:cubicBezTo>
                  <a:pt x="2439" y="22"/>
                  <a:pt x="2437" y="22"/>
                  <a:pt x="2436" y="21"/>
                </a:cubicBezTo>
                <a:cubicBezTo>
                  <a:pt x="2434" y="21"/>
                  <a:pt x="2432" y="21"/>
                  <a:pt x="2429" y="21"/>
                </a:cubicBezTo>
                <a:close/>
                <a:moveTo>
                  <a:pt x="2436" y="35"/>
                </a:moveTo>
                <a:cubicBezTo>
                  <a:pt x="2434" y="34"/>
                  <a:pt x="2433" y="33"/>
                  <a:pt x="2433" y="31"/>
                </a:cubicBezTo>
                <a:cubicBezTo>
                  <a:pt x="2432" y="31"/>
                  <a:pt x="2432" y="30"/>
                  <a:pt x="2431" y="30"/>
                </a:cubicBezTo>
                <a:cubicBezTo>
                  <a:pt x="2430" y="30"/>
                  <a:pt x="2430" y="29"/>
                  <a:pt x="2429" y="29"/>
                </a:cubicBezTo>
                <a:cubicBezTo>
                  <a:pt x="2428" y="28"/>
                  <a:pt x="2426" y="28"/>
                  <a:pt x="2424" y="28"/>
                </a:cubicBezTo>
                <a:cubicBezTo>
                  <a:pt x="2423" y="28"/>
                  <a:pt x="2421" y="27"/>
                  <a:pt x="2420" y="26"/>
                </a:cubicBezTo>
                <a:cubicBezTo>
                  <a:pt x="2419" y="26"/>
                  <a:pt x="2419" y="25"/>
                  <a:pt x="2418" y="25"/>
                </a:cubicBezTo>
                <a:cubicBezTo>
                  <a:pt x="2417" y="25"/>
                  <a:pt x="2416" y="24"/>
                  <a:pt x="2415" y="24"/>
                </a:cubicBezTo>
                <a:cubicBezTo>
                  <a:pt x="2412" y="23"/>
                  <a:pt x="2409" y="21"/>
                  <a:pt x="2405" y="21"/>
                </a:cubicBezTo>
                <a:cubicBezTo>
                  <a:pt x="2401" y="20"/>
                  <a:pt x="2398" y="20"/>
                  <a:pt x="2394" y="19"/>
                </a:cubicBezTo>
                <a:cubicBezTo>
                  <a:pt x="2392" y="18"/>
                  <a:pt x="2391" y="18"/>
                  <a:pt x="2389" y="17"/>
                </a:cubicBezTo>
                <a:cubicBezTo>
                  <a:pt x="2388" y="16"/>
                  <a:pt x="2387" y="16"/>
                  <a:pt x="2386" y="16"/>
                </a:cubicBezTo>
                <a:cubicBezTo>
                  <a:pt x="2384" y="16"/>
                  <a:pt x="2381" y="15"/>
                  <a:pt x="2379" y="15"/>
                </a:cubicBezTo>
                <a:cubicBezTo>
                  <a:pt x="2378" y="16"/>
                  <a:pt x="2376" y="15"/>
                  <a:pt x="2375" y="16"/>
                </a:cubicBezTo>
                <a:cubicBezTo>
                  <a:pt x="2374" y="18"/>
                  <a:pt x="2375" y="19"/>
                  <a:pt x="2374" y="21"/>
                </a:cubicBezTo>
                <a:cubicBezTo>
                  <a:pt x="2373" y="22"/>
                  <a:pt x="2372" y="23"/>
                  <a:pt x="2371" y="24"/>
                </a:cubicBezTo>
                <a:cubicBezTo>
                  <a:pt x="2371" y="25"/>
                  <a:pt x="2370" y="26"/>
                  <a:pt x="2370" y="27"/>
                </a:cubicBezTo>
                <a:cubicBezTo>
                  <a:pt x="2368" y="28"/>
                  <a:pt x="2364" y="30"/>
                  <a:pt x="2364" y="32"/>
                </a:cubicBezTo>
                <a:cubicBezTo>
                  <a:pt x="2364" y="33"/>
                  <a:pt x="2365" y="34"/>
                  <a:pt x="2365" y="34"/>
                </a:cubicBezTo>
                <a:cubicBezTo>
                  <a:pt x="2365" y="35"/>
                  <a:pt x="2364" y="36"/>
                  <a:pt x="2364" y="36"/>
                </a:cubicBezTo>
                <a:cubicBezTo>
                  <a:pt x="2364" y="37"/>
                  <a:pt x="2364" y="38"/>
                  <a:pt x="2364" y="38"/>
                </a:cubicBezTo>
                <a:cubicBezTo>
                  <a:pt x="2364" y="39"/>
                  <a:pt x="2364" y="40"/>
                  <a:pt x="2363" y="40"/>
                </a:cubicBezTo>
                <a:cubicBezTo>
                  <a:pt x="2362" y="40"/>
                  <a:pt x="2362" y="40"/>
                  <a:pt x="2361" y="39"/>
                </a:cubicBezTo>
                <a:cubicBezTo>
                  <a:pt x="2361" y="39"/>
                  <a:pt x="2360" y="39"/>
                  <a:pt x="2360" y="38"/>
                </a:cubicBezTo>
                <a:cubicBezTo>
                  <a:pt x="2359" y="37"/>
                  <a:pt x="2359" y="37"/>
                  <a:pt x="2359" y="36"/>
                </a:cubicBezTo>
                <a:cubicBezTo>
                  <a:pt x="2359" y="34"/>
                  <a:pt x="2359" y="32"/>
                  <a:pt x="2359" y="31"/>
                </a:cubicBezTo>
                <a:cubicBezTo>
                  <a:pt x="2359" y="30"/>
                  <a:pt x="2360" y="29"/>
                  <a:pt x="2361" y="28"/>
                </a:cubicBezTo>
                <a:cubicBezTo>
                  <a:pt x="2362" y="28"/>
                  <a:pt x="2362" y="27"/>
                  <a:pt x="2363" y="26"/>
                </a:cubicBezTo>
                <a:cubicBezTo>
                  <a:pt x="2364" y="24"/>
                  <a:pt x="2366" y="21"/>
                  <a:pt x="2365" y="19"/>
                </a:cubicBezTo>
                <a:cubicBezTo>
                  <a:pt x="2365" y="18"/>
                  <a:pt x="2364" y="18"/>
                  <a:pt x="2363" y="17"/>
                </a:cubicBezTo>
                <a:cubicBezTo>
                  <a:pt x="2363" y="15"/>
                  <a:pt x="2363" y="15"/>
                  <a:pt x="2364" y="13"/>
                </a:cubicBezTo>
                <a:cubicBezTo>
                  <a:pt x="2364" y="12"/>
                  <a:pt x="2363" y="11"/>
                  <a:pt x="2362" y="11"/>
                </a:cubicBezTo>
                <a:cubicBezTo>
                  <a:pt x="2359" y="9"/>
                  <a:pt x="2357" y="6"/>
                  <a:pt x="2354" y="4"/>
                </a:cubicBezTo>
                <a:cubicBezTo>
                  <a:pt x="2352" y="3"/>
                  <a:pt x="2351" y="1"/>
                  <a:pt x="2349" y="0"/>
                </a:cubicBezTo>
                <a:cubicBezTo>
                  <a:pt x="2328" y="0"/>
                  <a:pt x="2328" y="0"/>
                  <a:pt x="2328" y="0"/>
                </a:cubicBezTo>
                <a:cubicBezTo>
                  <a:pt x="2328" y="0"/>
                  <a:pt x="2328" y="0"/>
                  <a:pt x="2328" y="0"/>
                </a:cubicBezTo>
                <a:cubicBezTo>
                  <a:pt x="2326" y="1"/>
                  <a:pt x="2324" y="2"/>
                  <a:pt x="2322" y="2"/>
                </a:cubicBezTo>
                <a:cubicBezTo>
                  <a:pt x="2317" y="3"/>
                  <a:pt x="2311" y="3"/>
                  <a:pt x="2305" y="4"/>
                </a:cubicBezTo>
                <a:cubicBezTo>
                  <a:pt x="2302" y="5"/>
                  <a:pt x="2299" y="5"/>
                  <a:pt x="2296" y="6"/>
                </a:cubicBezTo>
                <a:cubicBezTo>
                  <a:pt x="2295" y="6"/>
                  <a:pt x="2294" y="6"/>
                  <a:pt x="2293" y="6"/>
                </a:cubicBezTo>
                <a:cubicBezTo>
                  <a:pt x="2292" y="6"/>
                  <a:pt x="2291" y="6"/>
                  <a:pt x="2290" y="6"/>
                </a:cubicBezTo>
                <a:cubicBezTo>
                  <a:pt x="2288" y="7"/>
                  <a:pt x="2286" y="7"/>
                  <a:pt x="2284" y="7"/>
                </a:cubicBezTo>
                <a:cubicBezTo>
                  <a:pt x="2279" y="8"/>
                  <a:pt x="2274" y="9"/>
                  <a:pt x="2269" y="9"/>
                </a:cubicBezTo>
                <a:cubicBezTo>
                  <a:pt x="2268" y="9"/>
                  <a:pt x="2266" y="9"/>
                  <a:pt x="2265" y="10"/>
                </a:cubicBezTo>
                <a:cubicBezTo>
                  <a:pt x="2263" y="10"/>
                  <a:pt x="2261" y="11"/>
                  <a:pt x="2259" y="11"/>
                </a:cubicBezTo>
                <a:cubicBezTo>
                  <a:pt x="2257" y="12"/>
                  <a:pt x="2255" y="13"/>
                  <a:pt x="2253" y="14"/>
                </a:cubicBezTo>
                <a:cubicBezTo>
                  <a:pt x="2251" y="14"/>
                  <a:pt x="2249" y="14"/>
                  <a:pt x="2247" y="15"/>
                </a:cubicBezTo>
                <a:cubicBezTo>
                  <a:pt x="2246" y="15"/>
                  <a:pt x="2244" y="15"/>
                  <a:pt x="2242" y="16"/>
                </a:cubicBezTo>
                <a:cubicBezTo>
                  <a:pt x="2242" y="17"/>
                  <a:pt x="2246" y="18"/>
                  <a:pt x="2247" y="18"/>
                </a:cubicBezTo>
                <a:cubicBezTo>
                  <a:pt x="2248" y="19"/>
                  <a:pt x="2248" y="20"/>
                  <a:pt x="2249" y="20"/>
                </a:cubicBezTo>
                <a:cubicBezTo>
                  <a:pt x="2250" y="21"/>
                  <a:pt x="2251" y="21"/>
                  <a:pt x="2252" y="21"/>
                </a:cubicBezTo>
                <a:cubicBezTo>
                  <a:pt x="2253" y="22"/>
                  <a:pt x="2254" y="23"/>
                  <a:pt x="2255" y="23"/>
                </a:cubicBezTo>
                <a:cubicBezTo>
                  <a:pt x="2256" y="24"/>
                  <a:pt x="2257" y="24"/>
                  <a:pt x="2258" y="25"/>
                </a:cubicBezTo>
                <a:cubicBezTo>
                  <a:pt x="2261" y="26"/>
                  <a:pt x="2263" y="27"/>
                  <a:pt x="2265" y="29"/>
                </a:cubicBezTo>
                <a:cubicBezTo>
                  <a:pt x="2270" y="32"/>
                  <a:pt x="2275" y="34"/>
                  <a:pt x="2280" y="37"/>
                </a:cubicBezTo>
                <a:cubicBezTo>
                  <a:pt x="2281" y="37"/>
                  <a:pt x="2282" y="38"/>
                  <a:pt x="2283" y="38"/>
                </a:cubicBezTo>
                <a:cubicBezTo>
                  <a:pt x="2284" y="39"/>
                  <a:pt x="2286" y="39"/>
                  <a:pt x="2287" y="40"/>
                </a:cubicBezTo>
                <a:cubicBezTo>
                  <a:pt x="2288" y="41"/>
                  <a:pt x="2289" y="41"/>
                  <a:pt x="2290" y="42"/>
                </a:cubicBezTo>
                <a:cubicBezTo>
                  <a:pt x="2291" y="42"/>
                  <a:pt x="2291" y="43"/>
                  <a:pt x="2292" y="43"/>
                </a:cubicBezTo>
                <a:cubicBezTo>
                  <a:pt x="2293" y="43"/>
                  <a:pt x="2294" y="44"/>
                  <a:pt x="2295" y="45"/>
                </a:cubicBezTo>
                <a:cubicBezTo>
                  <a:pt x="2295" y="45"/>
                  <a:pt x="2297" y="46"/>
                  <a:pt x="2297" y="46"/>
                </a:cubicBezTo>
                <a:cubicBezTo>
                  <a:pt x="2296" y="46"/>
                  <a:pt x="2295" y="46"/>
                  <a:pt x="2294" y="46"/>
                </a:cubicBezTo>
                <a:cubicBezTo>
                  <a:pt x="2294" y="46"/>
                  <a:pt x="2293" y="46"/>
                  <a:pt x="2292" y="45"/>
                </a:cubicBezTo>
                <a:cubicBezTo>
                  <a:pt x="2290" y="45"/>
                  <a:pt x="2289" y="45"/>
                  <a:pt x="2289" y="43"/>
                </a:cubicBezTo>
                <a:cubicBezTo>
                  <a:pt x="2288" y="40"/>
                  <a:pt x="2283" y="41"/>
                  <a:pt x="2282" y="39"/>
                </a:cubicBezTo>
                <a:cubicBezTo>
                  <a:pt x="2281" y="38"/>
                  <a:pt x="2281" y="38"/>
                  <a:pt x="2280" y="37"/>
                </a:cubicBezTo>
                <a:cubicBezTo>
                  <a:pt x="2280" y="37"/>
                  <a:pt x="2279" y="37"/>
                  <a:pt x="2278" y="37"/>
                </a:cubicBezTo>
                <a:cubicBezTo>
                  <a:pt x="2276" y="36"/>
                  <a:pt x="2275" y="36"/>
                  <a:pt x="2273" y="36"/>
                </a:cubicBezTo>
                <a:cubicBezTo>
                  <a:pt x="2271" y="36"/>
                  <a:pt x="2270" y="35"/>
                  <a:pt x="2268" y="35"/>
                </a:cubicBezTo>
                <a:cubicBezTo>
                  <a:pt x="2266" y="34"/>
                  <a:pt x="2264" y="34"/>
                  <a:pt x="2262" y="34"/>
                </a:cubicBezTo>
                <a:cubicBezTo>
                  <a:pt x="2261" y="33"/>
                  <a:pt x="2259" y="33"/>
                  <a:pt x="2258" y="32"/>
                </a:cubicBezTo>
                <a:cubicBezTo>
                  <a:pt x="2257" y="31"/>
                  <a:pt x="2257" y="31"/>
                  <a:pt x="2257" y="30"/>
                </a:cubicBezTo>
                <a:cubicBezTo>
                  <a:pt x="2257" y="29"/>
                  <a:pt x="2258" y="28"/>
                  <a:pt x="2258" y="28"/>
                </a:cubicBezTo>
                <a:cubicBezTo>
                  <a:pt x="2258" y="27"/>
                  <a:pt x="2256" y="25"/>
                  <a:pt x="2255" y="24"/>
                </a:cubicBezTo>
                <a:cubicBezTo>
                  <a:pt x="2254" y="24"/>
                  <a:pt x="2253" y="23"/>
                  <a:pt x="2252" y="22"/>
                </a:cubicBezTo>
                <a:cubicBezTo>
                  <a:pt x="2251" y="22"/>
                  <a:pt x="2249" y="21"/>
                  <a:pt x="2248" y="21"/>
                </a:cubicBezTo>
                <a:cubicBezTo>
                  <a:pt x="2247" y="21"/>
                  <a:pt x="2246" y="21"/>
                  <a:pt x="2245" y="21"/>
                </a:cubicBezTo>
                <a:cubicBezTo>
                  <a:pt x="2244" y="21"/>
                  <a:pt x="2243" y="22"/>
                  <a:pt x="2241" y="22"/>
                </a:cubicBezTo>
                <a:cubicBezTo>
                  <a:pt x="2240" y="22"/>
                  <a:pt x="2239" y="22"/>
                  <a:pt x="2237" y="22"/>
                </a:cubicBezTo>
                <a:cubicBezTo>
                  <a:pt x="2235" y="23"/>
                  <a:pt x="2233" y="23"/>
                  <a:pt x="2230" y="23"/>
                </a:cubicBezTo>
                <a:cubicBezTo>
                  <a:pt x="2228" y="24"/>
                  <a:pt x="2226" y="24"/>
                  <a:pt x="2223" y="24"/>
                </a:cubicBezTo>
                <a:cubicBezTo>
                  <a:pt x="2220" y="25"/>
                  <a:pt x="2217" y="26"/>
                  <a:pt x="2214" y="26"/>
                </a:cubicBezTo>
                <a:cubicBezTo>
                  <a:pt x="2213" y="26"/>
                  <a:pt x="2212" y="27"/>
                  <a:pt x="2211" y="27"/>
                </a:cubicBezTo>
                <a:cubicBezTo>
                  <a:pt x="2210" y="27"/>
                  <a:pt x="2209" y="27"/>
                  <a:pt x="2208" y="27"/>
                </a:cubicBezTo>
                <a:cubicBezTo>
                  <a:pt x="2207" y="27"/>
                  <a:pt x="2205" y="27"/>
                  <a:pt x="2204" y="27"/>
                </a:cubicBezTo>
                <a:cubicBezTo>
                  <a:pt x="2202" y="28"/>
                  <a:pt x="2201" y="28"/>
                  <a:pt x="2202" y="30"/>
                </a:cubicBezTo>
                <a:cubicBezTo>
                  <a:pt x="2203" y="31"/>
                  <a:pt x="2203" y="32"/>
                  <a:pt x="2204" y="32"/>
                </a:cubicBezTo>
                <a:cubicBezTo>
                  <a:pt x="2205" y="33"/>
                  <a:pt x="2205" y="33"/>
                  <a:pt x="2206" y="34"/>
                </a:cubicBezTo>
                <a:cubicBezTo>
                  <a:pt x="2207" y="35"/>
                  <a:pt x="2208" y="37"/>
                  <a:pt x="2209" y="38"/>
                </a:cubicBezTo>
                <a:cubicBezTo>
                  <a:pt x="2210" y="40"/>
                  <a:pt x="2208" y="42"/>
                  <a:pt x="2206" y="44"/>
                </a:cubicBezTo>
                <a:cubicBezTo>
                  <a:pt x="2205" y="45"/>
                  <a:pt x="2203" y="46"/>
                  <a:pt x="2203" y="48"/>
                </a:cubicBezTo>
                <a:cubicBezTo>
                  <a:pt x="2204" y="49"/>
                  <a:pt x="2206" y="50"/>
                  <a:pt x="2206" y="51"/>
                </a:cubicBezTo>
                <a:cubicBezTo>
                  <a:pt x="2207" y="52"/>
                  <a:pt x="2207" y="53"/>
                  <a:pt x="2208" y="55"/>
                </a:cubicBezTo>
                <a:cubicBezTo>
                  <a:pt x="2209" y="56"/>
                  <a:pt x="2209" y="58"/>
                  <a:pt x="2207" y="59"/>
                </a:cubicBezTo>
                <a:cubicBezTo>
                  <a:pt x="2207" y="60"/>
                  <a:pt x="2204" y="60"/>
                  <a:pt x="2203" y="60"/>
                </a:cubicBezTo>
                <a:cubicBezTo>
                  <a:pt x="2201" y="61"/>
                  <a:pt x="2200" y="62"/>
                  <a:pt x="2198" y="62"/>
                </a:cubicBezTo>
                <a:cubicBezTo>
                  <a:pt x="2197" y="62"/>
                  <a:pt x="2196" y="61"/>
                  <a:pt x="2194" y="60"/>
                </a:cubicBezTo>
                <a:cubicBezTo>
                  <a:pt x="2193" y="60"/>
                  <a:pt x="2192" y="59"/>
                  <a:pt x="2190" y="58"/>
                </a:cubicBezTo>
                <a:cubicBezTo>
                  <a:pt x="2189" y="57"/>
                  <a:pt x="2188" y="57"/>
                  <a:pt x="2186" y="56"/>
                </a:cubicBezTo>
                <a:cubicBezTo>
                  <a:pt x="2184" y="56"/>
                  <a:pt x="2183" y="55"/>
                  <a:pt x="2182" y="56"/>
                </a:cubicBezTo>
                <a:cubicBezTo>
                  <a:pt x="2180" y="56"/>
                  <a:pt x="2179" y="56"/>
                  <a:pt x="2178" y="56"/>
                </a:cubicBezTo>
                <a:cubicBezTo>
                  <a:pt x="2175" y="56"/>
                  <a:pt x="2172" y="55"/>
                  <a:pt x="2169" y="56"/>
                </a:cubicBezTo>
                <a:cubicBezTo>
                  <a:pt x="2168" y="57"/>
                  <a:pt x="2167" y="57"/>
                  <a:pt x="2165" y="57"/>
                </a:cubicBezTo>
                <a:cubicBezTo>
                  <a:pt x="2163" y="57"/>
                  <a:pt x="2162" y="58"/>
                  <a:pt x="2162" y="59"/>
                </a:cubicBezTo>
                <a:cubicBezTo>
                  <a:pt x="2161" y="60"/>
                  <a:pt x="2162" y="62"/>
                  <a:pt x="2162" y="63"/>
                </a:cubicBezTo>
                <a:cubicBezTo>
                  <a:pt x="2163" y="64"/>
                  <a:pt x="2164" y="66"/>
                  <a:pt x="2165" y="67"/>
                </a:cubicBezTo>
                <a:cubicBezTo>
                  <a:pt x="2165" y="68"/>
                  <a:pt x="2166" y="69"/>
                  <a:pt x="2167" y="70"/>
                </a:cubicBezTo>
                <a:cubicBezTo>
                  <a:pt x="2168" y="71"/>
                  <a:pt x="2169" y="72"/>
                  <a:pt x="2170" y="73"/>
                </a:cubicBezTo>
                <a:cubicBezTo>
                  <a:pt x="2171" y="74"/>
                  <a:pt x="2172" y="75"/>
                  <a:pt x="2172" y="77"/>
                </a:cubicBezTo>
                <a:cubicBezTo>
                  <a:pt x="2171" y="76"/>
                  <a:pt x="2171" y="75"/>
                  <a:pt x="2170" y="74"/>
                </a:cubicBezTo>
                <a:cubicBezTo>
                  <a:pt x="2169" y="73"/>
                  <a:pt x="2168" y="73"/>
                  <a:pt x="2168" y="72"/>
                </a:cubicBezTo>
                <a:cubicBezTo>
                  <a:pt x="2167" y="70"/>
                  <a:pt x="2165" y="69"/>
                  <a:pt x="2164" y="69"/>
                </a:cubicBezTo>
                <a:cubicBezTo>
                  <a:pt x="2163" y="68"/>
                  <a:pt x="2162" y="67"/>
                  <a:pt x="2161" y="66"/>
                </a:cubicBezTo>
                <a:cubicBezTo>
                  <a:pt x="2161" y="65"/>
                  <a:pt x="2161" y="65"/>
                  <a:pt x="2161" y="64"/>
                </a:cubicBezTo>
                <a:cubicBezTo>
                  <a:pt x="2161" y="63"/>
                  <a:pt x="2161" y="62"/>
                  <a:pt x="2160" y="62"/>
                </a:cubicBezTo>
                <a:cubicBezTo>
                  <a:pt x="2159" y="61"/>
                  <a:pt x="2158" y="63"/>
                  <a:pt x="2158" y="63"/>
                </a:cubicBezTo>
                <a:cubicBezTo>
                  <a:pt x="2157" y="64"/>
                  <a:pt x="2156" y="64"/>
                  <a:pt x="2155" y="64"/>
                </a:cubicBezTo>
                <a:cubicBezTo>
                  <a:pt x="2154" y="65"/>
                  <a:pt x="2153" y="65"/>
                  <a:pt x="2152" y="66"/>
                </a:cubicBezTo>
                <a:cubicBezTo>
                  <a:pt x="2150" y="66"/>
                  <a:pt x="2148" y="67"/>
                  <a:pt x="2146" y="68"/>
                </a:cubicBezTo>
                <a:cubicBezTo>
                  <a:pt x="2145" y="68"/>
                  <a:pt x="2144" y="69"/>
                  <a:pt x="2142" y="70"/>
                </a:cubicBezTo>
                <a:cubicBezTo>
                  <a:pt x="2140" y="71"/>
                  <a:pt x="2138" y="71"/>
                  <a:pt x="2136" y="72"/>
                </a:cubicBezTo>
                <a:cubicBezTo>
                  <a:pt x="2131" y="73"/>
                  <a:pt x="2126" y="75"/>
                  <a:pt x="2122" y="78"/>
                </a:cubicBezTo>
                <a:cubicBezTo>
                  <a:pt x="2120" y="79"/>
                  <a:pt x="2117" y="80"/>
                  <a:pt x="2115" y="81"/>
                </a:cubicBezTo>
                <a:cubicBezTo>
                  <a:pt x="2113" y="82"/>
                  <a:pt x="2111" y="83"/>
                  <a:pt x="2109" y="83"/>
                </a:cubicBezTo>
                <a:cubicBezTo>
                  <a:pt x="2104" y="86"/>
                  <a:pt x="2099" y="88"/>
                  <a:pt x="2094" y="90"/>
                </a:cubicBezTo>
                <a:cubicBezTo>
                  <a:pt x="2092" y="91"/>
                  <a:pt x="2090" y="91"/>
                  <a:pt x="2089" y="92"/>
                </a:cubicBezTo>
                <a:cubicBezTo>
                  <a:pt x="2088" y="92"/>
                  <a:pt x="2087" y="93"/>
                  <a:pt x="2087" y="93"/>
                </a:cubicBezTo>
                <a:cubicBezTo>
                  <a:pt x="2086" y="93"/>
                  <a:pt x="2085" y="93"/>
                  <a:pt x="2085" y="94"/>
                </a:cubicBezTo>
                <a:cubicBezTo>
                  <a:pt x="2084" y="94"/>
                  <a:pt x="2083" y="94"/>
                  <a:pt x="2083" y="94"/>
                </a:cubicBezTo>
                <a:cubicBezTo>
                  <a:pt x="2081" y="95"/>
                  <a:pt x="2079" y="96"/>
                  <a:pt x="2078" y="97"/>
                </a:cubicBezTo>
                <a:cubicBezTo>
                  <a:pt x="2077" y="97"/>
                  <a:pt x="2077" y="98"/>
                  <a:pt x="2076" y="98"/>
                </a:cubicBezTo>
                <a:cubicBezTo>
                  <a:pt x="2076" y="99"/>
                  <a:pt x="2076" y="99"/>
                  <a:pt x="2076" y="100"/>
                </a:cubicBezTo>
                <a:cubicBezTo>
                  <a:pt x="2076" y="102"/>
                  <a:pt x="2075" y="104"/>
                  <a:pt x="2076" y="105"/>
                </a:cubicBezTo>
                <a:cubicBezTo>
                  <a:pt x="2077" y="105"/>
                  <a:pt x="2078" y="106"/>
                  <a:pt x="2079" y="106"/>
                </a:cubicBezTo>
                <a:cubicBezTo>
                  <a:pt x="2080" y="106"/>
                  <a:pt x="2081" y="105"/>
                  <a:pt x="2082" y="106"/>
                </a:cubicBezTo>
                <a:cubicBezTo>
                  <a:pt x="2083" y="106"/>
                  <a:pt x="2083" y="107"/>
                  <a:pt x="2084" y="107"/>
                </a:cubicBezTo>
                <a:cubicBezTo>
                  <a:pt x="2084" y="108"/>
                  <a:pt x="2085" y="110"/>
                  <a:pt x="2086" y="110"/>
                </a:cubicBezTo>
                <a:cubicBezTo>
                  <a:pt x="2087" y="111"/>
                  <a:pt x="2089" y="110"/>
                  <a:pt x="2091" y="110"/>
                </a:cubicBezTo>
                <a:cubicBezTo>
                  <a:pt x="2092" y="110"/>
                  <a:pt x="2093" y="110"/>
                  <a:pt x="2095" y="109"/>
                </a:cubicBezTo>
                <a:cubicBezTo>
                  <a:pt x="2096" y="109"/>
                  <a:pt x="2098" y="108"/>
                  <a:pt x="2099" y="108"/>
                </a:cubicBezTo>
                <a:cubicBezTo>
                  <a:pt x="2100" y="108"/>
                  <a:pt x="2101" y="108"/>
                  <a:pt x="2102" y="109"/>
                </a:cubicBezTo>
                <a:cubicBezTo>
                  <a:pt x="2102" y="109"/>
                  <a:pt x="2102" y="110"/>
                  <a:pt x="2103" y="110"/>
                </a:cubicBezTo>
                <a:cubicBezTo>
                  <a:pt x="2104" y="111"/>
                  <a:pt x="2105" y="112"/>
                  <a:pt x="2106" y="112"/>
                </a:cubicBezTo>
                <a:cubicBezTo>
                  <a:pt x="2107" y="113"/>
                  <a:pt x="2109" y="113"/>
                  <a:pt x="2110" y="113"/>
                </a:cubicBezTo>
                <a:cubicBezTo>
                  <a:pt x="2111" y="112"/>
                  <a:pt x="2113" y="112"/>
                  <a:pt x="2114" y="112"/>
                </a:cubicBezTo>
                <a:cubicBezTo>
                  <a:pt x="2116" y="111"/>
                  <a:pt x="2117" y="111"/>
                  <a:pt x="2118" y="110"/>
                </a:cubicBezTo>
                <a:cubicBezTo>
                  <a:pt x="2120" y="109"/>
                  <a:pt x="2121" y="109"/>
                  <a:pt x="2123" y="109"/>
                </a:cubicBezTo>
                <a:cubicBezTo>
                  <a:pt x="2124" y="110"/>
                  <a:pt x="2126" y="110"/>
                  <a:pt x="2128" y="109"/>
                </a:cubicBezTo>
                <a:cubicBezTo>
                  <a:pt x="2131" y="109"/>
                  <a:pt x="2135" y="109"/>
                  <a:pt x="2137" y="107"/>
                </a:cubicBezTo>
                <a:cubicBezTo>
                  <a:pt x="2138" y="106"/>
                  <a:pt x="2139" y="105"/>
                  <a:pt x="2140" y="104"/>
                </a:cubicBezTo>
                <a:cubicBezTo>
                  <a:pt x="2140" y="103"/>
                  <a:pt x="2141" y="103"/>
                  <a:pt x="2142" y="103"/>
                </a:cubicBezTo>
                <a:cubicBezTo>
                  <a:pt x="2143" y="102"/>
                  <a:pt x="2144" y="101"/>
                  <a:pt x="2144" y="101"/>
                </a:cubicBezTo>
                <a:cubicBezTo>
                  <a:pt x="2146" y="102"/>
                  <a:pt x="2144" y="103"/>
                  <a:pt x="2144" y="104"/>
                </a:cubicBezTo>
                <a:cubicBezTo>
                  <a:pt x="2144" y="105"/>
                  <a:pt x="2144" y="105"/>
                  <a:pt x="2145" y="105"/>
                </a:cubicBezTo>
                <a:cubicBezTo>
                  <a:pt x="2145" y="106"/>
                  <a:pt x="2146" y="105"/>
                  <a:pt x="2146" y="106"/>
                </a:cubicBezTo>
                <a:cubicBezTo>
                  <a:pt x="2146" y="106"/>
                  <a:pt x="2146" y="107"/>
                  <a:pt x="2145" y="107"/>
                </a:cubicBezTo>
                <a:cubicBezTo>
                  <a:pt x="2145" y="108"/>
                  <a:pt x="2144" y="107"/>
                  <a:pt x="2144" y="108"/>
                </a:cubicBezTo>
                <a:cubicBezTo>
                  <a:pt x="2143" y="108"/>
                  <a:pt x="2143" y="108"/>
                  <a:pt x="2142" y="109"/>
                </a:cubicBezTo>
                <a:cubicBezTo>
                  <a:pt x="2141" y="110"/>
                  <a:pt x="2139" y="110"/>
                  <a:pt x="2138" y="110"/>
                </a:cubicBezTo>
                <a:cubicBezTo>
                  <a:pt x="2137" y="111"/>
                  <a:pt x="2137" y="111"/>
                  <a:pt x="2136" y="111"/>
                </a:cubicBezTo>
                <a:cubicBezTo>
                  <a:pt x="2135" y="111"/>
                  <a:pt x="2134" y="111"/>
                  <a:pt x="2134" y="111"/>
                </a:cubicBezTo>
                <a:cubicBezTo>
                  <a:pt x="2132" y="111"/>
                  <a:pt x="2131" y="112"/>
                  <a:pt x="2130" y="113"/>
                </a:cubicBezTo>
                <a:cubicBezTo>
                  <a:pt x="2129" y="113"/>
                  <a:pt x="2126" y="112"/>
                  <a:pt x="2127" y="114"/>
                </a:cubicBezTo>
                <a:cubicBezTo>
                  <a:pt x="2127" y="115"/>
                  <a:pt x="2128" y="115"/>
                  <a:pt x="2128" y="115"/>
                </a:cubicBezTo>
                <a:cubicBezTo>
                  <a:pt x="2128" y="116"/>
                  <a:pt x="2128" y="117"/>
                  <a:pt x="2127" y="117"/>
                </a:cubicBezTo>
                <a:cubicBezTo>
                  <a:pt x="2126" y="118"/>
                  <a:pt x="2125" y="119"/>
                  <a:pt x="2125" y="120"/>
                </a:cubicBezTo>
                <a:cubicBezTo>
                  <a:pt x="2125" y="121"/>
                  <a:pt x="2127" y="122"/>
                  <a:pt x="2127" y="123"/>
                </a:cubicBezTo>
                <a:cubicBezTo>
                  <a:pt x="2127" y="124"/>
                  <a:pt x="2127" y="125"/>
                  <a:pt x="2127" y="125"/>
                </a:cubicBezTo>
                <a:cubicBezTo>
                  <a:pt x="2128" y="126"/>
                  <a:pt x="2128" y="126"/>
                  <a:pt x="2129" y="126"/>
                </a:cubicBezTo>
                <a:cubicBezTo>
                  <a:pt x="2130" y="128"/>
                  <a:pt x="2128" y="129"/>
                  <a:pt x="2127" y="130"/>
                </a:cubicBezTo>
                <a:cubicBezTo>
                  <a:pt x="2126" y="132"/>
                  <a:pt x="2125" y="133"/>
                  <a:pt x="2125" y="134"/>
                </a:cubicBezTo>
                <a:cubicBezTo>
                  <a:pt x="2123" y="136"/>
                  <a:pt x="2122" y="138"/>
                  <a:pt x="2121" y="140"/>
                </a:cubicBezTo>
                <a:cubicBezTo>
                  <a:pt x="2121" y="141"/>
                  <a:pt x="2119" y="143"/>
                  <a:pt x="2118" y="144"/>
                </a:cubicBezTo>
                <a:cubicBezTo>
                  <a:pt x="2117" y="145"/>
                  <a:pt x="2116" y="147"/>
                  <a:pt x="2115" y="148"/>
                </a:cubicBezTo>
                <a:cubicBezTo>
                  <a:pt x="2114" y="150"/>
                  <a:pt x="2112" y="151"/>
                  <a:pt x="2110" y="153"/>
                </a:cubicBezTo>
                <a:cubicBezTo>
                  <a:pt x="2109" y="154"/>
                  <a:pt x="2107" y="155"/>
                  <a:pt x="2105" y="155"/>
                </a:cubicBezTo>
                <a:cubicBezTo>
                  <a:pt x="2104" y="155"/>
                  <a:pt x="2104" y="154"/>
                  <a:pt x="2103" y="154"/>
                </a:cubicBezTo>
                <a:cubicBezTo>
                  <a:pt x="2102" y="154"/>
                  <a:pt x="2102" y="155"/>
                  <a:pt x="2101" y="155"/>
                </a:cubicBezTo>
                <a:cubicBezTo>
                  <a:pt x="2100" y="156"/>
                  <a:pt x="2101" y="155"/>
                  <a:pt x="2100" y="154"/>
                </a:cubicBezTo>
                <a:cubicBezTo>
                  <a:pt x="2100" y="153"/>
                  <a:pt x="2099" y="153"/>
                  <a:pt x="2098" y="154"/>
                </a:cubicBezTo>
                <a:cubicBezTo>
                  <a:pt x="2098" y="154"/>
                  <a:pt x="2097" y="155"/>
                  <a:pt x="2097" y="155"/>
                </a:cubicBezTo>
                <a:cubicBezTo>
                  <a:pt x="2096" y="155"/>
                  <a:pt x="2095" y="153"/>
                  <a:pt x="2095" y="153"/>
                </a:cubicBezTo>
                <a:cubicBezTo>
                  <a:pt x="2093" y="153"/>
                  <a:pt x="2092" y="153"/>
                  <a:pt x="2091" y="154"/>
                </a:cubicBezTo>
                <a:cubicBezTo>
                  <a:pt x="2090" y="154"/>
                  <a:pt x="2089" y="155"/>
                  <a:pt x="2089" y="155"/>
                </a:cubicBezTo>
                <a:cubicBezTo>
                  <a:pt x="2088" y="155"/>
                  <a:pt x="2088" y="154"/>
                  <a:pt x="2087" y="154"/>
                </a:cubicBezTo>
                <a:cubicBezTo>
                  <a:pt x="2087" y="153"/>
                  <a:pt x="2086" y="154"/>
                  <a:pt x="2086" y="154"/>
                </a:cubicBezTo>
                <a:cubicBezTo>
                  <a:pt x="2085" y="155"/>
                  <a:pt x="2084" y="154"/>
                  <a:pt x="2083" y="154"/>
                </a:cubicBezTo>
                <a:cubicBezTo>
                  <a:pt x="2080" y="153"/>
                  <a:pt x="2077" y="154"/>
                  <a:pt x="2074" y="155"/>
                </a:cubicBezTo>
                <a:cubicBezTo>
                  <a:pt x="2072" y="155"/>
                  <a:pt x="2070" y="155"/>
                  <a:pt x="2068" y="155"/>
                </a:cubicBezTo>
                <a:cubicBezTo>
                  <a:pt x="2065" y="156"/>
                  <a:pt x="2062" y="157"/>
                  <a:pt x="2059" y="158"/>
                </a:cubicBezTo>
                <a:cubicBezTo>
                  <a:pt x="2057" y="158"/>
                  <a:pt x="2055" y="159"/>
                  <a:pt x="2052" y="159"/>
                </a:cubicBezTo>
                <a:cubicBezTo>
                  <a:pt x="2050" y="160"/>
                  <a:pt x="2048" y="161"/>
                  <a:pt x="2046" y="161"/>
                </a:cubicBezTo>
                <a:cubicBezTo>
                  <a:pt x="2044" y="161"/>
                  <a:pt x="2043" y="161"/>
                  <a:pt x="2042" y="162"/>
                </a:cubicBezTo>
                <a:cubicBezTo>
                  <a:pt x="2040" y="164"/>
                  <a:pt x="2042" y="164"/>
                  <a:pt x="2044" y="164"/>
                </a:cubicBezTo>
                <a:cubicBezTo>
                  <a:pt x="2045" y="164"/>
                  <a:pt x="2047" y="164"/>
                  <a:pt x="2048" y="165"/>
                </a:cubicBezTo>
                <a:cubicBezTo>
                  <a:pt x="2049" y="167"/>
                  <a:pt x="2047" y="168"/>
                  <a:pt x="2045" y="168"/>
                </a:cubicBezTo>
                <a:cubicBezTo>
                  <a:pt x="2044" y="168"/>
                  <a:pt x="2042" y="169"/>
                  <a:pt x="2040" y="169"/>
                </a:cubicBezTo>
                <a:cubicBezTo>
                  <a:pt x="2038" y="169"/>
                  <a:pt x="2036" y="170"/>
                  <a:pt x="2035" y="170"/>
                </a:cubicBezTo>
                <a:cubicBezTo>
                  <a:pt x="2030" y="171"/>
                  <a:pt x="2025" y="172"/>
                  <a:pt x="2020" y="175"/>
                </a:cubicBezTo>
                <a:cubicBezTo>
                  <a:pt x="2017" y="176"/>
                  <a:pt x="2015" y="177"/>
                  <a:pt x="2011" y="178"/>
                </a:cubicBezTo>
                <a:cubicBezTo>
                  <a:pt x="2009" y="178"/>
                  <a:pt x="2007" y="178"/>
                  <a:pt x="2005" y="177"/>
                </a:cubicBezTo>
                <a:cubicBezTo>
                  <a:pt x="2003" y="177"/>
                  <a:pt x="2000" y="177"/>
                  <a:pt x="1998" y="177"/>
                </a:cubicBezTo>
                <a:cubicBezTo>
                  <a:pt x="1996" y="178"/>
                  <a:pt x="1993" y="178"/>
                  <a:pt x="1990" y="178"/>
                </a:cubicBezTo>
                <a:cubicBezTo>
                  <a:pt x="1988" y="179"/>
                  <a:pt x="1985" y="179"/>
                  <a:pt x="1982" y="180"/>
                </a:cubicBezTo>
                <a:cubicBezTo>
                  <a:pt x="1979" y="181"/>
                  <a:pt x="1976" y="181"/>
                  <a:pt x="1973" y="181"/>
                </a:cubicBezTo>
                <a:cubicBezTo>
                  <a:pt x="1972" y="181"/>
                  <a:pt x="1971" y="181"/>
                  <a:pt x="1971" y="181"/>
                </a:cubicBezTo>
                <a:cubicBezTo>
                  <a:pt x="1969" y="182"/>
                  <a:pt x="1970" y="184"/>
                  <a:pt x="1970" y="185"/>
                </a:cubicBezTo>
                <a:cubicBezTo>
                  <a:pt x="1970" y="187"/>
                  <a:pt x="1969" y="187"/>
                  <a:pt x="1967" y="188"/>
                </a:cubicBezTo>
                <a:cubicBezTo>
                  <a:pt x="1966" y="189"/>
                  <a:pt x="1966" y="190"/>
                  <a:pt x="1965" y="191"/>
                </a:cubicBezTo>
                <a:cubicBezTo>
                  <a:pt x="1965" y="193"/>
                  <a:pt x="1964" y="194"/>
                  <a:pt x="1963" y="195"/>
                </a:cubicBezTo>
                <a:cubicBezTo>
                  <a:pt x="1963" y="195"/>
                  <a:pt x="1961" y="196"/>
                  <a:pt x="1961" y="197"/>
                </a:cubicBezTo>
                <a:cubicBezTo>
                  <a:pt x="1962" y="198"/>
                  <a:pt x="1964" y="199"/>
                  <a:pt x="1965" y="199"/>
                </a:cubicBezTo>
                <a:cubicBezTo>
                  <a:pt x="1967" y="199"/>
                  <a:pt x="1968" y="200"/>
                  <a:pt x="1970" y="201"/>
                </a:cubicBezTo>
                <a:cubicBezTo>
                  <a:pt x="1974" y="202"/>
                  <a:pt x="1978" y="202"/>
                  <a:pt x="1982" y="204"/>
                </a:cubicBezTo>
                <a:cubicBezTo>
                  <a:pt x="1983" y="205"/>
                  <a:pt x="1985" y="206"/>
                  <a:pt x="1987" y="206"/>
                </a:cubicBezTo>
                <a:cubicBezTo>
                  <a:pt x="1989" y="207"/>
                  <a:pt x="1991" y="207"/>
                  <a:pt x="1993" y="208"/>
                </a:cubicBezTo>
                <a:cubicBezTo>
                  <a:pt x="1994" y="209"/>
                  <a:pt x="1996" y="209"/>
                  <a:pt x="1997" y="210"/>
                </a:cubicBezTo>
                <a:cubicBezTo>
                  <a:pt x="1998" y="210"/>
                  <a:pt x="1999" y="210"/>
                  <a:pt x="1999" y="211"/>
                </a:cubicBezTo>
                <a:cubicBezTo>
                  <a:pt x="1999" y="211"/>
                  <a:pt x="1998" y="212"/>
                  <a:pt x="1998" y="212"/>
                </a:cubicBezTo>
                <a:cubicBezTo>
                  <a:pt x="1997" y="214"/>
                  <a:pt x="1997" y="215"/>
                  <a:pt x="1999" y="215"/>
                </a:cubicBezTo>
                <a:cubicBezTo>
                  <a:pt x="2001" y="215"/>
                  <a:pt x="2003" y="215"/>
                  <a:pt x="2004" y="215"/>
                </a:cubicBezTo>
                <a:cubicBezTo>
                  <a:pt x="2008" y="215"/>
                  <a:pt x="2011" y="214"/>
                  <a:pt x="2014" y="214"/>
                </a:cubicBezTo>
                <a:cubicBezTo>
                  <a:pt x="2016" y="214"/>
                  <a:pt x="2017" y="214"/>
                  <a:pt x="2019" y="213"/>
                </a:cubicBezTo>
                <a:cubicBezTo>
                  <a:pt x="2019" y="213"/>
                  <a:pt x="2020" y="212"/>
                  <a:pt x="2020" y="213"/>
                </a:cubicBezTo>
                <a:cubicBezTo>
                  <a:pt x="2020" y="214"/>
                  <a:pt x="2019" y="214"/>
                  <a:pt x="2018" y="215"/>
                </a:cubicBezTo>
                <a:cubicBezTo>
                  <a:pt x="2017" y="215"/>
                  <a:pt x="2017" y="215"/>
                  <a:pt x="2016" y="215"/>
                </a:cubicBezTo>
                <a:cubicBezTo>
                  <a:pt x="2015" y="215"/>
                  <a:pt x="2014" y="216"/>
                  <a:pt x="2014" y="217"/>
                </a:cubicBezTo>
                <a:cubicBezTo>
                  <a:pt x="2013" y="217"/>
                  <a:pt x="2010" y="219"/>
                  <a:pt x="2011" y="219"/>
                </a:cubicBezTo>
                <a:cubicBezTo>
                  <a:pt x="2011" y="220"/>
                  <a:pt x="2013" y="220"/>
                  <a:pt x="2013" y="220"/>
                </a:cubicBezTo>
                <a:cubicBezTo>
                  <a:pt x="2014" y="220"/>
                  <a:pt x="2015" y="220"/>
                  <a:pt x="2016" y="220"/>
                </a:cubicBezTo>
                <a:cubicBezTo>
                  <a:pt x="2017" y="220"/>
                  <a:pt x="2019" y="220"/>
                  <a:pt x="2020" y="220"/>
                </a:cubicBezTo>
                <a:cubicBezTo>
                  <a:pt x="2022" y="220"/>
                  <a:pt x="2024" y="219"/>
                  <a:pt x="2026" y="218"/>
                </a:cubicBezTo>
                <a:cubicBezTo>
                  <a:pt x="2027" y="218"/>
                  <a:pt x="2029" y="218"/>
                  <a:pt x="2030" y="217"/>
                </a:cubicBezTo>
                <a:cubicBezTo>
                  <a:pt x="2031" y="217"/>
                  <a:pt x="2032" y="216"/>
                  <a:pt x="2034" y="216"/>
                </a:cubicBezTo>
                <a:cubicBezTo>
                  <a:pt x="2035" y="217"/>
                  <a:pt x="2035" y="218"/>
                  <a:pt x="2034" y="219"/>
                </a:cubicBezTo>
                <a:cubicBezTo>
                  <a:pt x="2033" y="219"/>
                  <a:pt x="2031" y="220"/>
                  <a:pt x="2031" y="221"/>
                </a:cubicBezTo>
                <a:cubicBezTo>
                  <a:pt x="2031" y="222"/>
                  <a:pt x="2033" y="223"/>
                  <a:pt x="2033" y="223"/>
                </a:cubicBezTo>
                <a:cubicBezTo>
                  <a:pt x="2034" y="224"/>
                  <a:pt x="2036" y="225"/>
                  <a:pt x="2037" y="226"/>
                </a:cubicBezTo>
                <a:cubicBezTo>
                  <a:pt x="2038" y="227"/>
                  <a:pt x="2039" y="228"/>
                  <a:pt x="2040" y="228"/>
                </a:cubicBezTo>
                <a:cubicBezTo>
                  <a:pt x="2042" y="229"/>
                  <a:pt x="2044" y="228"/>
                  <a:pt x="2045" y="228"/>
                </a:cubicBezTo>
                <a:cubicBezTo>
                  <a:pt x="2047" y="228"/>
                  <a:pt x="2048" y="227"/>
                  <a:pt x="2050" y="227"/>
                </a:cubicBezTo>
                <a:cubicBezTo>
                  <a:pt x="2051" y="227"/>
                  <a:pt x="2053" y="227"/>
                  <a:pt x="2053" y="225"/>
                </a:cubicBezTo>
                <a:cubicBezTo>
                  <a:pt x="2053" y="224"/>
                  <a:pt x="2052" y="223"/>
                  <a:pt x="2053" y="223"/>
                </a:cubicBezTo>
                <a:cubicBezTo>
                  <a:pt x="2053" y="222"/>
                  <a:pt x="2054" y="223"/>
                  <a:pt x="2055" y="223"/>
                </a:cubicBezTo>
                <a:cubicBezTo>
                  <a:pt x="2056" y="223"/>
                  <a:pt x="2056" y="224"/>
                  <a:pt x="2057" y="224"/>
                </a:cubicBezTo>
                <a:cubicBezTo>
                  <a:pt x="2057" y="225"/>
                  <a:pt x="2058" y="226"/>
                  <a:pt x="2058" y="226"/>
                </a:cubicBezTo>
                <a:cubicBezTo>
                  <a:pt x="2060" y="227"/>
                  <a:pt x="2062" y="227"/>
                  <a:pt x="2063" y="227"/>
                </a:cubicBezTo>
                <a:cubicBezTo>
                  <a:pt x="2065" y="227"/>
                  <a:pt x="2067" y="227"/>
                  <a:pt x="2070" y="227"/>
                </a:cubicBezTo>
                <a:cubicBezTo>
                  <a:pt x="2071" y="227"/>
                  <a:pt x="2072" y="227"/>
                  <a:pt x="2073" y="227"/>
                </a:cubicBezTo>
                <a:cubicBezTo>
                  <a:pt x="2074" y="226"/>
                  <a:pt x="2075" y="225"/>
                  <a:pt x="2077" y="225"/>
                </a:cubicBezTo>
                <a:cubicBezTo>
                  <a:pt x="2079" y="224"/>
                  <a:pt x="2081" y="223"/>
                  <a:pt x="2083" y="223"/>
                </a:cubicBezTo>
                <a:cubicBezTo>
                  <a:pt x="2086" y="222"/>
                  <a:pt x="2089" y="223"/>
                  <a:pt x="2092" y="223"/>
                </a:cubicBezTo>
                <a:cubicBezTo>
                  <a:pt x="2094" y="223"/>
                  <a:pt x="2096" y="223"/>
                  <a:pt x="2099" y="224"/>
                </a:cubicBezTo>
                <a:cubicBezTo>
                  <a:pt x="2100" y="224"/>
                  <a:pt x="2102" y="224"/>
                  <a:pt x="2103" y="225"/>
                </a:cubicBezTo>
                <a:cubicBezTo>
                  <a:pt x="2104" y="225"/>
                  <a:pt x="2104" y="226"/>
                  <a:pt x="2104" y="227"/>
                </a:cubicBezTo>
                <a:cubicBezTo>
                  <a:pt x="2105" y="228"/>
                  <a:pt x="2105" y="228"/>
                  <a:pt x="2106" y="229"/>
                </a:cubicBezTo>
                <a:cubicBezTo>
                  <a:pt x="2107" y="230"/>
                  <a:pt x="2104" y="230"/>
                  <a:pt x="2103" y="230"/>
                </a:cubicBezTo>
                <a:cubicBezTo>
                  <a:pt x="2101" y="230"/>
                  <a:pt x="2099" y="230"/>
                  <a:pt x="2098" y="230"/>
                </a:cubicBezTo>
                <a:cubicBezTo>
                  <a:pt x="2097" y="230"/>
                  <a:pt x="2094" y="230"/>
                  <a:pt x="2096" y="232"/>
                </a:cubicBezTo>
                <a:cubicBezTo>
                  <a:pt x="2097" y="233"/>
                  <a:pt x="2098" y="234"/>
                  <a:pt x="2099" y="234"/>
                </a:cubicBezTo>
                <a:cubicBezTo>
                  <a:pt x="2100" y="235"/>
                  <a:pt x="2103" y="236"/>
                  <a:pt x="2102" y="238"/>
                </a:cubicBezTo>
                <a:cubicBezTo>
                  <a:pt x="2099" y="239"/>
                  <a:pt x="2096" y="236"/>
                  <a:pt x="2094" y="235"/>
                </a:cubicBezTo>
                <a:cubicBezTo>
                  <a:pt x="2092" y="234"/>
                  <a:pt x="2090" y="233"/>
                  <a:pt x="2088" y="233"/>
                </a:cubicBezTo>
                <a:cubicBezTo>
                  <a:pt x="2085" y="233"/>
                  <a:pt x="2083" y="232"/>
                  <a:pt x="2080" y="232"/>
                </a:cubicBezTo>
                <a:cubicBezTo>
                  <a:pt x="2076" y="232"/>
                  <a:pt x="2071" y="231"/>
                  <a:pt x="2066" y="232"/>
                </a:cubicBezTo>
                <a:cubicBezTo>
                  <a:pt x="2064" y="233"/>
                  <a:pt x="2061" y="233"/>
                  <a:pt x="2059" y="233"/>
                </a:cubicBezTo>
                <a:cubicBezTo>
                  <a:pt x="2057" y="233"/>
                  <a:pt x="2055" y="232"/>
                  <a:pt x="2053" y="233"/>
                </a:cubicBezTo>
                <a:cubicBezTo>
                  <a:pt x="2052" y="234"/>
                  <a:pt x="2050" y="235"/>
                  <a:pt x="2049" y="236"/>
                </a:cubicBezTo>
                <a:cubicBezTo>
                  <a:pt x="2047" y="236"/>
                  <a:pt x="2045" y="236"/>
                  <a:pt x="2044" y="238"/>
                </a:cubicBezTo>
                <a:cubicBezTo>
                  <a:pt x="2044" y="239"/>
                  <a:pt x="2048" y="239"/>
                  <a:pt x="2049" y="239"/>
                </a:cubicBezTo>
                <a:cubicBezTo>
                  <a:pt x="2051" y="239"/>
                  <a:pt x="2053" y="239"/>
                  <a:pt x="2055" y="239"/>
                </a:cubicBezTo>
                <a:cubicBezTo>
                  <a:pt x="2057" y="240"/>
                  <a:pt x="2059" y="240"/>
                  <a:pt x="2061" y="240"/>
                </a:cubicBezTo>
                <a:cubicBezTo>
                  <a:pt x="2063" y="240"/>
                  <a:pt x="2065" y="240"/>
                  <a:pt x="2066" y="241"/>
                </a:cubicBezTo>
                <a:cubicBezTo>
                  <a:pt x="2066" y="241"/>
                  <a:pt x="2066" y="241"/>
                  <a:pt x="2065" y="241"/>
                </a:cubicBezTo>
                <a:cubicBezTo>
                  <a:pt x="2065" y="241"/>
                  <a:pt x="2064" y="241"/>
                  <a:pt x="2063" y="241"/>
                </a:cubicBezTo>
                <a:cubicBezTo>
                  <a:pt x="2062" y="241"/>
                  <a:pt x="2061" y="241"/>
                  <a:pt x="2060" y="241"/>
                </a:cubicBezTo>
                <a:cubicBezTo>
                  <a:pt x="2058" y="241"/>
                  <a:pt x="2057" y="241"/>
                  <a:pt x="2055" y="241"/>
                </a:cubicBezTo>
                <a:cubicBezTo>
                  <a:pt x="2051" y="241"/>
                  <a:pt x="2048" y="241"/>
                  <a:pt x="2045" y="240"/>
                </a:cubicBezTo>
                <a:cubicBezTo>
                  <a:pt x="2043" y="240"/>
                  <a:pt x="2042" y="240"/>
                  <a:pt x="2040" y="240"/>
                </a:cubicBezTo>
                <a:cubicBezTo>
                  <a:pt x="2038" y="239"/>
                  <a:pt x="2037" y="239"/>
                  <a:pt x="2035" y="239"/>
                </a:cubicBezTo>
                <a:cubicBezTo>
                  <a:pt x="2033" y="239"/>
                  <a:pt x="2031" y="239"/>
                  <a:pt x="2030" y="239"/>
                </a:cubicBezTo>
                <a:cubicBezTo>
                  <a:pt x="2028" y="238"/>
                  <a:pt x="2026" y="238"/>
                  <a:pt x="2025" y="238"/>
                </a:cubicBezTo>
                <a:cubicBezTo>
                  <a:pt x="2023" y="237"/>
                  <a:pt x="2021" y="238"/>
                  <a:pt x="2019" y="238"/>
                </a:cubicBezTo>
                <a:cubicBezTo>
                  <a:pt x="2017" y="238"/>
                  <a:pt x="2014" y="239"/>
                  <a:pt x="2012" y="240"/>
                </a:cubicBezTo>
                <a:cubicBezTo>
                  <a:pt x="2011" y="241"/>
                  <a:pt x="2009" y="242"/>
                  <a:pt x="2008" y="242"/>
                </a:cubicBezTo>
                <a:cubicBezTo>
                  <a:pt x="2006" y="243"/>
                  <a:pt x="2005" y="242"/>
                  <a:pt x="2003" y="242"/>
                </a:cubicBezTo>
                <a:cubicBezTo>
                  <a:pt x="2002" y="242"/>
                  <a:pt x="2000" y="243"/>
                  <a:pt x="1999" y="244"/>
                </a:cubicBezTo>
                <a:cubicBezTo>
                  <a:pt x="1999" y="245"/>
                  <a:pt x="1998" y="246"/>
                  <a:pt x="1998" y="246"/>
                </a:cubicBezTo>
                <a:cubicBezTo>
                  <a:pt x="1997" y="247"/>
                  <a:pt x="1997" y="247"/>
                  <a:pt x="1997" y="248"/>
                </a:cubicBezTo>
                <a:cubicBezTo>
                  <a:pt x="1997" y="249"/>
                  <a:pt x="1997" y="249"/>
                  <a:pt x="1998" y="250"/>
                </a:cubicBezTo>
                <a:cubicBezTo>
                  <a:pt x="1999" y="250"/>
                  <a:pt x="1999" y="250"/>
                  <a:pt x="1999" y="251"/>
                </a:cubicBezTo>
                <a:cubicBezTo>
                  <a:pt x="2000" y="252"/>
                  <a:pt x="2000" y="252"/>
                  <a:pt x="2001" y="252"/>
                </a:cubicBezTo>
                <a:cubicBezTo>
                  <a:pt x="2002" y="251"/>
                  <a:pt x="2002" y="251"/>
                  <a:pt x="2003" y="251"/>
                </a:cubicBezTo>
                <a:cubicBezTo>
                  <a:pt x="2004" y="250"/>
                  <a:pt x="2006" y="250"/>
                  <a:pt x="2008" y="251"/>
                </a:cubicBezTo>
                <a:cubicBezTo>
                  <a:pt x="2009" y="252"/>
                  <a:pt x="2007" y="253"/>
                  <a:pt x="2007" y="255"/>
                </a:cubicBezTo>
                <a:cubicBezTo>
                  <a:pt x="2007" y="257"/>
                  <a:pt x="2009" y="256"/>
                  <a:pt x="2010" y="257"/>
                </a:cubicBezTo>
                <a:cubicBezTo>
                  <a:pt x="2011" y="257"/>
                  <a:pt x="2012" y="257"/>
                  <a:pt x="2012" y="258"/>
                </a:cubicBezTo>
                <a:cubicBezTo>
                  <a:pt x="2013" y="258"/>
                  <a:pt x="2014" y="258"/>
                  <a:pt x="2015" y="258"/>
                </a:cubicBezTo>
                <a:cubicBezTo>
                  <a:pt x="2015" y="258"/>
                  <a:pt x="2016" y="258"/>
                  <a:pt x="2017" y="258"/>
                </a:cubicBezTo>
                <a:cubicBezTo>
                  <a:pt x="2018" y="257"/>
                  <a:pt x="2018" y="257"/>
                  <a:pt x="2019" y="256"/>
                </a:cubicBezTo>
                <a:cubicBezTo>
                  <a:pt x="2020" y="255"/>
                  <a:pt x="2021" y="254"/>
                  <a:pt x="2023" y="254"/>
                </a:cubicBezTo>
                <a:cubicBezTo>
                  <a:pt x="2024" y="253"/>
                  <a:pt x="2025" y="253"/>
                  <a:pt x="2025" y="253"/>
                </a:cubicBezTo>
                <a:cubicBezTo>
                  <a:pt x="2026" y="252"/>
                  <a:pt x="2026" y="252"/>
                  <a:pt x="2027" y="251"/>
                </a:cubicBezTo>
                <a:cubicBezTo>
                  <a:pt x="2027" y="250"/>
                  <a:pt x="2030" y="250"/>
                  <a:pt x="2029" y="252"/>
                </a:cubicBezTo>
                <a:cubicBezTo>
                  <a:pt x="2028" y="253"/>
                  <a:pt x="2026" y="253"/>
                  <a:pt x="2025" y="255"/>
                </a:cubicBezTo>
                <a:cubicBezTo>
                  <a:pt x="2025" y="256"/>
                  <a:pt x="2024" y="256"/>
                  <a:pt x="2024" y="258"/>
                </a:cubicBezTo>
                <a:cubicBezTo>
                  <a:pt x="2025" y="259"/>
                  <a:pt x="2026" y="260"/>
                  <a:pt x="2027" y="260"/>
                </a:cubicBezTo>
                <a:cubicBezTo>
                  <a:pt x="2031" y="261"/>
                  <a:pt x="2034" y="261"/>
                  <a:pt x="2038" y="261"/>
                </a:cubicBezTo>
                <a:cubicBezTo>
                  <a:pt x="2042" y="262"/>
                  <a:pt x="2046" y="263"/>
                  <a:pt x="2050" y="263"/>
                </a:cubicBezTo>
                <a:cubicBezTo>
                  <a:pt x="2053" y="263"/>
                  <a:pt x="2057" y="263"/>
                  <a:pt x="2061" y="263"/>
                </a:cubicBezTo>
                <a:cubicBezTo>
                  <a:pt x="2062" y="263"/>
                  <a:pt x="2065" y="263"/>
                  <a:pt x="2065" y="265"/>
                </a:cubicBezTo>
                <a:cubicBezTo>
                  <a:pt x="2065" y="266"/>
                  <a:pt x="2064" y="267"/>
                  <a:pt x="2062" y="267"/>
                </a:cubicBezTo>
                <a:cubicBezTo>
                  <a:pt x="2061" y="268"/>
                  <a:pt x="2058" y="268"/>
                  <a:pt x="2056" y="268"/>
                </a:cubicBezTo>
                <a:cubicBezTo>
                  <a:pt x="2055" y="268"/>
                  <a:pt x="2053" y="267"/>
                  <a:pt x="2052" y="267"/>
                </a:cubicBezTo>
                <a:cubicBezTo>
                  <a:pt x="2050" y="267"/>
                  <a:pt x="2049" y="269"/>
                  <a:pt x="2048" y="270"/>
                </a:cubicBezTo>
                <a:cubicBezTo>
                  <a:pt x="2046" y="270"/>
                  <a:pt x="2045" y="271"/>
                  <a:pt x="2043" y="271"/>
                </a:cubicBezTo>
                <a:cubicBezTo>
                  <a:pt x="2041" y="272"/>
                  <a:pt x="2039" y="273"/>
                  <a:pt x="2037" y="273"/>
                </a:cubicBezTo>
                <a:cubicBezTo>
                  <a:pt x="2036" y="273"/>
                  <a:pt x="2034" y="273"/>
                  <a:pt x="2033" y="274"/>
                </a:cubicBezTo>
                <a:cubicBezTo>
                  <a:pt x="2032" y="277"/>
                  <a:pt x="2038" y="278"/>
                  <a:pt x="2039" y="279"/>
                </a:cubicBezTo>
                <a:cubicBezTo>
                  <a:pt x="2041" y="279"/>
                  <a:pt x="2043" y="280"/>
                  <a:pt x="2044" y="281"/>
                </a:cubicBezTo>
                <a:cubicBezTo>
                  <a:pt x="2045" y="282"/>
                  <a:pt x="2046" y="284"/>
                  <a:pt x="2048" y="284"/>
                </a:cubicBezTo>
                <a:cubicBezTo>
                  <a:pt x="2050" y="285"/>
                  <a:pt x="2051" y="286"/>
                  <a:pt x="2053" y="287"/>
                </a:cubicBezTo>
                <a:cubicBezTo>
                  <a:pt x="2055" y="288"/>
                  <a:pt x="2057" y="288"/>
                  <a:pt x="2059" y="289"/>
                </a:cubicBezTo>
                <a:cubicBezTo>
                  <a:pt x="2061" y="289"/>
                  <a:pt x="2062" y="289"/>
                  <a:pt x="2063" y="289"/>
                </a:cubicBezTo>
                <a:cubicBezTo>
                  <a:pt x="2068" y="290"/>
                  <a:pt x="2072" y="290"/>
                  <a:pt x="2076" y="291"/>
                </a:cubicBezTo>
                <a:cubicBezTo>
                  <a:pt x="2078" y="291"/>
                  <a:pt x="2080" y="291"/>
                  <a:pt x="2082" y="292"/>
                </a:cubicBezTo>
                <a:cubicBezTo>
                  <a:pt x="2083" y="292"/>
                  <a:pt x="2085" y="293"/>
                  <a:pt x="2086" y="293"/>
                </a:cubicBezTo>
                <a:cubicBezTo>
                  <a:pt x="2088" y="294"/>
                  <a:pt x="2089" y="293"/>
                  <a:pt x="2091" y="294"/>
                </a:cubicBezTo>
                <a:cubicBezTo>
                  <a:pt x="2092" y="294"/>
                  <a:pt x="2094" y="294"/>
                  <a:pt x="2095" y="295"/>
                </a:cubicBezTo>
                <a:cubicBezTo>
                  <a:pt x="2096" y="295"/>
                  <a:pt x="2097" y="296"/>
                  <a:pt x="2097" y="296"/>
                </a:cubicBezTo>
                <a:cubicBezTo>
                  <a:pt x="2098" y="296"/>
                  <a:pt x="2097" y="294"/>
                  <a:pt x="2097" y="294"/>
                </a:cubicBezTo>
                <a:cubicBezTo>
                  <a:pt x="2096" y="293"/>
                  <a:pt x="2095" y="293"/>
                  <a:pt x="2095" y="292"/>
                </a:cubicBezTo>
                <a:cubicBezTo>
                  <a:pt x="2094" y="291"/>
                  <a:pt x="2093" y="292"/>
                  <a:pt x="2092" y="291"/>
                </a:cubicBezTo>
                <a:cubicBezTo>
                  <a:pt x="2091" y="291"/>
                  <a:pt x="2091" y="291"/>
                  <a:pt x="2090" y="291"/>
                </a:cubicBezTo>
                <a:cubicBezTo>
                  <a:pt x="2089" y="290"/>
                  <a:pt x="2088" y="290"/>
                  <a:pt x="2087" y="290"/>
                </a:cubicBezTo>
                <a:cubicBezTo>
                  <a:pt x="2086" y="289"/>
                  <a:pt x="2086" y="288"/>
                  <a:pt x="2086" y="286"/>
                </a:cubicBezTo>
                <a:cubicBezTo>
                  <a:pt x="2086" y="285"/>
                  <a:pt x="2086" y="284"/>
                  <a:pt x="2085" y="284"/>
                </a:cubicBezTo>
                <a:cubicBezTo>
                  <a:pt x="2085" y="283"/>
                  <a:pt x="2084" y="283"/>
                  <a:pt x="2084" y="282"/>
                </a:cubicBezTo>
                <a:cubicBezTo>
                  <a:pt x="2084" y="281"/>
                  <a:pt x="2086" y="281"/>
                  <a:pt x="2088" y="281"/>
                </a:cubicBezTo>
                <a:cubicBezTo>
                  <a:pt x="2088" y="281"/>
                  <a:pt x="2089" y="281"/>
                  <a:pt x="2089" y="282"/>
                </a:cubicBezTo>
                <a:cubicBezTo>
                  <a:pt x="2090" y="282"/>
                  <a:pt x="2091" y="282"/>
                  <a:pt x="2091" y="282"/>
                </a:cubicBezTo>
                <a:cubicBezTo>
                  <a:pt x="2092" y="283"/>
                  <a:pt x="2092" y="283"/>
                  <a:pt x="2092" y="284"/>
                </a:cubicBezTo>
                <a:cubicBezTo>
                  <a:pt x="2092" y="284"/>
                  <a:pt x="2093" y="285"/>
                  <a:pt x="2093" y="285"/>
                </a:cubicBezTo>
                <a:cubicBezTo>
                  <a:pt x="2094" y="286"/>
                  <a:pt x="2096" y="286"/>
                  <a:pt x="2097" y="287"/>
                </a:cubicBezTo>
                <a:cubicBezTo>
                  <a:pt x="2098" y="288"/>
                  <a:pt x="2098" y="288"/>
                  <a:pt x="2099" y="288"/>
                </a:cubicBezTo>
                <a:cubicBezTo>
                  <a:pt x="2099" y="288"/>
                  <a:pt x="2099" y="287"/>
                  <a:pt x="2099" y="287"/>
                </a:cubicBezTo>
                <a:cubicBezTo>
                  <a:pt x="2100" y="285"/>
                  <a:pt x="2100" y="284"/>
                  <a:pt x="2102" y="282"/>
                </a:cubicBezTo>
                <a:cubicBezTo>
                  <a:pt x="2103" y="281"/>
                  <a:pt x="2104" y="280"/>
                  <a:pt x="2106" y="280"/>
                </a:cubicBezTo>
                <a:cubicBezTo>
                  <a:pt x="2107" y="280"/>
                  <a:pt x="2109" y="280"/>
                  <a:pt x="2110" y="280"/>
                </a:cubicBezTo>
                <a:cubicBezTo>
                  <a:pt x="2111" y="280"/>
                  <a:pt x="2114" y="280"/>
                  <a:pt x="2115" y="281"/>
                </a:cubicBezTo>
                <a:cubicBezTo>
                  <a:pt x="2116" y="283"/>
                  <a:pt x="2113" y="282"/>
                  <a:pt x="2112" y="283"/>
                </a:cubicBezTo>
                <a:cubicBezTo>
                  <a:pt x="2111" y="284"/>
                  <a:pt x="2110" y="286"/>
                  <a:pt x="2112" y="286"/>
                </a:cubicBezTo>
                <a:cubicBezTo>
                  <a:pt x="2113" y="287"/>
                  <a:pt x="2115" y="288"/>
                  <a:pt x="2116" y="289"/>
                </a:cubicBezTo>
                <a:cubicBezTo>
                  <a:pt x="2118" y="290"/>
                  <a:pt x="2119" y="290"/>
                  <a:pt x="2120" y="290"/>
                </a:cubicBezTo>
                <a:cubicBezTo>
                  <a:pt x="2122" y="290"/>
                  <a:pt x="2123" y="289"/>
                  <a:pt x="2125" y="289"/>
                </a:cubicBezTo>
                <a:cubicBezTo>
                  <a:pt x="2127" y="289"/>
                  <a:pt x="2128" y="288"/>
                  <a:pt x="2130" y="288"/>
                </a:cubicBezTo>
                <a:cubicBezTo>
                  <a:pt x="2131" y="287"/>
                  <a:pt x="2133" y="287"/>
                  <a:pt x="2134" y="286"/>
                </a:cubicBezTo>
                <a:cubicBezTo>
                  <a:pt x="2135" y="286"/>
                  <a:pt x="2135" y="285"/>
                  <a:pt x="2136" y="284"/>
                </a:cubicBezTo>
                <a:cubicBezTo>
                  <a:pt x="2136" y="284"/>
                  <a:pt x="2137" y="283"/>
                  <a:pt x="2138" y="283"/>
                </a:cubicBezTo>
                <a:cubicBezTo>
                  <a:pt x="2138" y="282"/>
                  <a:pt x="2139" y="282"/>
                  <a:pt x="2139" y="281"/>
                </a:cubicBezTo>
                <a:cubicBezTo>
                  <a:pt x="2140" y="281"/>
                  <a:pt x="2140" y="280"/>
                  <a:pt x="2140" y="279"/>
                </a:cubicBezTo>
                <a:cubicBezTo>
                  <a:pt x="2140" y="277"/>
                  <a:pt x="2142" y="278"/>
                  <a:pt x="2142" y="280"/>
                </a:cubicBezTo>
                <a:cubicBezTo>
                  <a:pt x="2143" y="281"/>
                  <a:pt x="2144" y="282"/>
                  <a:pt x="2145" y="284"/>
                </a:cubicBezTo>
                <a:cubicBezTo>
                  <a:pt x="2146" y="284"/>
                  <a:pt x="2146" y="285"/>
                  <a:pt x="2146" y="285"/>
                </a:cubicBezTo>
                <a:cubicBezTo>
                  <a:pt x="2147" y="286"/>
                  <a:pt x="2148" y="286"/>
                  <a:pt x="2149" y="286"/>
                </a:cubicBezTo>
                <a:cubicBezTo>
                  <a:pt x="2149" y="286"/>
                  <a:pt x="2150" y="286"/>
                  <a:pt x="2151" y="286"/>
                </a:cubicBezTo>
                <a:cubicBezTo>
                  <a:pt x="2153" y="285"/>
                  <a:pt x="2154" y="283"/>
                  <a:pt x="2156" y="283"/>
                </a:cubicBezTo>
                <a:cubicBezTo>
                  <a:pt x="2157" y="282"/>
                  <a:pt x="2159" y="283"/>
                  <a:pt x="2161" y="282"/>
                </a:cubicBezTo>
                <a:cubicBezTo>
                  <a:pt x="2163" y="282"/>
                  <a:pt x="2165" y="282"/>
                  <a:pt x="2167" y="283"/>
                </a:cubicBezTo>
                <a:cubicBezTo>
                  <a:pt x="2169" y="283"/>
                  <a:pt x="2172" y="283"/>
                  <a:pt x="2174" y="283"/>
                </a:cubicBezTo>
                <a:cubicBezTo>
                  <a:pt x="2179" y="283"/>
                  <a:pt x="2185" y="284"/>
                  <a:pt x="2191" y="284"/>
                </a:cubicBezTo>
                <a:cubicBezTo>
                  <a:pt x="2195" y="284"/>
                  <a:pt x="2199" y="284"/>
                  <a:pt x="2204" y="284"/>
                </a:cubicBezTo>
                <a:cubicBezTo>
                  <a:pt x="2205" y="284"/>
                  <a:pt x="2207" y="284"/>
                  <a:pt x="2208" y="285"/>
                </a:cubicBezTo>
                <a:cubicBezTo>
                  <a:pt x="2209" y="285"/>
                  <a:pt x="2211" y="285"/>
                  <a:pt x="2213" y="286"/>
                </a:cubicBezTo>
                <a:cubicBezTo>
                  <a:pt x="2214" y="287"/>
                  <a:pt x="2215" y="288"/>
                  <a:pt x="2217" y="288"/>
                </a:cubicBezTo>
                <a:cubicBezTo>
                  <a:pt x="2218" y="289"/>
                  <a:pt x="2220" y="289"/>
                  <a:pt x="2221" y="289"/>
                </a:cubicBezTo>
                <a:cubicBezTo>
                  <a:pt x="2223" y="289"/>
                  <a:pt x="2225" y="290"/>
                  <a:pt x="2227" y="290"/>
                </a:cubicBezTo>
                <a:cubicBezTo>
                  <a:pt x="2231" y="291"/>
                  <a:pt x="2235" y="293"/>
                  <a:pt x="2239" y="294"/>
                </a:cubicBezTo>
                <a:cubicBezTo>
                  <a:pt x="2241" y="295"/>
                  <a:pt x="2243" y="296"/>
                  <a:pt x="2246" y="297"/>
                </a:cubicBezTo>
                <a:cubicBezTo>
                  <a:pt x="2248" y="297"/>
                  <a:pt x="2250" y="298"/>
                  <a:pt x="2252" y="299"/>
                </a:cubicBezTo>
                <a:cubicBezTo>
                  <a:pt x="2254" y="300"/>
                  <a:pt x="2256" y="301"/>
                  <a:pt x="2258" y="302"/>
                </a:cubicBezTo>
                <a:cubicBezTo>
                  <a:pt x="2259" y="302"/>
                  <a:pt x="2260" y="303"/>
                  <a:pt x="2261" y="303"/>
                </a:cubicBezTo>
                <a:cubicBezTo>
                  <a:pt x="2262" y="304"/>
                  <a:pt x="2264" y="305"/>
                  <a:pt x="2264" y="307"/>
                </a:cubicBezTo>
                <a:cubicBezTo>
                  <a:pt x="2265" y="308"/>
                  <a:pt x="2263" y="310"/>
                  <a:pt x="2265" y="311"/>
                </a:cubicBezTo>
                <a:cubicBezTo>
                  <a:pt x="2266" y="311"/>
                  <a:pt x="2268" y="311"/>
                  <a:pt x="2268" y="313"/>
                </a:cubicBezTo>
                <a:cubicBezTo>
                  <a:pt x="2269" y="316"/>
                  <a:pt x="2265" y="315"/>
                  <a:pt x="2263" y="316"/>
                </a:cubicBezTo>
                <a:cubicBezTo>
                  <a:pt x="2262" y="317"/>
                  <a:pt x="2260" y="318"/>
                  <a:pt x="2260" y="319"/>
                </a:cubicBezTo>
                <a:cubicBezTo>
                  <a:pt x="2260" y="321"/>
                  <a:pt x="2262" y="319"/>
                  <a:pt x="2263" y="318"/>
                </a:cubicBezTo>
                <a:cubicBezTo>
                  <a:pt x="2263" y="318"/>
                  <a:pt x="2265" y="318"/>
                  <a:pt x="2265" y="319"/>
                </a:cubicBezTo>
                <a:cubicBezTo>
                  <a:pt x="2265" y="320"/>
                  <a:pt x="2264" y="319"/>
                  <a:pt x="2264" y="320"/>
                </a:cubicBezTo>
                <a:cubicBezTo>
                  <a:pt x="2264" y="321"/>
                  <a:pt x="2264" y="322"/>
                  <a:pt x="2265" y="323"/>
                </a:cubicBezTo>
                <a:cubicBezTo>
                  <a:pt x="2266" y="324"/>
                  <a:pt x="2266" y="324"/>
                  <a:pt x="2267" y="324"/>
                </a:cubicBezTo>
                <a:cubicBezTo>
                  <a:pt x="2269" y="324"/>
                  <a:pt x="2270" y="324"/>
                  <a:pt x="2272" y="325"/>
                </a:cubicBezTo>
                <a:cubicBezTo>
                  <a:pt x="2273" y="326"/>
                  <a:pt x="2274" y="327"/>
                  <a:pt x="2275" y="328"/>
                </a:cubicBezTo>
                <a:cubicBezTo>
                  <a:pt x="2276" y="329"/>
                  <a:pt x="2278" y="330"/>
                  <a:pt x="2279" y="331"/>
                </a:cubicBezTo>
                <a:cubicBezTo>
                  <a:pt x="2281" y="333"/>
                  <a:pt x="2283" y="337"/>
                  <a:pt x="2286" y="337"/>
                </a:cubicBezTo>
                <a:cubicBezTo>
                  <a:pt x="2288" y="337"/>
                  <a:pt x="2290" y="337"/>
                  <a:pt x="2291" y="338"/>
                </a:cubicBezTo>
                <a:cubicBezTo>
                  <a:pt x="2292" y="338"/>
                  <a:pt x="2293" y="339"/>
                  <a:pt x="2294" y="340"/>
                </a:cubicBezTo>
                <a:cubicBezTo>
                  <a:pt x="2295" y="340"/>
                  <a:pt x="2296" y="340"/>
                  <a:pt x="2296" y="341"/>
                </a:cubicBezTo>
                <a:cubicBezTo>
                  <a:pt x="2296" y="342"/>
                  <a:pt x="2295" y="343"/>
                  <a:pt x="2294" y="343"/>
                </a:cubicBezTo>
                <a:cubicBezTo>
                  <a:pt x="2293" y="343"/>
                  <a:pt x="2292" y="343"/>
                  <a:pt x="2292" y="343"/>
                </a:cubicBezTo>
                <a:cubicBezTo>
                  <a:pt x="2291" y="343"/>
                  <a:pt x="2290" y="342"/>
                  <a:pt x="2289" y="342"/>
                </a:cubicBezTo>
                <a:cubicBezTo>
                  <a:pt x="2289" y="343"/>
                  <a:pt x="2289" y="344"/>
                  <a:pt x="2290" y="344"/>
                </a:cubicBezTo>
                <a:cubicBezTo>
                  <a:pt x="2291" y="345"/>
                  <a:pt x="2291" y="344"/>
                  <a:pt x="2292" y="345"/>
                </a:cubicBezTo>
                <a:cubicBezTo>
                  <a:pt x="2294" y="345"/>
                  <a:pt x="2294" y="346"/>
                  <a:pt x="2296" y="346"/>
                </a:cubicBezTo>
                <a:cubicBezTo>
                  <a:pt x="2297" y="347"/>
                  <a:pt x="2298" y="347"/>
                  <a:pt x="2300" y="348"/>
                </a:cubicBezTo>
                <a:cubicBezTo>
                  <a:pt x="2301" y="348"/>
                  <a:pt x="2301" y="348"/>
                  <a:pt x="2302" y="349"/>
                </a:cubicBezTo>
                <a:cubicBezTo>
                  <a:pt x="2303" y="350"/>
                  <a:pt x="2303" y="351"/>
                  <a:pt x="2304" y="352"/>
                </a:cubicBezTo>
                <a:cubicBezTo>
                  <a:pt x="2304" y="352"/>
                  <a:pt x="2305" y="352"/>
                  <a:pt x="2306" y="352"/>
                </a:cubicBezTo>
                <a:cubicBezTo>
                  <a:pt x="2306" y="352"/>
                  <a:pt x="2309" y="351"/>
                  <a:pt x="2309" y="353"/>
                </a:cubicBezTo>
                <a:cubicBezTo>
                  <a:pt x="2309" y="353"/>
                  <a:pt x="2308" y="354"/>
                  <a:pt x="2307" y="355"/>
                </a:cubicBezTo>
                <a:cubicBezTo>
                  <a:pt x="2306" y="356"/>
                  <a:pt x="2305" y="356"/>
                  <a:pt x="2303" y="356"/>
                </a:cubicBezTo>
                <a:cubicBezTo>
                  <a:pt x="2302" y="356"/>
                  <a:pt x="2301" y="356"/>
                  <a:pt x="2301" y="356"/>
                </a:cubicBezTo>
                <a:cubicBezTo>
                  <a:pt x="2300" y="356"/>
                  <a:pt x="2300" y="357"/>
                  <a:pt x="2299" y="357"/>
                </a:cubicBezTo>
                <a:cubicBezTo>
                  <a:pt x="2298" y="357"/>
                  <a:pt x="2297" y="357"/>
                  <a:pt x="2298" y="358"/>
                </a:cubicBezTo>
                <a:cubicBezTo>
                  <a:pt x="2299" y="358"/>
                  <a:pt x="2300" y="358"/>
                  <a:pt x="2300" y="358"/>
                </a:cubicBezTo>
                <a:cubicBezTo>
                  <a:pt x="2302" y="358"/>
                  <a:pt x="2304" y="358"/>
                  <a:pt x="2306" y="358"/>
                </a:cubicBezTo>
                <a:cubicBezTo>
                  <a:pt x="2306" y="358"/>
                  <a:pt x="2308" y="358"/>
                  <a:pt x="2308" y="358"/>
                </a:cubicBezTo>
                <a:cubicBezTo>
                  <a:pt x="2309" y="359"/>
                  <a:pt x="2309" y="359"/>
                  <a:pt x="2308" y="360"/>
                </a:cubicBezTo>
                <a:cubicBezTo>
                  <a:pt x="2307" y="361"/>
                  <a:pt x="2305" y="360"/>
                  <a:pt x="2303" y="360"/>
                </a:cubicBezTo>
                <a:cubicBezTo>
                  <a:pt x="2302" y="360"/>
                  <a:pt x="2299" y="360"/>
                  <a:pt x="2299" y="361"/>
                </a:cubicBezTo>
                <a:cubicBezTo>
                  <a:pt x="2299" y="362"/>
                  <a:pt x="2302" y="361"/>
                  <a:pt x="2304" y="362"/>
                </a:cubicBezTo>
                <a:cubicBezTo>
                  <a:pt x="2304" y="362"/>
                  <a:pt x="2306" y="362"/>
                  <a:pt x="2305" y="363"/>
                </a:cubicBezTo>
                <a:cubicBezTo>
                  <a:pt x="2305" y="364"/>
                  <a:pt x="2303" y="364"/>
                  <a:pt x="2303" y="364"/>
                </a:cubicBezTo>
                <a:cubicBezTo>
                  <a:pt x="2302" y="364"/>
                  <a:pt x="2301" y="364"/>
                  <a:pt x="2300" y="364"/>
                </a:cubicBezTo>
                <a:cubicBezTo>
                  <a:pt x="2299" y="365"/>
                  <a:pt x="2298" y="365"/>
                  <a:pt x="2297" y="365"/>
                </a:cubicBezTo>
                <a:cubicBezTo>
                  <a:pt x="2295" y="366"/>
                  <a:pt x="2293" y="367"/>
                  <a:pt x="2291" y="367"/>
                </a:cubicBezTo>
                <a:cubicBezTo>
                  <a:pt x="2290" y="367"/>
                  <a:pt x="2287" y="368"/>
                  <a:pt x="2286" y="369"/>
                </a:cubicBezTo>
                <a:cubicBezTo>
                  <a:pt x="2286" y="371"/>
                  <a:pt x="2290" y="370"/>
                  <a:pt x="2290" y="370"/>
                </a:cubicBezTo>
                <a:cubicBezTo>
                  <a:pt x="2292" y="370"/>
                  <a:pt x="2294" y="370"/>
                  <a:pt x="2295" y="370"/>
                </a:cubicBezTo>
                <a:cubicBezTo>
                  <a:pt x="2297" y="369"/>
                  <a:pt x="2298" y="368"/>
                  <a:pt x="2299" y="368"/>
                </a:cubicBezTo>
                <a:cubicBezTo>
                  <a:pt x="2301" y="367"/>
                  <a:pt x="2303" y="368"/>
                  <a:pt x="2305" y="367"/>
                </a:cubicBezTo>
                <a:cubicBezTo>
                  <a:pt x="2307" y="366"/>
                  <a:pt x="2307" y="364"/>
                  <a:pt x="2309" y="363"/>
                </a:cubicBezTo>
                <a:cubicBezTo>
                  <a:pt x="2310" y="363"/>
                  <a:pt x="2310" y="363"/>
                  <a:pt x="2310" y="364"/>
                </a:cubicBezTo>
                <a:cubicBezTo>
                  <a:pt x="2310" y="365"/>
                  <a:pt x="2309" y="365"/>
                  <a:pt x="2308" y="366"/>
                </a:cubicBezTo>
                <a:cubicBezTo>
                  <a:pt x="2308" y="367"/>
                  <a:pt x="2308" y="367"/>
                  <a:pt x="2308" y="368"/>
                </a:cubicBezTo>
                <a:cubicBezTo>
                  <a:pt x="2308" y="369"/>
                  <a:pt x="2307" y="369"/>
                  <a:pt x="2306" y="370"/>
                </a:cubicBezTo>
                <a:cubicBezTo>
                  <a:pt x="2306" y="370"/>
                  <a:pt x="2305" y="371"/>
                  <a:pt x="2305" y="372"/>
                </a:cubicBezTo>
                <a:cubicBezTo>
                  <a:pt x="2306" y="372"/>
                  <a:pt x="2307" y="372"/>
                  <a:pt x="2308" y="372"/>
                </a:cubicBezTo>
                <a:cubicBezTo>
                  <a:pt x="2309" y="372"/>
                  <a:pt x="2311" y="373"/>
                  <a:pt x="2312" y="373"/>
                </a:cubicBezTo>
                <a:cubicBezTo>
                  <a:pt x="2312" y="375"/>
                  <a:pt x="2309" y="374"/>
                  <a:pt x="2311" y="375"/>
                </a:cubicBezTo>
                <a:cubicBezTo>
                  <a:pt x="2312" y="376"/>
                  <a:pt x="2312" y="377"/>
                  <a:pt x="2313" y="377"/>
                </a:cubicBezTo>
                <a:cubicBezTo>
                  <a:pt x="2314" y="377"/>
                  <a:pt x="2315" y="377"/>
                  <a:pt x="2316" y="378"/>
                </a:cubicBezTo>
                <a:cubicBezTo>
                  <a:pt x="2316" y="378"/>
                  <a:pt x="2316" y="378"/>
                  <a:pt x="2317" y="378"/>
                </a:cubicBezTo>
                <a:cubicBezTo>
                  <a:pt x="2317" y="378"/>
                  <a:pt x="2317" y="378"/>
                  <a:pt x="2318" y="378"/>
                </a:cubicBezTo>
                <a:cubicBezTo>
                  <a:pt x="2320" y="379"/>
                  <a:pt x="2319" y="380"/>
                  <a:pt x="2318" y="380"/>
                </a:cubicBezTo>
                <a:cubicBezTo>
                  <a:pt x="2317" y="380"/>
                  <a:pt x="2316" y="380"/>
                  <a:pt x="2316" y="380"/>
                </a:cubicBezTo>
                <a:cubicBezTo>
                  <a:pt x="2315" y="380"/>
                  <a:pt x="2314" y="380"/>
                  <a:pt x="2314" y="381"/>
                </a:cubicBezTo>
                <a:cubicBezTo>
                  <a:pt x="2314" y="381"/>
                  <a:pt x="2315" y="382"/>
                  <a:pt x="2316" y="382"/>
                </a:cubicBezTo>
                <a:cubicBezTo>
                  <a:pt x="2316" y="382"/>
                  <a:pt x="2317" y="383"/>
                  <a:pt x="2317" y="383"/>
                </a:cubicBezTo>
                <a:cubicBezTo>
                  <a:pt x="2318" y="384"/>
                  <a:pt x="2321" y="385"/>
                  <a:pt x="2319" y="386"/>
                </a:cubicBezTo>
                <a:cubicBezTo>
                  <a:pt x="2318" y="387"/>
                  <a:pt x="2317" y="384"/>
                  <a:pt x="2316" y="384"/>
                </a:cubicBezTo>
                <a:cubicBezTo>
                  <a:pt x="2315" y="384"/>
                  <a:pt x="2314" y="385"/>
                  <a:pt x="2314" y="386"/>
                </a:cubicBezTo>
                <a:cubicBezTo>
                  <a:pt x="2314" y="387"/>
                  <a:pt x="2315" y="387"/>
                  <a:pt x="2314" y="387"/>
                </a:cubicBezTo>
                <a:cubicBezTo>
                  <a:pt x="2313" y="388"/>
                  <a:pt x="2312" y="388"/>
                  <a:pt x="2313" y="389"/>
                </a:cubicBezTo>
                <a:cubicBezTo>
                  <a:pt x="2314" y="389"/>
                  <a:pt x="2315" y="389"/>
                  <a:pt x="2315" y="390"/>
                </a:cubicBezTo>
                <a:cubicBezTo>
                  <a:pt x="2317" y="390"/>
                  <a:pt x="2318" y="390"/>
                  <a:pt x="2319" y="391"/>
                </a:cubicBezTo>
                <a:cubicBezTo>
                  <a:pt x="2321" y="392"/>
                  <a:pt x="2322" y="393"/>
                  <a:pt x="2323" y="394"/>
                </a:cubicBezTo>
                <a:cubicBezTo>
                  <a:pt x="2323" y="395"/>
                  <a:pt x="2324" y="397"/>
                  <a:pt x="2325" y="397"/>
                </a:cubicBezTo>
                <a:cubicBezTo>
                  <a:pt x="2326" y="398"/>
                  <a:pt x="2328" y="397"/>
                  <a:pt x="2329" y="397"/>
                </a:cubicBezTo>
                <a:cubicBezTo>
                  <a:pt x="2330" y="398"/>
                  <a:pt x="2330" y="399"/>
                  <a:pt x="2329" y="399"/>
                </a:cubicBezTo>
                <a:cubicBezTo>
                  <a:pt x="2328" y="399"/>
                  <a:pt x="2327" y="399"/>
                  <a:pt x="2327" y="400"/>
                </a:cubicBezTo>
                <a:cubicBezTo>
                  <a:pt x="2327" y="401"/>
                  <a:pt x="2327" y="401"/>
                  <a:pt x="2326" y="402"/>
                </a:cubicBezTo>
                <a:cubicBezTo>
                  <a:pt x="2326" y="402"/>
                  <a:pt x="2325" y="402"/>
                  <a:pt x="2324" y="403"/>
                </a:cubicBezTo>
                <a:cubicBezTo>
                  <a:pt x="2324" y="404"/>
                  <a:pt x="2326" y="403"/>
                  <a:pt x="2326" y="404"/>
                </a:cubicBezTo>
                <a:cubicBezTo>
                  <a:pt x="2327" y="404"/>
                  <a:pt x="2327" y="405"/>
                  <a:pt x="2328" y="405"/>
                </a:cubicBezTo>
                <a:cubicBezTo>
                  <a:pt x="2328" y="405"/>
                  <a:pt x="2330" y="405"/>
                  <a:pt x="2329" y="406"/>
                </a:cubicBezTo>
                <a:cubicBezTo>
                  <a:pt x="2329" y="407"/>
                  <a:pt x="2328" y="407"/>
                  <a:pt x="2328" y="407"/>
                </a:cubicBezTo>
                <a:cubicBezTo>
                  <a:pt x="2327" y="407"/>
                  <a:pt x="2326" y="407"/>
                  <a:pt x="2326" y="408"/>
                </a:cubicBezTo>
                <a:cubicBezTo>
                  <a:pt x="2325" y="409"/>
                  <a:pt x="2325" y="409"/>
                  <a:pt x="2324" y="409"/>
                </a:cubicBezTo>
                <a:cubicBezTo>
                  <a:pt x="2323" y="409"/>
                  <a:pt x="2322" y="410"/>
                  <a:pt x="2321" y="410"/>
                </a:cubicBezTo>
                <a:cubicBezTo>
                  <a:pt x="2320" y="409"/>
                  <a:pt x="2320" y="409"/>
                  <a:pt x="2319" y="409"/>
                </a:cubicBezTo>
                <a:cubicBezTo>
                  <a:pt x="2318" y="410"/>
                  <a:pt x="2319" y="410"/>
                  <a:pt x="2320" y="410"/>
                </a:cubicBezTo>
                <a:cubicBezTo>
                  <a:pt x="2321" y="411"/>
                  <a:pt x="2321" y="412"/>
                  <a:pt x="2322" y="412"/>
                </a:cubicBezTo>
                <a:cubicBezTo>
                  <a:pt x="2324" y="412"/>
                  <a:pt x="2325" y="412"/>
                  <a:pt x="2326" y="412"/>
                </a:cubicBezTo>
                <a:cubicBezTo>
                  <a:pt x="2328" y="412"/>
                  <a:pt x="2328" y="414"/>
                  <a:pt x="2330" y="413"/>
                </a:cubicBezTo>
                <a:cubicBezTo>
                  <a:pt x="2331" y="413"/>
                  <a:pt x="2332" y="413"/>
                  <a:pt x="2332" y="412"/>
                </a:cubicBezTo>
                <a:cubicBezTo>
                  <a:pt x="2333" y="412"/>
                  <a:pt x="2334" y="412"/>
                  <a:pt x="2335" y="413"/>
                </a:cubicBezTo>
                <a:cubicBezTo>
                  <a:pt x="2336" y="413"/>
                  <a:pt x="2337" y="414"/>
                  <a:pt x="2338" y="415"/>
                </a:cubicBezTo>
                <a:cubicBezTo>
                  <a:pt x="2338" y="416"/>
                  <a:pt x="2339" y="416"/>
                  <a:pt x="2339" y="417"/>
                </a:cubicBezTo>
                <a:cubicBezTo>
                  <a:pt x="2339" y="417"/>
                  <a:pt x="2339" y="419"/>
                  <a:pt x="2339" y="420"/>
                </a:cubicBezTo>
                <a:cubicBezTo>
                  <a:pt x="2339" y="420"/>
                  <a:pt x="2338" y="421"/>
                  <a:pt x="2338" y="422"/>
                </a:cubicBezTo>
                <a:cubicBezTo>
                  <a:pt x="2337" y="422"/>
                  <a:pt x="2336" y="422"/>
                  <a:pt x="2337" y="423"/>
                </a:cubicBezTo>
                <a:cubicBezTo>
                  <a:pt x="2337" y="423"/>
                  <a:pt x="2338" y="423"/>
                  <a:pt x="2339" y="423"/>
                </a:cubicBezTo>
                <a:cubicBezTo>
                  <a:pt x="2341" y="424"/>
                  <a:pt x="2340" y="425"/>
                  <a:pt x="2339" y="426"/>
                </a:cubicBezTo>
                <a:cubicBezTo>
                  <a:pt x="2339" y="427"/>
                  <a:pt x="2339" y="427"/>
                  <a:pt x="2338" y="428"/>
                </a:cubicBezTo>
                <a:cubicBezTo>
                  <a:pt x="2337" y="428"/>
                  <a:pt x="2336" y="428"/>
                  <a:pt x="2336" y="429"/>
                </a:cubicBezTo>
                <a:cubicBezTo>
                  <a:pt x="2337" y="429"/>
                  <a:pt x="2339" y="429"/>
                  <a:pt x="2340" y="429"/>
                </a:cubicBezTo>
                <a:cubicBezTo>
                  <a:pt x="2340" y="431"/>
                  <a:pt x="2338" y="430"/>
                  <a:pt x="2337" y="430"/>
                </a:cubicBezTo>
                <a:cubicBezTo>
                  <a:pt x="2336" y="430"/>
                  <a:pt x="2336" y="431"/>
                  <a:pt x="2335" y="431"/>
                </a:cubicBezTo>
                <a:cubicBezTo>
                  <a:pt x="2335" y="432"/>
                  <a:pt x="2334" y="432"/>
                  <a:pt x="2334" y="432"/>
                </a:cubicBezTo>
                <a:cubicBezTo>
                  <a:pt x="2333" y="434"/>
                  <a:pt x="2337" y="433"/>
                  <a:pt x="2337" y="433"/>
                </a:cubicBezTo>
                <a:cubicBezTo>
                  <a:pt x="2338" y="433"/>
                  <a:pt x="2339" y="433"/>
                  <a:pt x="2339" y="433"/>
                </a:cubicBezTo>
                <a:cubicBezTo>
                  <a:pt x="2340" y="433"/>
                  <a:pt x="2340" y="434"/>
                  <a:pt x="2341" y="434"/>
                </a:cubicBezTo>
                <a:cubicBezTo>
                  <a:pt x="2341" y="434"/>
                  <a:pt x="2342" y="434"/>
                  <a:pt x="2342" y="435"/>
                </a:cubicBezTo>
                <a:cubicBezTo>
                  <a:pt x="2341" y="435"/>
                  <a:pt x="2341" y="435"/>
                  <a:pt x="2341" y="435"/>
                </a:cubicBezTo>
                <a:cubicBezTo>
                  <a:pt x="2340" y="435"/>
                  <a:pt x="2340" y="434"/>
                  <a:pt x="2339" y="434"/>
                </a:cubicBezTo>
                <a:cubicBezTo>
                  <a:pt x="2337" y="434"/>
                  <a:pt x="2337" y="435"/>
                  <a:pt x="2335" y="435"/>
                </a:cubicBezTo>
                <a:cubicBezTo>
                  <a:pt x="2334" y="434"/>
                  <a:pt x="2334" y="434"/>
                  <a:pt x="2333" y="434"/>
                </a:cubicBezTo>
                <a:cubicBezTo>
                  <a:pt x="2333" y="434"/>
                  <a:pt x="2332" y="434"/>
                  <a:pt x="2331" y="434"/>
                </a:cubicBezTo>
                <a:cubicBezTo>
                  <a:pt x="2329" y="434"/>
                  <a:pt x="2325" y="432"/>
                  <a:pt x="2323" y="434"/>
                </a:cubicBezTo>
                <a:cubicBezTo>
                  <a:pt x="2322" y="435"/>
                  <a:pt x="2322" y="435"/>
                  <a:pt x="2321" y="435"/>
                </a:cubicBezTo>
                <a:cubicBezTo>
                  <a:pt x="2320" y="435"/>
                  <a:pt x="2320" y="436"/>
                  <a:pt x="2321" y="436"/>
                </a:cubicBezTo>
                <a:cubicBezTo>
                  <a:pt x="2321" y="437"/>
                  <a:pt x="2322" y="436"/>
                  <a:pt x="2323" y="437"/>
                </a:cubicBezTo>
                <a:cubicBezTo>
                  <a:pt x="2324" y="437"/>
                  <a:pt x="2324" y="437"/>
                  <a:pt x="2325" y="437"/>
                </a:cubicBezTo>
                <a:cubicBezTo>
                  <a:pt x="2326" y="437"/>
                  <a:pt x="2326" y="437"/>
                  <a:pt x="2327" y="436"/>
                </a:cubicBezTo>
                <a:cubicBezTo>
                  <a:pt x="2327" y="436"/>
                  <a:pt x="2327" y="435"/>
                  <a:pt x="2328" y="436"/>
                </a:cubicBezTo>
                <a:cubicBezTo>
                  <a:pt x="2330" y="437"/>
                  <a:pt x="2330" y="440"/>
                  <a:pt x="2333" y="438"/>
                </a:cubicBezTo>
                <a:cubicBezTo>
                  <a:pt x="2333" y="438"/>
                  <a:pt x="2334" y="437"/>
                  <a:pt x="2335" y="437"/>
                </a:cubicBezTo>
                <a:cubicBezTo>
                  <a:pt x="2336" y="437"/>
                  <a:pt x="2336" y="437"/>
                  <a:pt x="2336" y="438"/>
                </a:cubicBezTo>
                <a:cubicBezTo>
                  <a:pt x="2337" y="438"/>
                  <a:pt x="2338" y="438"/>
                  <a:pt x="2338" y="439"/>
                </a:cubicBezTo>
                <a:cubicBezTo>
                  <a:pt x="2339" y="439"/>
                  <a:pt x="2337" y="440"/>
                  <a:pt x="2337" y="440"/>
                </a:cubicBezTo>
                <a:cubicBezTo>
                  <a:pt x="2336" y="440"/>
                  <a:pt x="2335" y="440"/>
                  <a:pt x="2335" y="441"/>
                </a:cubicBezTo>
                <a:cubicBezTo>
                  <a:pt x="2335" y="441"/>
                  <a:pt x="2335" y="442"/>
                  <a:pt x="2335" y="443"/>
                </a:cubicBezTo>
                <a:cubicBezTo>
                  <a:pt x="2334" y="446"/>
                  <a:pt x="2330" y="446"/>
                  <a:pt x="2328" y="448"/>
                </a:cubicBezTo>
                <a:cubicBezTo>
                  <a:pt x="2327" y="449"/>
                  <a:pt x="2327" y="450"/>
                  <a:pt x="2326" y="450"/>
                </a:cubicBezTo>
                <a:cubicBezTo>
                  <a:pt x="2325" y="451"/>
                  <a:pt x="2322" y="451"/>
                  <a:pt x="2322" y="453"/>
                </a:cubicBezTo>
                <a:cubicBezTo>
                  <a:pt x="2321" y="453"/>
                  <a:pt x="2322" y="454"/>
                  <a:pt x="2322" y="454"/>
                </a:cubicBezTo>
                <a:cubicBezTo>
                  <a:pt x="2323" y="455"/>
                  <a:pt x="2323" y="455"/>
                  <a:pt x="2324" y="455"/>
                </a:cubicBezTo>
                <a:cubicBezTo>
                  <a:pt x="2326" y="455"/>
                  <a:pt x="2327" y="456"/>
                  <a:pt x="2328" y="456"/>
                </a:cubicBezTo>
                <a:cubicBezTo>
                  <a:pt x="2330" y="456"/>
                  <a:pt x="2331" y="456"/>
                  <a:pt x="2333" y="456"/>
                </a:cubicBezTo>
                <a:cubicBezTo>
                  <a:pt x="2334" y="456"/>
                  <a:pt x="2335" y="456"/>
                  <a:pt x="2336" y="455"/>
                </a:cubicBezTo>
                <a:cubicBezTo>
                  <a:pt x="2336" y="455"/>
                  <a:pt x="2337" y="454"/>
                  <a:pt x="2338" y="454"/>
                </a:cubicBezTo>
                <a:cubicBezTo>
                  <a:pt x="2338" y="454"/>
                  <a:pt x="2339" y="453"/>
                  <a:pt x="2340" y="453"/>
                </a:cubicBezTo>
                <a:cubicBezTo>
                  <a:pt x="2341" y="453"/>
                  <a:pt x="2342" y="451"/>
                  <a:pt x="2342" y="450"/>
                </a:cubicBezTo>
                <a:cubicBezTo>
                  <a:pt x="2343" y="449"/>
                  <a:pt x="2343" y="449"/>
                  <a:pt x="2344" y="448"/>
                </a:cubicBezTo>
                <a:cubicBezTo>
                  <a:pt x="2344" y="448"/>
                  <a:pt x="2344" y="447"/>
                  <a:pt x="2344" y="447"/>
                </a:cubicBezTo>
                <a:cubicBezTo>
                  <a:pt x="2345" y="446"/>
                  <a:pt x="2346" y="447"/>
                  <a:pt x="2346" y="448"/>
                </a:cubicBezTo>
                <a:cubicBezTo>
                  <a:pt x="2345" y="448"/>
                  <a:pt x="2345" y="449"/>
                  <a:pt x="2344" y="449"/>
                </a:cubicBezTo>
                <a:cubicBezTo>
                  <a:pt x="2344" y="450"/>
                  <a:pt x="2344" y="451"/>
                  <a:pt x="2343" y="452"/>
                </a:cubicBezTo>
                <a:cubicBezTo>
                  <a:pt x="2341" y="453"/>
                  <a:pt x="2340" y="454"/>
                  <a:pt x="2339" y="455"/>
                </a:cubicBezTo>
                <a:cubicBezTo>
                  <a:pt x="2338" y="456"/>
                  <a:pt x="2337" y="457"/>
                  <a:pt x="2336" y="458"/>
                </a:cubicBezTo>
                <a:cubicBezTo>
                  <a:pt x="2334" y="458"/>
                  <a:pt x="2332" y="458"/>
                  <a:pt x="2331" y="458"/>
                </a:cubicBezTo>
                <a:cubicBezTo>
                  <a:pt x="2330" y="458"/>
                  <a:pt x="2329" y="458"/>
                  <a:pt x="2328" y="458"/>
                </a:cubicBezTo>
                <a:cubicBezTo>
                  <a:pt x="2327" y="459"/>
                  <a:pt x="2328" y="459"/>
                  <a:pt x="2327" y="460"/>
                </a:cubicBezTo>
                <a:cubicBezTo>
                  <a:pt x="2326" y="461"/>
                  <a:pt x="2324" y="461"/>
                  <a:pt x="2323" y="462"/>
                </a:cubicBezTo>
                <a:cubicBezTo>
                  <a:pt x="2323" y="462"/>
                  <a:pt x="2322" y="463"/>
                  <a:pt x="2322" y="463"/>
                </a:cubicBezTo>
                <a:cubicBezTo>
                  <a:pt x="2321" y="464"/>
                  <a:pt x="2320" y="463"/>
                  <a:pt x="2320" y="463"/>
                </a:cubicBezTo>
                <a:cubicBezTo>
                  <a:pt x="2318" y="463"/>
                  <a:pt x="2316" y="463"/>
                  <a:pt x="2316" y="465"/>
                </a:cubicBezTo>
                <a:cubicBezTo>
                  <a:pt x="2315" y="466"/>
                  <a:pt x="2318" y="467"/>
                  <a:pt x="2319" y="467"/>
                </a:cubicBezTo>
                <a:cubicBezTo>
                  <a:pt x="2320" y="468"/>
                  <a:pt x="2320" y="468"/>
                  <a:pt x="2321" y="468"/>
                </a:cubicBezTo>
                <a:cubicBezTo>
                  <a:pt x="2322" y="469"/>
                  <a:pt x="2323" y="469"/>
                  <a:pt x="2323" y="469"/>
                </a:cubicBezTo>
                <a:cubicBezTo>
                  <a:pt x="2325" y="469"/>
                  <a:pt x="2326" y="470"/>
                  <a:pt x="2327" y="471"/>
                </a:cubicBezTo>
                <a:cubicBezTo>
                  <a:pt x="2327" y="471"/>
                  <a:pt x="2327" y="472"/>
                  <a:pt x="2328" y="472"/>
                </a:cubicBezTo>
                <a:cubicBezTo>
                  <a:pt x="2328" y="472"/>
                  <a:pt x="2328" y="472"/>
                  <a:pt x="2328" y="472"/>
                </a:cubicBezTo>
                <a:cubicBezTo>
                  <a:pt x="2330" y="473"/>
                  <a:pt x="2331" y="474"/>
                  <a:pt x="2332" y="475"/>
                </a:cubicBezTo>
                <a:cubicBezTo>
                  <a:pt x="2334" y="475"/>
                  <a:pt x="2335" y="476"/>
                  <a:pt x="2337" y="477"/>
                </a:cubicBezTo>
                <a:cubicBezTo>
                  <a:pt x="2340" y="478"/>
                  <a:pt x="2343" y="479"/>
                  <a:pt x="2346" y="478"/>
                </a:cubicBezTo>
                <a:cubicBezTo>
                  <a:pt x="2349" y="477"/>
                  <a:pt x="2351" y="475"/>
                  <a:pt x="2354" y="475"/>
                </a:cubicBezTo>
                <a:cubicBezTo>
                  <a:pt x="2355" y="475"/>
                  <a:pt x="2357" y="475"/>
                  <a:pt x="2358" y="473"/>
                </a:cubicBezTo>
                <a:cubicBezTo>
                  <a:pt x="2358" y="472"/>
                  <a:pt x="2358" y="472"/>
                  <a:pt x="2358" y="471"/>
                </a:cubicBezTo>
                <a:cubicBezTo>
                  <a:pt x="2358" y="470"/>
                  <a:pt x="2357" y="470"/>
                  <a:pt x="2357" y="469"/>
                </a:cubicBezTo>
                <a:cubicBezTo>
                  <a:pt x="2357" y="469"/>
                  <a:pt x="2357" y="468"/>
                  <a:pt x="2356" y="468"/>
                </a:cubicBezTo>
                <a:cubicBezTo>
                  <a:pt x="2356" y="468"/>
                  <a:pt x="2355" y="467"/>
                  <a:pt x="2355" y="467"/>
                </a:cubicBezTo>
                <a:cubicBezTo>
                  <a:pt x="2354" y="467"/>
                  <a:pt x="2353" y="465"/>
                  <a:pt x="2355" y="465"/>
                </a:cubicBezTo>
                <a:cubicBezTo>
                  <a:pt x="2356" y="465"/>
                  <a:pt x="2357" y="466"/>
                  <a:pt x="2358" y="467"/>
                </a:cubicBezTo>
                <a:cubicBezTo>
                  <a:pt x="2359" y="467"/>
                  <a:pt x="2360" y="467"/>
                  <a:pt x="2360" y="467"/>
                </a:cubicBezTo>
                <a:cubicBezTo>
                  <a:pt x="2361" y="466"/>
                  <a:pt x="2360" y="465"/>
                  <a:pt x="2360" y="465"/>
                </a:cubicBezTo>
                <a:cubicBezTo>
                  <a:pt x="2359" y="463"/>
                  <a:pt x="2362" y="464"/>
                  <a:pt x="2363" y="463"/>
                </a:cubicBezTo>
                <a:cubicBezTo>
                  <a:pt x="2364" y="462"/>
                  <a:pt x="2364" y="462"/>
                  <a:pt x="2365" y="462"/>
                </a:cubicBezTo>
                <a:cubicBezTo>
                  <a:pt x="2365" y="461"/>
                  <a:pt x="2366" y="461"/>
                  <a:pt x="2366" y="461"/>
                </a:cubicBezTo>
                <a:cubicBezTo>
                  <a:pt x="2367" y="460"/>
                  <a:pt x="2366" y="458"/>
                  <a:pt x="2367" y="457"/>
                </a:cubicBezTo>
                <a:cubicBezTo>
                  <a:pt x="2367" y="455"/>
                  <a:pt x="2367" y="454"/>
                  <a:pt x="2366" y="453"/>
                </a:cubicBezTo>
                <a:cubicBezTo>
                  <a:pt x="2365" y="452"/>
                  <a:pt x="2364" y="451"/>
                  <a:pt x="2362" y="450"/>
                </a:cubicBezTo>
                <a:cubicBezTo>
                  <a:pt x="2361" y="450"/>
                  <a:pt x="2360" y="449"/>
                  <a:pt x="2360" y="447"/>
                </a:cubicBezTo>
                <a:cubicBezTo>
                  <a:pt x="2359" y="446"/>
                  <a:pt x="2358" y="445"/>
                  <a:pt x="2358" y="444"/>
                </a:cubicBezTo>
                <a:cubicBezTo>
                  <a:pt x="2358" y="442"/>
                  <a:pt x="2357" y="441"/>
                  <a:pt x="2357" y="440"/>
                </a:cubicBezTo>
                <a:cubicBezTo>
                  <a:pt x="2358" y="442"/>
                  <a:pt x="2359" y="445"/>
                  <a:pt x="2360" y="446"/>
                </a:cubicBezTo>
                <a:cubicBezTo>
                  <a:pt x="2361" y="448"/>
                  <a:pt x="2362" y="449"/>
                  <a:pt x="2363" y="450"/>
                </a:cubicBezTo>
                <a:cubicBezTo>
                  <a:pt x="2365" y="450"/>
                  <a:pt x="2366" y="451"/>
                  <a:pt x="2367" y="452"/>
                </a:cubicBezTo>
                <a:cubicBezTo>
                  <a:pt x="2369" y="454"/>
                  <a:pt x="2369" y="457"/>
                  <a:pt x="2368" y="459"/>
                </a:cubicBezTo>
                <a:cubicBezTo>
                  <a:pt x="2367" y="461"/>
                  <a:pt x="2369" y="461"/>
                  <a:pt x="2370" y="461"/>
                </a:cubicBezTo>
                <a:cubicBezTo>
                  <a:pt x="2372" y="460"/>
                  <a:pt x="2374" y="461"/>
                  <a:pt x="2375" y="460"/>
                </a:cubicBezTo>
                <a:cubicBezTo>
                  <a:pt x="2375" y="459"/>
                  <a:pt x="2375" y="458"/>
                  <a:pt x="2376" y="458"/>
                </a:cubicBezTo>
                <a:cubicBezTo>
                  <a:pt x="2376" y="457"/>
                  <a:pt x="2377" y="456"/>
                  <a:pt x="2377" y="456"/>
                </a:cubicBezTo>
                <a:cubicBezTo>
                  <a:pt x="2378" y="455"/>
                  <a:pt x="2380" y="453"/>
                  <a:pt x="2381" y="453"/>
                </a:cubicBezTo>
                <a:cubicBezTo>
                  <a:pt x="2380" y="454"/>
                  <a:pt x="2379" y="454"/>
                  <a:pt x="2379" y="455"/>
                </a:cubicBezTo>
                <a:cubicBezTo>
                  <a:pt x="2378" y="455"/>
                  <a:pt x="2377" y="456"/>
                  <a:pt x="2377" y="457"/>
                </a:cubicBezTo>
                <a:cubicBezTo>
                  <a:pt x="2377" y="458"/>
                  <a:pt x="2377" y="459"/>
                  <a:pt x="2377" y="460"/>
                </a:cubicBezTo>
                <a:cubicBezTo>
                  <a:pt x="2377" y="460"/>
                  <a:pt x="2376" y="461"/>
                  <a:pt x="2375" y="461"/>
                </a:cubicBezTo>
                <a:cubicBezTo>
                  <a:pt x="2374" y="462"/>
                  <a:pt x="2372" y="462"/>
                  <a:pt x="2371" y="462"/>
                </a:cubicBezTo>
                <a:cubicBezTo>
                  <a:pt x="2370" y="463"/>
                  <a:pt x="2369" y="463"/>
                  <a:pt x="2370" y="464"/>
                </a:cubicBezTo>
                <a:cubicBezTo>
                  <a:pt x="2370" y="464"/>
                  <a:pt x="2372" y="465"/>
                  <a:pt x="2370" y="465"/>
                </a:cubicBezTo>
                <a:cubicBezTo>
                  <a:pt x="2369" y="466"/>
                  <a:pt x="2367" y="464"/>
                  <a:pt x="2366" y="466"/>
                </a:cubicBezTo>
                <a:cubicBezTo>
                  <a:pt x="2365" y="467"/>
                  <a:pt x="2368" y="468"/>
                  <a:pt x="2369" y="469"/>
                </a:cubicBezTo>
                <a:cubicBezTo>
                  <a:pt x="2370" y="470"/>
                  <a:pt x="2370" y="471"/>
                  <a:pt x="2371" y="471"/>
                </a:cubicBezTo>
                <a:cubicBezTo>
                  <a:pt x="2373" y="472"/>
                  <a:pt x="2374" y="470"/>
                  <a:pt x="2375" y="469"/>
                </a:cubicBezTo>
                <a:cubicBezTo>
                  <a:pt x="2376" y="469"/>
                  <a:pt x="2376" y="468"/>
                  <a:pt x="2377" y="468"/>
                </a:cubicBezTo>
                <a:cubicBezTo>
                  <a:pt x="2378" y="468"/>
                  <a:pt x="2378" y="468"/>
                  <a:pt x="2379" y="468"/>
                </a:cubicBezTo>
                <a:cubicBezTo>
                  <a:pt x="2380" y="468"/>
                  <a:pt x="2380" y="467"/>
                  <a:pt x="2380" y="466"/>
                </a:cubicBezTo>
                <a:cubicBezTo>
                  <a:pt x="2379" y="466"/>
                  <a:pt x="2378" y="467"/>
                  <a:pt x="2377" y="466"/>
                </a:cubicBezTo>
                <a:cubicBezTo>
                  <a:pt x="2376" y="466"/>
                  <a:pt x="2377" y="465"/>
                  <a:pt x="2378" y="465"/>
                </a:cubicBezTo>
                <a:cubicBezTo>
                  <a:pt x="2379" y="465"/>
                  <a:pt x="2380" y="465"/>
                  <a:pt x="2381" y="465"/>
                </a:cubicBezTo>
                <a:cubicBezTo>
                  <a:pt x="2382" y="465"/>
                  <a:pt x="2384" y="465"/>
                  <a:pt x="2385" y="466"/>
                </a:cubicBezTo>
                <a:cubicBezTo>
                  <a:pt x="2387" y="467"/>
                  <a:pt x="2389" y="469"/>
                  <a:pt x="2392" y="468"/>
                </a:cubicBezTo>
                <a:cubicBezTo>
                  <a:pt x="2395" y="467"/>
                  <a:pt x="2399" y="469"/>
                  <a:pt x="2401" y="465"/>
                </a:cubicBezTo>
                <a:cubicBezTo>
                  <a:pt x="2401" y="465"/>
                  <a:pt x="2401" y="464"/>
                  <a:pt x="2402" y="464"/>
                </a:cubicBezTo>
                <a:cubicBezTo>
                  <a:pt x="2403" y="465"/>
                  <a:pt x="2402" y="466"/>
                  <a:pt x="2402" y="466"/>
                </a:cubicBezTo>
                <a:cubicBezTo>
                  <a:pt x="2401" y="467"/>
                  <a:pt x="2399" y="468"/>
                  <a:pt x="2398" y="468"/>
                </a:cubicBezTo>
                <a:cubicBezTo>
                  <a:pt x="2396" y="470"/>
                  <a:pt x="2393" y="470"/>
                  <a:pt x="2390" y="470"/>
                </a:cubicBezTo>
                <a:cubicBezTo>
                  <a:pt x="2386" y="470"/>
                  <a:pt x="2383" y="472"/>
                  <a:pt x="2380" y="473"/>
                </a:cubicBezTo>
                <a:cubicBezTo>
                  <a:pt x="2379" y="473"/>
                  <a:pt x="2375" y="474"/>
                  <a:pt x="2376" y="476"/>
                </a:cubicBezTo>
                <a:cubicBezTo>
                  <a:pt x="2377" y="477"/>
                  <a:pt x="2379" y="476"/>
                  <a:pt x="2380" y="476"/>
                </a:cubicBezTo>
                <a:cubicBezTo>
                  <a:pt x="2382" y="476"/>
                  <a:pt x="2383" y="476"/>
                  <a:pt x="2385" y="477"/>
                </a:cubicBezTo>
                <a:cubicBezTo>
                  <a:pt x="2387" y="477"/>
                  <a:pt x="2388" y="476"/>
                  <a:pt x="2390" y="476"/>
                </a:cubicBezTo>
                <a:cubicBezTo>
                  <a:pt x="2391" y="476"/>
                  <a:pt x="2393" y="475"/>
                  <a:pt x="2394" y="475"/>
                </a:cubicBezTo>
                <a:cubicBezTo>
                  <a:pt x="2396" y="475"/>
                  <a:pt x="2397" y="474"/>
                  <a:pt x="2399" y="473"/>
                </a:cubicBezTo>
                <a:cubicBezTo>
                  <a:pt x="2400" y="473"/>
                  <a:pt x="2401" y="473"/>
                  <a:pt x="2403" y="473"/>
                </a:cubicBezTo>
                <a:cubicBezTo>
                  <a:pt x="2404" y="473"/>
                  <a:pt x="2405" y="473"/>
                  <a:pt x="2406" y="473"/>
                </a:cubicBezTo>
                <a:cubicBezTo>
                  <a:pt x="2406" y="473"/>
                  <a:pt x="2407" y="473"/>
                  <a:pt x="2408" y="473"/>
                </a:cubicBezTo>
                <a:cubicBezTo>
                  <a:pt x="2408" y="475"/>
                  <a:pt x="2402" y="474"/>
                  <a:pt x="2401" y="474"/>
                </a:cubicBezTo>
                <a:cubicBezTo>
                  <a:pt x="2400" y="475"/>
                  <a:pt x="2398" y="475"/>
                  <a:pt x="2397" y="476"/>
                </a:cubicBezTo>
                <a:cubicBezTo>
                  <a:pt x="2397" y="476"/>
                  <a:pt x="2396" y="476"/>
                  <a:pt x="2396" y="476"/>
                </a:cubicBezTo>
                <a:cubicBezTo>
                  <a:pt x="2394" y="476"/>
                  <a:pt x="2394" y="476"/>
                  <a:pt x="2393" y="476"/>
                </a:cubicBezTo>
                <a:cubicBezTo>
                  <a:pt x="2392" y="477"/>
                  <a:pt x="2391" y="477"/>
                  <a:pt x="2391" y="478"/>
                </a:cubicBezTo>
                <a:cubicBezTo>
                  <a:pt x="2390" y="479"/>
                  <a:pt x="2390" y="481"/>
                  <a:pt x="2390" y="482"/>
                </a:cubicBezTo>
                <a:cubicBezTo>
                  <a:pt x="2389" y="483"/>
                  <a:pt x="2387" y="483"/>
                  <a:pt x="2386" y="483"/>
                </a:cubicBezTo>
                <a:cubicBezTo>
                  <a:pt x="2385" y="483"/>
                  <a:pt x="2384" y="484"/>
                  <a:pt x="2385" y="485"/>
                </a:cubicBezTo>
                <a:cubicBezTo>
                  <a:pt x="2385" y="485"/>
                  <a:pt x="2386" y="485"/>
                  <a:pt x="2387" y="485"/>
                </a:cubicBezTo>
                <a:cubicBezTo>
                  <a:pt x="2389" y="485"/>
                  <a:pt x="2390" y="486"/>
                  <a:pt x="2391" y="485"/>
                </a:cubicBezTo>
                <a:cubicBezTo>
                  <a:pt x="2393" y="484"/>
                  <a:pt x="2393" y="483"/>
                  <a:pt x="2394" y="482"/>
                </a:cubicBezTo>
                <a:cubicBezTo>
                  <a:pt x="2396" y="481"/>
                  <a:pt x="2397" y="481"/>
                  <a:pt x="2399" y="480"/>
                </a:cubicBezTo>
                <a:cubicBezTo>
                  <a:pt x="2399" y="480"/>
                  <a:pt x="2400" y="480"/>
                  <a:pt x="2400" y="479"/>
                </a:cubicBezTo>
                <a:cubicBezTo>
                  <a:pt x="2401" y="479"/>
                  <a:pt x="2400" y="477"/>
                  <a:pt x="2401" y="477"/>
                </a:cubicBezTo>
                <a:cubicBezTo>
                  <a:pt x="2402" y="477"/>
                  <a:pt x="2402" y="478"/>
                  <a:pt x="2403" y="478"/>
                </a:cubicBezTo>
                <a:cubicBezTo>
                  <a:pt x="2403" y="479"/>
                  <a:pt x="2404" y="479"/>
                  <a:pt x="2404" y="479"/>
                </a:cubicBezTo>
                <a:cubicBezTo>
                  <a:pt x="2405" y="483"/>
                  <a:pt x="2400" y="481"/>
                  <a:pt x="2398" y="482"/>
                </a:cubicBezTo>
                <a:cubicBezTo>
                  <a:pt x="2397" y="483"/>
                  <a:pt x="2396" y="484"/>
                  <a:pt x="2395" y="484"/>
                </a:cubicBezTo>
                <a:cubicBezTo>
                  <a:pt x="2394" y="485"/>
                  <a:pt x="2392" y="485"/>
                  <a:pt x="2391" y="486"/>
                </a:cubicBezTo>
                <a:cubicBezTo>
                  <a:pt x="2392" y="488"/>
                  <a:pt x="2396" y="487"/>
                  <a:pt x="2397" y="487"/>
                </a:cubicBezTo>
                <a:cubicBezTo>
                  <a:pt x="2398" y="487"/>
                  <a:pt x="2398" y="486"/>
                  <a:pt x="2399" y="486"/>
                </a:cubicBezTo>
                <a:cubicBezTo>
                  <a:pt x="2400" y="486"/>
                  <a:pt x="2401" y="487"/>
                  <a:pt x="2401" y="487"/>
                </a:cubicBezTo>
                <a:cubicBezTo>
                  <a:pt x="2403" y="487"/>
                  <a:pt x="2404" y="487"/>
                  <a:pt x="2406" y="487"/>
                </a:cubicBezTo>
                <a:cubicBezTo>
                  <a:pt x="2407" y="487"/>
                  <a:pt x="2407" y="488"/>
                  <a:pt x="2407" y="489"/>
                </a:cubicBezTo>
                <a:cubicBezTo>
                  <a:pt x="2407" y="490"/>
                  <a:pt x="2407" y="490"/>
                  <a:pt x="2408" y="490"/>
                </a:cubicBezTo>
                <a:cubicBezTo>
                  <a:pt x="2410" y="490"/>
                  <a:pt x="2411" y="490"/>
                  <a:pt x="2413" y="491"/>
                </a:cubicBezTo>
                <a:cubicBezTo>
                  <a:pt x="2414" y="491"/>
                  <a:pt x="2415" y="491"/>
                  <a:pt x="2417" y="492"/>
                </a:cubicBezTo>
                <a:cubicBezTo>
                  <a:pt x="2417" y="495"/>
                  <a:pt x="2410" y="492"/>
                  <a:pt x="2409" y="492"/>
                </a:cubicBezTo>
                <a:cubicBezTo>
                  <a:pt x="2409" y="492"/>
                  <a:pt x="2408" y="492"/>
                  <a:pt x="2407" y="491"/>
                </a:cubicBezTo>
                <a:cubicBezTo>
                  <a:pt x="2407" y="491"/>
                  <a:pt x="2406" y="490"/>
                  <a:pt x="2406" y="490"/>
                </a:cubicBezTo>
                <a:cubicBezTo>
                  <a:pt x="2405" y="490"/>
                  <a:pt x="2404" y="490"/>
                  <a:pt x="2403" y="490"/>
                </a:cubicBezTo>
                <a:cubicBezTo>
                  <a:pt x="2403" y="490"/>
                  <a:pt x="2402" y="489"/>
                  <a:pt x="2402" y="489"/>
                </a:cubicBezTo>
                <a:cubicBezTo>
                  <a:pt x="2401" y="489"/>
                  <a:pt x="2400" y="489"/>
                  <a:pt x="2399" y="489"/>
                </a:cubicBezTo>
                <a:cubicBezTo>
                  <a:pt x="2399" y="489"/>
                  <a:pt x="2398" y="490"/>
                  <a:pt x="2398" y="490"/>
                </a:cubicBezTo>
                <a:cubicBezTo>
                  <a:pt x="2397" y="491"/>
                  <a:pt x="2400" y="492"/>
                  <a:pt x="2401" y="492"/>
                </a:cubicBezTo>
                <a:cubicBezTo>
                  <a:pt x="2402" y="493"/>
                  <a:pt x="2403" y="494"/>
                  <a:pt x="2404" y="494"/>
                </a:cubicBezTo>
                <a:cubicBezTo>
                  <a:pt x="2406" y="494"/>
                  <a:pt x="2407" y="494"/>
                  <a:pt x="2409" y="494"/>
                </a:cubicBezTo>
                <a:cubicBezTo>
                  <a:pt x="2410" y="495"/>
                  <a:pt x="2411" y="496"/>
                  <a:pt x="2412" y="496"/>
                </a:cubicBezTo>
                <a:cubicBezTo>
                  <a:pt x="2413" y="497"/>
                  <a:pt x="2414" y="497"/>
                  <a:pt x="2415" y="497"/>
                </a:cubicBezTo>
                <a:cubicBezTo>
                  <a:pt x="2416" y="497"/>
                  <a:pt x="2417" y="496"/>
                  <a:pt x="2418" y="496"/>
                </a:cubicBezTo>
                <a:cubicBezTo>
                  <a:pt x="2418" y="496"/>
                  <a:pt x="2419" y="496"/>
                  <a:pt x="2419" y="497"/>
                </a:cubicBezTo>
                <a:cubicBezTo>
                  <a:pt x="2420" y="497"/>
                  <a:pt x="2420" y="498"/>
                  <a:pt x="2421" y="498"/>
                </a:cubicBezTo>
                <a:cubicBezTo>
                  <a:pt x="2421" y="499"/>
                  <a:pt x="2422" y="500"/>
                  <a:pt x="2423" y="500"/>
                </a:cubicBezTo>
                <a:cubicBezTo>
                  <a:pt x="2424" y="502"/>
                  <a:pt x="2422" y="502"/>
                  <a:pt x="2421" y="502"/>
                </a:cubicBezTo>
                <a:cubicBezTo>
                  <a:pt x="2421" y="502"/>
                  <a:pt x="2420" y="502"/>
                  <a:pt x="2419" y="501"/>
                </a:cubicBezTo>
                <a:cubicBezTo>
                  <a:pt x="2418" y="501"/>
                  <a:pt x="2418" y="501"/>
                  <a:pt x="2418" y="501"/>
                </a:cubicBezTo>
                <a:cubicBezTo>
                  <a:pt x="2417" y="500"/>
                  <a:pt x="2417" y="500"/>
                  <a:pt x="2416" y="500"/>
                </a:cubicBezTo>
                <a:cubicBezTo>
                  <a:pt x="2416" y="500"/>
                  <a:pt x="2415" y="500"/>
                  <a:pt x="2414" y="499"/>
                </a:cubicBezTo>
                <a:cubicBezTo>
                  <a:pt x="2414" y="499"/>
                  <a:pt x="2413" y="499"/>
                  <a:pt x="2413" y="499"/>
                </a:cubicBezTo>
                <a:cubicBezTo>
                  <a:pt x="2412" y="498"/>
                  <a:pt x="2411" y="498"/>
                  <a:pt x="2411" y="499"/>
                </a:cubicBezTo>
                <a:cubicBezTo>
                  <a:pt x="2410" y="499"/>
                  <a:pt x="2410" y="500"/>
                  <a:pt x="2410" y="500"/>
                </a:cubicBezTo>
                <a:cubicBezTo>
                  <a:pt x="2409" y="500"/>
                  <a:pt x="2409" y="500"/>
                  <a:pt x="2409" y="500"/>
                </a:cubicBezTo>
                <a:cubicBezTo>
                  <a:pt x="2408" y="501"/>
                  <a:pt x="2409" y="502"/>
                  <a:pt x="2409" y="502"/>
                </a:cubicBezTo>
                <a:cubicBezTo>
                  <a:pt x="2410" y="502"/>
                  <a:pt x="2410" y="502"/>
                  <a:pt x="2411" y="503"/>
                </a:cubicBezTo>
                <a:cubicBezTo>
                  <a:pt x="2412" y="504"/>
                  <a:pt x="2413" y="503"/>
                  <a:pt x="2414" y="502"/>
                </a:cubicBezTo>
                <a:cubicBezTo>
                  <a:pt x="2414" y="502"/>
                  <a:pt x="2415" y="500"/>
                  <a:pt x="2416" y="501"/>
                </a:cubicBezTo>
                <a:cubicBezTo>
                  <a:pt x="2417" y="502"/>
                  <a:pt x="2416" y="503"/>
                  <a:pt x="2417" y="503"/>
                </a:cubicBezTo>
                <a:cubicBezTo>
                  <a:pt x="2418" y="503"/>
                  <a:pt x="2420" y="503"/>
                  <a:pt x="2420" y="504"/>
                </a:cubicBezTo>
                <a:cubicBezTo>
                  <a:pt x="2420" y="505"/>
                  <a:pt x="2416" y="504"/>
                  <a:pt x="2417" y="505"/>
                </a:cubicBezTo>
                <a:cubicBezTo>
                  <a:pt x="2418" y="506"/>
                  <a:pt x="2421" y="505"/>
                  <a:pt x="2421" y="507"/>
                </a:cubicBezTo>
                <a:cubicBezTo>
                  <a:pt x="2420" y="508"/>
                  <a:pt x="2419" y="508"/>
                  <a:pt x="2419" y="508"/>
                </a:cubicBezTo>
                <a:cubicBezTo>
                  <a:pt x="2418" y="508"/>
                  <a:pt x="2418" y="509"/>
                  <a:pt x="2417" y="509"/>
                </a:cubicBezTo>
                <a:cubicBezTo>
                  <a:pt x="2416" y="509"/>
                  <a:pt x="2416" y="508"/>
                  <a:pt x="2415" y="508"/>
                </a:cubicBezTo>
                <a:cubicBezTo>
                  <a:pt x="2414" y="508"/>
                  <a:pt x="2414" y="508"/>
                  <a:pt x="2414" y="507"/>
                </a:cubicBezTo>
                <a:cubicBezTo>
                  <a:pt x="2414" y="506"/>
                  <a:pt x="2414" y="506"/>
                  <a:pt x="2412" y="506"/>
                </a:cubicBezTo>
                <a:cubicBezTo>
                  <a:pt x="2412" y="506"/>
                  <a:pt x="2411" y="506"/>
                  <a:pt x="2410" y="507"/>
                </a:cubicBezTo>
                <a:cubicBezTo>
                  <a:pt x="2409" y="508"/>
                  <a:pt x="2411" y="509"/>
                  <a:pt x="2412" y="509"/>
                </a:cubicBezTo>
                <a:cubicBezTo>
                  <a:pt x="2413" y="510"/>
                  <a:pt x="2415" y="509"/>
                  <a:pt x="2416" y="511"/>
                </a:cubicBezTo>
                <a:cubicBezTo>
                  <a:pt x="2417" y="511"/>
                  <a:pt x="2416" y="512"/>
                  <a:pt x="2416" y="512"/>
                </a:cubicBezTo>
                <a:cubicBezTo>
                  <a:pt x="2416" y="514"/>
                  <a:pt x="2417" y="513"/>
                  <a:pt x="2418" y="513"/>
                </a:cubicBezTo>
                <a:cubicBezTo>
                  <a:pt x="2419" y="513"/>
                  <a:pt x="2420" y="513"/>
                  <a:pt x="2421" y="513"/>
                </a:cubicBezTo>
                <a:cubicBezTo>
                  <a:pt x="2423" y="513"/>
                  <a:pt x="2424" y="511"/>
                  <a:pt x="2425" y="510"/>
                </a:cubicBezTo>
                <a:cubicBezTo>
                  <a:pt x="2426" y="510"/>
                  <a:pt x="2426" y="508"/>
                  <a:pt x="2427" y="508"/>
                </a:cubicBezTo>
                <a:cubicBezTo>
                  <a:pt x="2428" y="508"/>
                  <a:pt x="2427" y="510"/>
                  <a:pt x="2427" y="510"/>
                </a:cubicBezTo>
                <a:cubicBezTo>
                  <a:pt x="2426" y="510"/>
                  <a:pt x="2426" y="511"/>
                  <a:pt x="2425" y="512"/>
                </a:cubicBezTo>
                <a:cubicBezTo>
                  <a:pt x="2425" y="512"/>
                  <a:pt x="2424" y="512"/>
                  <a:pt x="2424" y="513"/>
                </a:cubicBezTo>
                <a:cubicBezTo>
                  <a:pt x="2423" y="513"/>
                  <a:pt x="2423" y="514"/>
                  <a:pt x="2424" y="514"/>
                </a:cubicBezTo>
                <a:cubicBezTo>
                  <a:pt x="2424" y="515"/>
                  <a:pt x="2426" y="514"/>
                  <a:pt x="2426" y="515"/>
                </a:cubicBezTo>
                <a:cubicBezTo>
                  <a:pt x="2426" y="515"/>
                  <a:pt x="2425" y="516"/>
                  <a:pt x="2425" y="516"/>
                </a:cubicBezTo>
                <a:cubicBezTo>
                  <a:pt x="2423" y="516"/>
                  <a:pt x="2421" y="516"/>
                  <a:pt x="2420" y="516"/>
                </a:cubicBezTo>
                <a:cubicBezTo>
                  <a:pt x="2418" y="516"/>
                  <a:pt x="2416" y="515"/>
                  <a:pt x="2414" y="515"/>
                </a:cubicBezTo>
                <a:cubicBezTo>
                  <a:pt x="2413" y="514"/>
                  <a:pt x="2411" y="514"/>
                  <a:pt x="2410" y="513"/>
                </a:cubicBezTo>
                <a:cubicBezTo>
                  <a:pt x="2409" y="513"/>
                  <a:pt x="2407" y="513"/>
                  <a:pt x="2406" y="512"/>
                </a:cubicBezTo>
                <a:cubicBezTo>
                  <a:pt x="2403" y="511"/>
                  <a:pt x="2400" y="510"/>
                  <a:pt x="2397" y="509"/>
                </a:cubicBezTo>
                <a:cubicBezTo>
                  <a:pt x="2395" y="508"/>
                  <a:pt x="2394" y="507"/>
                  <a:pt x="2392" y="506"/>
                </a:cubicBezTo>
                <a:cubicBezTo>
                  <a:pt x="2391" y="506"/>
                  <a:pt x="2389" y="505"/>
                  <a:pt x="2388" y="505"/>
                </a:cubicBezTo>
                <a:cubicBezTo>
                  <a:pt x="2386" y="504"/>
                  <a:pt x="2385" y="502"/>
                  <a:pt x="2384" y="502"/>
                </a:cubicBezTo>
                <a:cubicBezTo>
                  <a:pt x="2382" y="501"/>
                  <a:pt x="2380" y="501"/>
                  <a:pt x="2379" y="501"/>
                </a:cubicBezTo>
                <a:cubicBezTo>
                  <a:pt x="2377" y="500"/>
                  <a:pt x="2376" y="500"/>
                  <a:pt x="2374" y="500"/>
                </a:cubicBezTo>
                <a:cubicBezTo>
                  <a:pt x="2373" y="500"/>
                  <a:pt x="2371" y="501"/>
                  <a:pt x="2370" y="501"/>
                </a:cubicBezTo>
                <a:cubicBezTo>
                  <a:pt x="2368" y="501"/>
                  <a:pt x="2367" y="501"/>
                  <a:pt x="2365" y="501"/>
                </a:cubicBezTo>
                <a:cubicBezTo>
                  <a:pt x="2364" y="501"/>
                  <a:pt x="2362" y="500"/>
                  <a:pt x="2361" y="500"/>
                </a:cubicBezTo>
                <a:cubicBezTo>
                  <a:pt x="2358" y="499"/>
                  <a:pt x="2355" y="498"/>
                  <a:pt x="2352" y="498"/>
                </a:cubicBezTo>
                <a:cubicBezTo>
                  <a:pt x="2350" y="498"/>
                  <a:pt x="2349" y="498"/>
                  <a:pt x="2348" y="499"/>
                </a:cubicBezTo>
                <a:cubicBezTo>
                  <a:pt x="2346" y="500"/>
                  <a:pt x="2345" y="501"/>
                  <a:pt x="2344" y="502"/>
                </a:cubicBezTo>
                <a:cubicBezTo>
                  <a:pt x="2343" y="503"/>
                  <a:pt x="2340" y="504"/>
                  <a:pt x="2343" y="505"/>
                </a:cubicBezTo>
                <a:cubicBezTo>
                  <a:pt x="2344" y="505"/>
                  <a:pt x="2345" y="506"/>
                  <a:pt x="2347" y="507"/>
                </a:cubicBezTo>
                <a:cubicBezTo>
                  <a:pt x="2349" y="508"/>
                  <a:pt x="2352" y="509"/>
                  <a:pt x="2355" y="510"/>
                </a:cubicBezTo>
                <a:cubicBezTo>
                  <a:pt x="2358" y="511"/>
                  <a:pt x="2361" y="512"/>
                  <a:pt x="2364" y="513"/>
                </a:cubicBezTo>
                <a:cubicBezTo>
                  <a:pt x="2366" y="514"/>
                  <a:pt x="2369" y="515"/>
                  <a:pt x="2372" y="516"/>
                </a:cubicBezTo>
                <a:cubicBezTo>
                  <a:pt x="2378" y="518"/>
                  <a:pt x="2384" y="521"/>
                  <a:pt x="2391" y="524"/>
                </a:cubicBezTo>
                <a:cubicBezTo>
                  <a:pt x="2392" y="524"/>
                  <a:pt x="2394" y="525"/>
                  <a:pt x="2395" y="526"/>
                </a:cubicBezTo>
                <a:cubicBezTo>
                  <a:pt x="2396" y="526"/>
                  <a:pt x="2398" y="527"/>
                  <a:pt x="2399" y="527"/>
                </a:cubicBezTo>
                <a:cubicBezTo>
                  <a:pt x="2400" y="528"/>
                  <a:pt x="2402" y="528"/>
                  <a:pt x="2403" y="528"/>
                </a:cubicBezTo>
                <a:cubicBezTo>
                  <a:pt x="2404" y="528"/>
                  <a:pt x="2405" y="528"/>
                  <a:pt x="2406" y="528"/>
                </a:cubicBezTo>
                <a:cubicBezTo>
                  <a:pt x="2407" y="528"/>
                  <a:pt x="2408" y="529"/>
                  <a:pt x="2409" y="529"/>
                </a:cubicBezTo>
                <a:cubicBezTo>
                  <a:pt x="2410" y="528"/>
                  <a:pt x="2410" y="528"/>
                  <a:pt x="2411" y="527"/>
                </a:cubicBezTo>
                <a:cubicBezTo>
                  <a:pt x="2412" y="526"/>
                  <a:pt x="2413" y="527"/>
                  <a:pt x="2414" y="527"/>
                </a:cubicBezTo>
                <a:cubicBezTo>
                  <a:pt x="2416" y="526"/>
                  <a:pt x="2417" y="526"/>
                  <a:pt x="2418" y="527"/>
                </a:cubicBezTo>
                <a:cubicBezTo>
                  <a:pt x="2418" y="528"/>
                  <a:pt x="2419" y="528"/>
                  <a:pt x="2418" y="529"/>
                </a:cubicBezTo>
                <a:cubicBezTo>
                  <a:pt x="2417" y="529"/>
                  <a:pt x="2417" y="528"/>
                  <a:pt x="2416" y="528"/>
                </a:cubicBezTo>
                <a:cubicBezTo>
                  <a:pt x="2415" y="528"/>
                  <a:pt x="2415" y="528"/>
                  <a:pt x="2414" y="528"/>
                </a:cubicBezTo>
                <a:cubicBezTo>
                  <a:pt x="2414" y="529"/>
                  <a:pt x="2414" y="529"/>
                  <a:pt x="2413" y="529"/>
                </a:cubicBezTo>
                <a:cubicBezTo>
                  <a:pt x="2412" y="529"/>
                  <a:pt x="2411" y="529"/>
                  <a:pt x="2412" y="530"/>
                </a:cubicBezTo>
                <a:cubicBezTo>
                  <a:pt x="2412" y="530"/>
                  <a:pt x="2413" y="530"/>
                  <a:pt x="2414" y="530"/>
                </a:cubicBezTo>
                <a:cubicBezTo>
                  <a:pt x="2415" y="530"/>
                  <a:pt x="2417" y="530"/>
                  <a:pt x="2418" y="530"/>
                </a:cubicBezTo>
                <a:cubicBezTo>
                  <a:pt x="2421" y="530"/>
                  <a:pt x="2423" y="529"/>
                  <a:pt x="2426" y="528"/>
                </a:cubicBezTo>
                <a:cubicBezTo>
                  <a:pt x="2427" y="528"/>
                  <a:pt x="2429" y="527"/>
                  <a:pt x="2430" y="528"/>
                </a:cubicBezTo>
                <a:cubicBezTo>
                  <a:pt x="2430" y="529"/>
                  <a:pt x="2429" y="528"/>
                  <a:pt x="2429" y="528"/>
                </a:cubicBezTo>
                <a:cubicBezTo>
                  <a:pt x="2428" y="528"/>
                  <a:pt x="2428" y="529"/>
                  <a:pt x="2427" y="529"/>
                </a:cubicBezTo>
                <a:cubicBezTo>
                  <a:pt x="2427" y="529"/>
                  <a:pt x="2425" y="529"/>
                  <a:pt x="2425" y="530"/>
                </a:cubicBezTo>
                <a:cubicBezTo>
                  <a:pt x="2425" y="530"/>
                  <a:pt x="2427" y="532"/>
                  <a:pt x="2427" y="532"/>
                </a:cubicBezTo>
                <a:cubicBezTo>
                  <a:pt x="2428" y="533"/>
                  <a:pt x="2429" y="533"/>
                  <a:pt x="2429" y="533"/>
                </a:cubicBezTo>
                <a:cubicBezTo>
                  <a:pt x="2431" y="534"/>
                  <a:pt x="2430" y="534"/>
                  <a:pt x="2430" y="535"/>
                </a:cubicBezTo>
                <a:cubicBezTo>
                  <a:pt x="2431" y="536"/>
                  <a:pt x="2433" y="537"/>
                  <a:pt x="2431" y="538"/>
                </a:cubicBezTo>
                <a:cubicBezTo>
                  <a:pt x="2431" y="539"/>
                  <a:pt x="2430" y="538"/>
                  <a:pt x="2429" y="538"/>
                </a:cubicBezTo>
                <a:cubicBezTo>
                  <a:pt x="2429" y="539"/>
                  <a:pt x="2428" y="539"/>
                  <a:pt x="2427" y="540"/>
                </a:cubicBezTo>
                <a:cubicBezTo>
                  <a:pt x="2427" y="540"/>
                  <a:pt x="2426" y="540"/>
                  <a:pt x="2425" y="540"/>
                </a:cubicBezTo>
                <a:cubicBezTo>
                  <a:pt x="2425" y="540"/>
                  <a:pt x="2423" y="539"/>
                  <a:pt x="2423" y="540"/>
                </a:cubicBezTo>
                <a:cubicBezTo>
                  <a:pt x="2422" y="540"/>
                  <a:pt x="2424" y="540"/>
                  <a:pt x="2425" y="541"/>
                </a:cubicBezTo>
                <a:cubicBezTo>
                  <a:pt x="2426" y="541"/>
                  <a:pt x="2426" y="541"/>
                  <a:pt x="2426" y="542"/>
                </a:cubicBezTo>
                <a:cubicBezTo>
                  <a:pt x="2427" y="542"/>
                  <a:pt x="2428" y="542"/>
                  <a:pt x="2428" y="542"/>
                </a:cubicBezTo>
                <a:cubicBezTo>
                  <a:pt x="2429" y="543"/>
                  <a:pt x="2428" y="543"/>
                  <a:pt x="2427" y="543"/>
                </a:cubicBezTo>
                <a:cubicBezTo>
                  <a:pt x="2427" y="543"/>
                  <a:pt x="2427" y="543"/>
                  <a:pt x="2426" y="543"/>
                </a:cubicBezTo>
                <a:cubicBezTo>
                  <a:pt x="2426" y="543"/>
                  <a:pt x="2425" y="543"/>
                  <a:pt x="2425" y="543"/>
                </a:cubicBezTo>
                <a:cubicBezTo>
                  <a:pt x="2424" y="543"/>
                  <a:pt x="2424" y="543"/>
                  <a:pt x="2423" y="543"/>
                </a:cubicBezTo>
                <a:cubicBezTo>
                  <a:pt x="2423" y="543"/>
                  <a:pt x="2422" y="542"/>
                  <a:pt x="2422" y="542"/>
                </a:cubicBezTo>
                <a:cubicBezTo>
                  <a:pt x="2420" y="542"/>
                  <a:pt x="2420" y="543"/>
                  <a:pt x="2420" y="545"/>
                </a:cubicBezTo>
                <a:cubicBezTo>
                  <a:pt x="2420" y="545"/>
                  <a:pt x="2419" y="547"/>
                  <a:pt x="2420" y="548"/>
                </a:cubicBezTo>
                <a:cubicBezTo>
                  <a:pt x="2420" y="548"/>
                  <a:pt x="2423" y="546"/>
                  <a:pt x="2423" y="547"/>
                </a:cubicBezTo>
                <a:cubicBezTo>
                  <a:pt x="2423" y="548"/>
                  <a:pt x="2422" y="548"/>
                  <a:pt x="2422" y="548"/>
                </a:cubicBezTo>
                <a:cubicBezTo>
                  <a:pt x="2421" y="548"/>
                  <a:pt x="2421" y="548"/>
                  <a:pt x="2420" y="549"/>
                </a:cubicBezTo>
                <a:cubicBezTo>
                  <a:pt x="2419" y="550"/>
                  <a:pt x="2420" y="552"/>
                  <a:pt x="2420" y="553"/>
                </a:cubicBezTo>
                <a:cubicBezTo>
                  <a:pt x="2420" y="555"/>
                  <a:pt x="2419" y="556"/>
                  <a:pt x="2418" y="557"/>
                </a:cubicBezTo>
                <a:cubicBezTo>
                  <a:pt x="2418" y="557"/>
                  <a:pt x="2417" y="558"/>
                  <a:pt x="2417" y="558"/>
                </a:cubicBezTo>
                <a:cubicBezTo>
                  <a:pt x="2417" y="559"/>
                  <a:pt x="2418" y="559"/>
                  <a:pt x="2418" y="559"/>
                </a:cubicBezTo>
                <a:cubicBezTo>
                  <a:pt x="2420" y="558"/>
                  <a:pt x="2421" y="558"/>
                  <a:pt x="2422" y="558"/>
                </a:cubicBezTo>
                <a:cubicBezTo>
                  <a:pt x="2423" y="558"/>
                  <a:pt x="2424" y="558"/>
                  <a:pt x="2425" y="558"/>
                </a:cubicBezTo>
                <a:cubicBezTo>
                  <a:pt x="2426" y="557"/>
                  <a:pt x="2426" y="555"/>
                  <a:pt x="2427" y="556"/>
                </a:cubicBezTo>
                <a:cubicBezTo>
                  <a:pt x="2428" y="556"/>
                  <a:pt x="2427" y="558"/>
                  <a:pt x="2427" y="558"/>
                </a:cubicBezTo>
                <a:cubicBezTo>
                  <a:pt x="2428" y="559"/>
                  <a:pt x="2430" y="558"/>
                  <a:pt x="2430" y="558"/>
                </a:cubicBezTo>
                <a:cubicBezTo>
                  <a:pt x="2431" y="558"/>
                  <a:pt x="2432" y="558"/>
                  <a:pt x="2433" y="558"/>
                </a:cubicBezTo>
                <a:cubicBezTo>
                  <a:pt x="2433" y="558"/>
                  <a:pt x="2434" y="557"/>
                  <a:pt x="2434" y="558"/>
                </a:cubicBezTo>
                <a:cubicBezTo>
                  <a:pt x="2434" y="560"/>
                  <a:pt x="2432" y="560"/>
                  <a:pt x="2431" y="560"/>
                </a:cubicBezTo>
                <a:cubicBezTo>
                  <a:pt x="2430" y="560"/>
                  <a:pt x="2430" y="561"/>
                  <a:pt x="2429" y="561"/>
                </a:cubicBezTo>
                <a:cubicBezTo>
                  <a:pt x="2428" y="561"/>
                  <a:pt x="2428" y="561"/>
                  <a:pt x="2427" y="561"/>
                </a:cubicBezTo>
                <a:cubicBezTo>
                  <a:pt x="2426" y="561"/>
                  <a:pt x="2423" y="560"/>
                  <a:pt x="2423" y="562"/>
                </a:cubicBezTo>
                <a:cubicBezTo>
                  <a:pt x="2423" y="563"/>
                  <a:pt x="2424" y="562"/>
                  <a:pt x="2425" y="562"/>
                </a:cubicBezTo>
                <a:cubicBezTo>
                  <a:pt x="2425" y="562"/>
                  <a:pt x="2426" y="562"/>
                  <a:pt x="2427" y="562"/>
                </a:cubicBezTo>
                <a:cubicBezTo>
                  <a:pt x="2427" y="563"/>
                  <a:pt x="2428" y="563"/>
                  <a:pt x="2429" y="563"/>
                </a:cubicBezTo>
                <a:cubicBezTo>
                  <a:pt x="2429" y="563"/>
                  <a:pt x="2431" y="563"/>
                  <a:pt x="2431" y="563"/>
                </a:cubicBezTo>
                <a:cubicBezTo>
                  <a:pt x="2432" y="564"/>
                  <a:pt x="2431" y="565"/>
                  <a:pt x="2430" y="564"/>
                </a:cubicBezTo>
                <a:cubicBezTo>
                  <a:pt x="2430" y="564"/>
                  <a:pt x="2429" y="564"/>
                  <a:pt x="2428" y="564"/>
                </a:cubicBezTo>
                <a:cubicBezTo>
                  <a:pt x="2428" y="565"/>
                  <a:pt x="2429" y="566"/>
                  <a:pt x="2429" y="566"/>
                </a:cubicBezTo>
                <a:cubicBezTo>
                  <a:pt x="2429" y="567"/>
                  <a:pt x="2430" y="567"/>
                  <a:pt x="2430" y="568"/>
                </a:cubicBezTo>
                <a:cubicBezTo>
                  <a:pt x="2430" y="568"/>
                  <a:pt x="2430" y="569"/>
                  <a:pt x="2429" y="568"/>
                </a:cubicBezTo>
                <a:cubicBezTo>
                  <a:pt x="2428" y="568"/>
                  <a:pt x="2428" y="567"/>
                  <a:pt x="2428" y="567"/>
                </a:cubicBezTo>
                <a:cubicBezTo>
                  <a:pt x="2427" y="566"/>
                  <a:pt x="2427" y="566"/>
                  <a:pt x="2427" y="565"/>
                </a:cubicBezTo>
                <a:cubicBezTo>
                  <a:pt x="2426" y="565"/>
                  <a:pt x="2426" y="564"/>
                  <a:pt x="2425" y="564"/>
                </a:cubicBezTo>
                <a:cubicBezTo>
                  <a:pt x="2425" y="563"/>
                  <a:pt x="2424" y="563"/>
                  <a:pt x="2423" y="563"/>
                </a:cubicBezTo>
                <a:cubicBezTo>
                  <a:pt x="2423" y="563"/>
                  <a:pt x="2422" y="563"/>
                  <a:pt x="2421" y="563"/>
                </a:cubicBezTo>
                <a:cubicBezTo>
                  <a:pt x="2421" y="563"/>
                  <a:pt x="2420" y="564"/>
                  <a:pt x="2420" y="564"/>
                </a:cubicBezTo>
                <a:cubicBezTo>
                  <a:pt x="2419" y="564"/>
                  <a:pt x="2418" y="564"/>
                  <a:pt x="2418" y="564"/>
                </a:cubicBezTo>
                <a:cubicBezTo>
                  <a:pt x="2417" y="564"/>
                  <a:pt x="2418" y="563"/>
                  <a:pt x="2418" y="563"/>
                </a:cubicBezTo>
                <a:cubicBezTo>
                  <a:pt x="2418" y="562"/>
                  <a:pt x="2419" y="562"/>
                  <a:pt x="2419" y="562"/>
                </a:cubicBezTo>
                <a:cubicBezTo>
                  <a:pt x="2420" y="562"/>
                  <a:pt x="2420" y="562"/>
                  <a:pt x="2420" y="561"/>
                </a:cubicBezTo>
                <a:cubicBezTo>
                  <a:pt x="2420" y="561"/>
                  <a:pt x="2420" y="561"/>
                  <a:pt x="2419" y="561"/>
                </a:cubicBezTo>
                <a:cubicBezTo>
                  <a:pt x="2419" y="561"/>
                  <a:pt x="2418" y="561"/>
                  <a:pt x="2417" y="561"/>
                </a:cubicBezTo>
                <a:cubicBezTo>
                  <a:pt x="2416" y="561"/>
                  <a:pt x="2416" y="561"/>
                  <a:pt x="2415" y="562"/>
                </a:cubicBezTo>
                <a:cubicBezTo>
                  <a:pt x="2415" y="563"/>
                  <a:pt x="2416" y="565"/>
                  <a:pt x="2415" y="566"/>
                </a:cubicBezTo>
                <a:cubicBezTo>
                  <a:pt x="2415" y="567"/>
                  <a:pt x="2413" y="569"/>
                  <a:pt x="2414" y="570"/>
                </a:cubicBezTo>
                <a:cubicBezTo>
                  <a:pt x="2415" y="570"/>
                  <a:pt x="2415" y="569"/>
                  <a:pt x="2416" y="569"/>
                </a:cubicBezTo>
                <a:cubicBezTo>
                  <a:pt x="2416" y="569"/>
                  <a:pt x="2416" y="570"/>
                  <a:pt x="2415" y="570"/>
                </a:cubicBezTo>
                <a:cubicBezTo>
                  <a:pt x="2415" y="572"/>
                  <a:pt x="2413" y="572"/>
                  <a:pt x="2413" y="573"/>
                </a:cubicBezTo>
                <a:cubicBezTo>
                  <a:pt x="2412" y="574"/>
                  <a:pt x="2412" y="576"/>
                  <a:pt x="2413" y="575"/>
                </a:cubicBezTo>
                <a:cubicBezTo>
                  <a:pt x="2414" y="575"/>
                  <a:pt x="2414" y="575"/>
                  <a:pt x="2415" y="575"/>
                </a:cubicBezTo>
                <a:cubicBezTo>
                  <a:pt x="2415" y="574"/>
                  <a:pt x="2416" y="574"/>
                  <a:pt x="2416" y="574"/>
                </a:cubicBezTo>
                <a:cubicBezTo>
                  <a:pt x="2417" y="573"/>
                  <a:pt x="2418" y="573"/>
                  <a:pt x="2419" y="573"/>
                </a:cubicBezTo>
                <a:cubicBezTo>
                  <a:pt x="2420" y="573"/>
                  <a:pt x="2420" y="573"/>
                  <a:pt x="2421" y="572"/>
                </a:cubicBezTo>
                <a:cubicBezTo>
                  <a:pt x="2421" y="572"/>
                  <a:pt x="2421" y="571"/>
                  <a:pt x="2422" y="571"/>
                </a:cubicBezTo>
                <a:cubicBezTo>
                  <a:pt x="2423" y="571"/>
                  <a:pt x="2422" y="573"/>
                  <a:pt x="2422" y="574"/>
                </a:cubicBezTo>
                <a:cubicBezTo>
                  <a:pt x="2421" y="575"/>
                  <a:pt x="2419" y="575"/>
                  <a:pt x="2420" y="577"/>
                </a:cubicBezTo>
                <a:cubicBezTo>
                  <a:pt x="2420" y="578"/>
                  <a:pt x="2420" y="578"/>
                  <a:pt x="2419" y="578"/>
                </a:cubicBezTo>
                <a:cubicBezTo>
                  <a:pt x="2419" y="578"/>
                  <a:pt x="2418" y="578"/>
                  <a:pt x="2418" y="577"/>
                </a:cubicBezTo>
                <a:cubicBezTo>
                  <a:pt x="2417" y="577"/>
                  <a:pt x="2417" y="577"/>
                  <a:pt x="2416" y="577"/>
                </a:cubicBezTo>
                <a:cubicBezTo>
                  <a:pt x="2415" y="578"/>
                  <a:pt x="2416" y="579"/>
                  <a:pt x="2416" y="579"/>
                </a:cubicBezTo>
                <a:cubicBezTo>
                  <a:pt x="2415" y="581"/>
                  <a:pt x="2412" y="580"/>
                  <a:pt x="2411" y="580"/>
                </a:cubicBezTo>
                <a:cubicBezTo>
                  <a:pt x="2410" y="580"/>
                  <a:pt x="2409" y="580"/>
                  <a:pt x="2407" y="581"/>
                </a:cubicBezTo>
                <a:cubicBezTo>
                  <a:pt x="2405" y="581"/>
                  <a:pt x="2402" y="582"/>
                  <a:pt x="2399" y="582"/>
                </a:cubicBezTo>
                <a:cubicBezTo>
                  <a:pt x="2398" y="582"/>
                  <a:pt x="2397" y="581"/>
                  <a:pt x="2395" y="581"/>
                </a:cubicBezTo>
                <a:cubicBezTo>
                  <a:pt x="2394" y="581"/>
                  <a:pt x="2392" y="581"/>
                  <a:pt x="2390" y="581"/>
                </a:cubicBezTo>
                <a:cubicBezTo>
                  <a:pt x="2389" y="581"/>
                  <a:pt x="2387" y="582"/>
                  <a:pt x="2386" y="582"/>
                </a:cubicBezTo>
                <a:cubicBezTo>
                  <a:pt x="2385" y="582"/>
                  <a:pt x="2381" y="582"/>
                  <a:pt x="2383" y="583"/>
                </a:cubicBezTo>
                <a:cubicBezTo>
                  <a:pt x="2384" y="584"/>
                  <a:pt x="2388" y="582"/>
                  <a:pt x="2387" y="584"/>
                </a:cubicBezTo>
                <a:cubicBezTo>
                  <a:pt x="2386" y="585"/>
                  <a:pt x="2384" y="586"/>
                  <a:pt x="2383" y="586"/>
                </a:cubicBezTo>
                <a:cubicBezTo>
                  <a:pt x="2381" y="586"/>
                  <a:pt x="2380" y="586"/>
                  <a:pt x="2378" y="587"/>
                </a:cubicBezTo>
                <a:cubicBezTo>
                  <a:pt x="2378" y="587"/>
                  <a:pt x="2377" y="587"/>
                  <a:pt x="2376" y="588"/>
                </a:cubicBezTo>
                <a:cubicBezTo>
                  <a:pt x="2376" y="588"/>
                  <a:pt x="2375" y="589"/>
                  <a:pt x="2375" y="589"/>
                </a:cubicBezTo>
                <a:cubicBezTo>
                  <a:pt x="2374" y="590"/>
                  <a:pt x="2372" y="590"/>
                  <a:pt x="2370" y="589"/>
                </a:cubicBezTo>
                <a:cubicBezTo>
                  <a:pt x="2370" y="589"/>
                  <a:pt x="2369" y="589"/>
                  <a:pt x="2368" y="589"/>
                </a:cubicBezTo>
                <a:cubicBezTo>
                  <a:pt x="2368" y="590"/>
                  <a:pt x="2368" y="590"/>
                  <a:pt x="2368" y="591"/>
                </a:cubicBezTo>
                <a:cubicBezTo>
                  <a:pt x="2369" y="591"/>
                  <a:pt x="2370" y="591"/>
                  <a:pt x="2370" y="591"/>
                </a:cubicBezTo>
                <a:cubicBezTo>
                  <a:pt x="2371" y="591"/>
                  <a:pt x="2372" y="591"/>
                  <a:pt x="2372" y="592"/>
                </a:cubicBezTo>
                <a:cubicBezTo>
                  <a:pt x="2373" y="592"/>
                  <a:pt x="2374" y="591"/>
                  <a:pt x="2374" y="591"/>
                </a:cubicBezTo>
                <a:cubicBezTo>
                  <a:pt x="2375" y="590"/>
                  <a:pt x="2377" y="590"/>
                  <a:pt x="2377" y="591"/>
                </a:cubicBezTo>
                <a:cubicBezTo>
                  <a:pt x="2378" y="592"/>
                  <a:pt x="2377" y="592"/>
                  <a:pt x="2378" y="593"/>
                </a:cubicBezTo>
                <a:cubicBezTo>
                  <a:pt x="2379" y="593"/>
                  <a:pt x="2379" y="593"/>
                  <a:pt x="2380" y="593"/>
                </a:cubicBezTo>
                <a:cubicBezTo>
                  <a:pt x="2381" y="593"/>
                  <a:pt x="2381" y="593"/>
                  <a:pt x="2382" y="593"/>
                </a:cubicBezTo>
                <a:cubicBezTo>
                  <a:pt x="2382" y="592"/>
                  <a:pt x="2381" y="592"/>
                  <a:pt x="2380" y="591"/>
                </a:cubicBezTo>
                <a:cubicBezTo>
                  <a:pt x="2381" y="590"/>
                  <a:pt x="2383" y="591"/>
                  <a:pt x="2384" y="591"/>
                </a:cubicBezTo>
                <a:cubicBezTo>
                  <a:pt x="2386" y="591"/>
                  <a:pt x="2385" y="593"/>
                  <a:pt x="2386" y="594"/>
                </a:cubicBezTo>
                <a:cubicBezTo>
                  <a:pt x="2387" y="595"/>
                  <a:pt x="2388" y="595"/>
                  <a:pt x="2389" y="594"/>
                </a:cubicBezTo>
                <a:cubicBezTo>
                  <a:pt x="2391" y="594"/>
                  <a:pt x="2393" y="594"/>
                  <a:pt x="2394" y="593"/>
                </a:cubicBezTo>
                <a:cubicBezTo>
                  <a:pt x="2396" y="593"/>
                  <a:pt x="2397" y="592"/>
                  <a:pt x="2399" y="592"/>
                </a:cubicBezTo>
                <a:cubicBezTo>
                  <a:pt x="2400" y="592"/>
                  <a:pt x="2401" y="592"/>
                  <a:pt x="2403" y="592"/>
                </a:cubicBezTo>
                <a:cubicBezTo>
                  <a:pt x="2404" y="592"/>
                  <a:pt x="2406" y="592"/>
                  <a:pt x="2407" y="591"/>
                </a:cubicBezTo>
                <a:cubicBezTo>
                  <a:pt x="2408" y="591"/>
                  <a:pt x="2413" y="591"/>
                  <a:pt x="2412" y="589"/>
                </a:cubicBezTo>
                <a:cubicBezTo>
                  <a:pt x="2412" y="589"/>
                  <a:pt x="2411" y="589"/>
                  <a:pt x="2411" y="589"/>
                </a:cubicBezTo>
                <a:cubicBezTo>
                  <a:pt x="2410" y="588"/>
                  <a:pt x="2409" y="589"/>
                  <a:pt x="2408" y="588"/>
                </a:cubicBezTo>
                <a:cubicBezTo>
                  <a:pt x="2407" y="588"/>
                  <a:pt x="2407" y="587"/>
                  <a:pt x="2407" y="587"/>
                </a:cubicBezTo>
                <a:cubicBezTo>
                  <a:pt x="2406" y="587"/>
                  <a:pt x="2406" y="587"/>
                  <a:pt x="2407" y="586"/>
                </a:cubicBezTo>
                <a:cubicBezTo>
                  <a:pt x="2407" y="586"/>
                  <a:pt x="2409" y="586"/>
                  <a:pt x="2410" y="586"/>
                </a:cubicBezTo>
                <a:cubicBezTo>
                  <a:pt x="2411" y="586"/>
                  <a:pt x="2412" y="587"/>
                  <a:pt x="2412" y="586"/>
                </a:cubicBezTo>
                <a:cubicBezTo>
                  <a:pt x="2413" y="586"/>
                  <a:pt x="2414" y="586"/>
                  <a:pt x="2415" y="585"/>
                </a:cubicBezTo>
                <a:cubicBezTo>
                  <a:pt x="2415" y="585"/>
                  <a:pt x="2416" y="585"/>
                  <a:pt x="2417" y="585"/>
                </a:cubicBezTo>
                <a:cubicBezTo>
                  <a:pt x="2418" y="585"/>
                  <a:pt x="2418" y="584"/>
                  <a:pt x="2419" y="584"/>
                </a:cubicBezTo>
                <a:cubicBezTo>
                  <a:pt x="2421" y="582"/>
                  <a:pt x="2420" y="585"/>
                  <a:pt x="2419" y="586"/>
                </a:cubicBezTo>
                <a:cubicBezTo>
                  <a:pt x="2419" y="586"/>
                  <a:pt x="2418" y="587"/>
                  <a:pt x="2418" y="588"/>
                </a:cubicBezTo>
                <a:cubicBezTo>
                  <a:pt x="2417" y="589"/>
                  <a:pt x="2417" y="589"/>
                  <a:pt x="2416" y="590"/>
                </a:cubicBezTo>
                <a:cubicBezTo>
                  <a:pt x="2415" y="590"/>
                  <a:pt x="2415" y="591"/>
                  <a:pt x="2415" y="592"/>
                </a:cubicBezTo>
                <a:cubicBezTo>
                  <a:pt x="2414" y="593"/>
                  <a:pt x="2414" y="593"/>
                  <a:pt x="2413" y="594"/>
                </a:cubicBezTo>
                <a:cubicBezTo>
                  <a:pt x="2412" y="594"/>
                  <a:pt x="2408" y="592"/>
                  <a:pt x="2409" y="595"/>
                </a:cubicBezTo>
                <a:cubicBezTo>
                  <a:pt x="2409" y="595"/>
                  <a:pt x="2409" y="595"/>
                  <a:pt x="2410" y="595"/>
                </a:cubicBezTo>
                <a:cubicBezTo>
                  <a:pt x="2410" y="596"/>
                  <a:pt x="2410" y="596"/>
                  <a:pt x="2411" y="596"/>
                </a:cubicBezTo>
                <a:cubicBezTo>
                  <a:pt x="2412" y="597"/>
                  <a:pt x="2414" y="596"/>
                  <a:pt x="2416" y="597"/>
                </a:cubicBezTo>
                <a:cubicBezTo>
                  <a:pt x="2417" y="597"/>
                  <a:pt x="2417" y="599"/>
                  <a:pt x="2419" y="599"/>
                </a:cubicBezTo>
                <a:cubicBezTo>
                  <a:pt x="2419" y="599"/>
                  <a:pt x="2420" y="599"/>
                  <a:pt x="2421" y="600"/>
                </a:cubicBezTo>
                <a:cubicBezTo>
                  <a:pt x="2421" y="600"/>
                  <a:pt x="2422" y="600"/>
                  <a:pt x="2423" y="601"/>
                </a:cubicBezTo>
                <a:cubicBezTo>
                  <a:pt x="2423" y="601"/>
                  <a:pt x="2426" y="601"/>
                  <a:pt x="2427" y="602"/>
                </a:cubicBezTo>
                <a:cubicBezTo>
                  <a:pt x="2427" y="604"/>
                  <a:pt x="2423" y="603"/>
                  <a:pt x="2423" y="603"/>
                </a:cubicBezTo>
                <a:cubicBezTo>
                  <a:pt x="2421" y="603"/>
                  <a:pt x="2420" y="603"/>
                  <a:pt x="2418" y="602"/>
                </a:cubicBezTo>
                <a:cubicBezTo>
                  <a:pt x="2417" y="601"/>
                  <a:pt x="2416" y="600"/>
                  <a:pt x="2415" y="600"/>
                </a:cubicBezTo>
                <a:cubicBezTo>
                  <a:pt x="2413" y="598"/>
                  <a:pt x="2411" y="599"/>
                  <a:pt x="2410" y="599"/>
                </a:cubicBezTo>
                <a:cubicBezTo>
                  <a:pt x="2407" y="601"/>
                  <a:pt x="2403" y="599"/>
                  <a:pt x="2400" y="599"/>
                </a:cubicBezTo>
                <a:cubicBezTo>
                  <a:pt x="2399" y="599"/>
                  <a:pt x="2398" y="599"/>
                  <a:pt x="2397" y="599"/>
                </a:cubicBezTo>
                <a:cubicBezTo>
                  <a:pt x="2397" y="599"/>
                  <a:pt x="2396" y="598"/>
                  <a:pt x="2395" y="598"/>
                </a:cubicBezTo>
                <a:cubicBezTo>
                  <a:pt x="2393" y="597"/>
                  <a:pt x="2391" y="597"/>
                  <a:pt x="2389" y="596"/>
                </a:cubicBezTo>
                <a:cubicBezTo>
                  <a:pt x="2388" y="596"/>
                  <a:pt x="2388" y="596"/>
                  <a:pt x="2387" y="596"/>
                </a:cubicBezTo>
                <a:cubicBezTo>
                  <a:pt x="2386" y="596"/>
                  <a:pt x="2386" y="595"/>
                  <a:pt x="2385" y="595"/>
                </a:cubicBezTo>
                <a:cubicBezTo>
                  <a:pt x="2384" y="595"/>
                  <a:pt x="2384" y="595"/>
                  <a:pt x="2383" y="594"/>
                </a:cubicBezTo>
                <a:cubicBezTo>
                  <a:pt x="2382" y="594"/>
                  <a:pt x="2382" y="594"/>
                  <a:pt x="2381" y="594"/>
                </a:cubicBezTo>
                <a:cubicBezTo>
                  <a:pt x="2380" y="594"/>
                  <a:pt x="2380" y="595"/>
                  <a:pt x="2381" y="595"/>
                </a:cubicBezTo>
                <a:cubicBezTo>
                  <a:pt x="2382" y="596"/>
                  <a:pt x="2384" y="596"/>
                  <a:pt x="2384" y="597"/>
                </a:cubicBezTo>
                <a:cubicBezTo>
                  <a:pt x="2383" y="598"/>
                  <a:pt x="2381" y="597"/>
                  <a:pt x="2380" y="596"/>
                </a:cubicBezTo>
                <a:cubicBezTo>
                  <a:pt x="2380" y="596"/>
                  <a:pt x="2379" y="595"/>
                  <a:pt x="2378" y="595"/>
                </a:cubicBezTo>
                <a:cubicBezTo>
                  <a:pt x="2378" y="595"/>
                  <a:pt x="2377" y="596"/>
                  <a:pt x="2376" y="595"/>
                </a:cubicBezTo>
                <a:cubicBezTo>
                  <a:pt x="2375" y="595"/>
                  <a:pt x="2375" y="595"/>
                  <a:pt x="2374" y="594"/>
                </a:cubicBezTo>
                <a:cubicBezTo>
                  <a:pt x="2374" y="594"/>
                  <a:pt x="2373" y="594"/>
                  <a:pt x="2372" y="594"/>
                </a:cubicBezTo>
                <a:cubicBezTo>
                  <a:pt x="2371" y="594"/>
                  <a:pt x="2370" y="594"/>
                  <a:pt x="2370" y="594"/>
                </a:cubicBezTo>
                <a:cubicBezTo>
                  <a:pt x="2369" y="594"/>
                  <a:pt x="2369" y="595"/>
                  <a:pt x="2370" y="596"/>
                </a:cubicBezTo>
                <a:cubicBezTo>
                  <a:pt x="2371" y="596"/>
                  <a:pt x="2372" y="595"/>
                  <a:pt x="2373" y="596"/>
                </a:cubicBezTo>
                <a:cubicBezTo>
                  <a:pt x="2375" y="597"/>
                  <a:pt x="2373" y="599"/>
                  <a:pt x="2372" y="599"/>
                </a:cubicBezTo>
                <a:cubicBezTo>
                  <a:pt x="2370" y="601"/>
                  <a:pt x="2373" y="601"/>
                  <a:pt x="2374" y="601"/>
                </a:cubicBezTo>
                <a:cubicBezTo>
                  <a:pt x="2375" y="601"/>
                  <a:pt x="2375" y="602"/>
                  <a:pt x="2374" y="602"/>
                </a:cubicBezTo>
                <a:cubicBezTo>
                  <a:pt x="2374" y="602"/>
                  <a:pt x="2373" y="602"/>
                  <a:pt x="2372" y="603"/>
                </a:cubicBezTo>
                <a:cubicBezTo>
                  <a:pt x="2372" y="603"/>
                  <a:pt x="2371" y="603"/>
                  <a:pt x="2371" y="604"/>
                </a:cubicBezTo>
                <a:cubicBezTo>
                  <a:pt x="2372" y="605"/>
                  <a:pt x="2373" y="604"/>
                  <a:pt x="2374" y="604"/>
                </a:cubicBezTo>
                <a:cubicBezTo>
                  <a:pt x="2376" y="605"/>
                  <a:pt x="2372" y="606"/>
                  <a:pt x="2372" y="606"/>
                </a:cubicBezTo>
                <a:cubicBezTo>
                  <a:pt x="2370" y="606"/>
                  <a:pt x="2369" y="606"/>
                  <a:pt x="2368" y="605"/>
                </a:cubicBezTo>
                <a:cubicBezTo>
                  <a:pt x="2368" y="605"/>
                  <a:pt x="2367" y="604"/>
                  <a:pt x="2367" y="604"/>
                </a:cubicBezTo>
                <a:cubicBezTo>
                  <a:pt x="2366" y="604"/>
                  <a:pt x="2366" y="605"/>
                  <a:pt x="2366" y="605"/>
                </a:cubicBezTo>
                <a:cubicBezTo>
                  <a:pt x="2366" y="606"/>
                  <a:pt x="2368" y="607"/>
                  <a:pt x="2368" y="608"/>
                </a:cubicBezTo>
                <a:cubicBezTo>
                  <a:pt x="2368" y="609"/>
                  <a:pt x="2368" y="609"/>
                  <a:pt x="2367" y="609"/>
                </a:cubicBezTo>
                <a:cubicBezTo>
                  <a:pt x="2366" y="609"/>
                  <a:pt x="2366" y="608"/>
                  <a:pt x="2366" y="608"/>
                </a:cubicBezTo>
                <a:cubicBezTo>
                  <a:pt x="2365" y="607"/>
                  <a:pt x="2365" y="607"/>
                  <a:pt x="2364" y="607"/>
                </a:cubicBezTo>
                <a:cubicBezTo>
                  <a:pt x="2364" y="607"/>
                  <a:pt x="2364" y="607"/>
                  <a:pt x="2363" y="607"/>
                </a:cubicBezTo>
                <a:cubicBezTo>
                  <a:pt x="2363" y="608"/>
                  <a:pt x="2363" y="608"/>
                  <a:pt x="2362" y="608"/>
                </a:cubicBezTo>
                <a:cubicBezTo>
                  <a:pt x="2360" y="608"/>
                  <a:pt x="2362" y="609"/>
                  <a:pt x="2363" y="610"/>
                </a:cubicBezTo>
                <a:cubicBezTo>
                  <a:pt x="2364" y="611"/>
                  <a:pt x="2364" y="612"/>
                  <a:pt x="2364" y="614"/>
                </a:cubicBezTo>
                <a:cubicBezTo>
                  <a:pt x="2364" y="615"/>
                  <a:pt x="2363" y="617"/>
                  <a:pt x="2364" y="618"/>
                </a:cubicBezTo>
                <a:cubicBezTo>
                  <a:pt x="2364" y="618"/>
                  <a:pt x="2365" y="617"/>
                  <a:pt x="2365" y="617"/>
                </a:cubicBezTo>
                <a:cubicBezTo>
                  <a:pt x="2366" y="617"/>
                  <a:pt x="2367" y="616"/>
                  <a:pt x="2367" y="616"/>
                </a:cubicBezTo>
                <a:cubicBezTo>
                  <a:pt x="2369" y="615"/>
                  <a:pt x="2369" y="614"/>
                  <a:pt x="2371" y="613"/>
                </a:cubicBezTo>
                <a:cubicBezTo>
                  <a:pt x="2373" y="611"/>
                  <a:pt x="2376" y="609"/>
                  <a:pt x="2379" y="609"/>
                </a:cubicBezTo>
                <a:cubicBezTo>
                  <a:pt x="2381" y="609"/>
                  <a:pt x="2382" y="609"/>
                  <a:pt x="2384" y="609"/>
                </a:cubicBezTo>
                <a:cubicBezTo>
                  <a:pt x="2384" y="609"/>
                  <a:pt x="2385" y="608"/>
                  <a:pt x="2386" y="608"/>
                </a:cubicBezTo>
                <a:cubicBezTo>
                  <a:pt x="2386" y="607"/>
                  <a:pt x="2387" y="607"/>
                  <a:pt x="2388" y="607"/>
                </a:cubicBezTo>
                <a:cubicBezTo>
                  <a:pt x="2389" y="606"/>
                  <a:pt x="2390" y="605"/>
                  <a:pt x="2392" y="605"/>
                </a:cubicBezTo>
                <a:cubicBezTo>
                  <a:pt x="2394" y="603"/>
                  <a:pt x="2397" y="605"/>
                  <a:pt x="2400" y="604"/>
                </a:cubicBezTo>
                <a:cubicBezTo>
                  <a:pt x="2401" y="604"/>
                  <a:pt x="2402" y="602"/>
                  <a:pt x="2403" y="602"/>
                </a:cubicBezTo>
                <a:cubicBezTo>
                  <a:pt x="2403" y="604"/>
                  <a:pt x="2403" y="605"/>
                  <a:pt x="2402" y="605"/>
                </a:cubicBezTo>
                <a:cubicBezTo>
                  <a:pt x="2400" y="606"/>
                  <a:pt x="2400" y="607"/>
                  <a:pt x="2399" y="607"/>
                </a:cubicBezTo>
                <a:cubicBezTo>
                  <a:pt x="2398" y="608"/>
                  <a:pt x="2397" y="610"/>
                  <a:pt x="2398" y="610"/>
                </a:cubicBezTo>
                <a:cubicBezTo>
                  <a:pt x="2400" y="610"/>
                  <a:pt x="2401" y="609"/>
                  <a:pt x="2402" y="609"/>
                </a:cubicBezTo>
                <a:cubicBezTo>
                  <a:pt x="2403" y="609"/>
                  <a:pt x="2403" y="609"/>
                  <a:pt x="2404" y="610"/>
                </a:cubicBezTo>
                <a:cubicBezTo>
                  <a:pt x="2404" y="611"/>
                  <a:pt x="2405" y="610"/>
                  <a:pt x="2405" y="610"/>
                </a:cubicBezTo>
                <a:cubicBezTo>
                  <a:pt x="2407" y="609"/>
                  <a:pt x="2408" y="612"/>
                  <a:pt x="2409" y="610"/>
                </a:cubicBezTo>
                <a:cubicBezTo>
                  <a:pt x="2410" y="609"/>
                  <a:pt x="2410" y="607"/>
                  <a:pt x="2408" y="606"/>
                </a:cubicBezTo>
                <a:cubicBezTo>
                  <a:pt x="2407" y="606"/>
                  <a:pt x="2407" y="606"/>
                  <a:pt x="2406" y="605"/>
                </a:cubicBezTo>
                <a:cubicBezTo>
                  <a:pt x="2406" y="605"/>
                  <a:pt x="2406" y="604"/>
                  <a:pt x="2406" y="604"/>
                </a:cubicBezTo>
                <a:cubicBezTo>
                  <a:pt x="2406" y="604"/>
                  <a:pt x="2406" y="603"/>
                  <a:pt x="2406" y="603"/>
                </a:cubicBezTo>
                <a:cubicBezTo>
                  <a:pt x="2407" y="603"/>
                  <a:pt x="2408" y="603"/>
                  <a:pt x="2409" y="603"/>
                </a:cubicBezTo>
                <a:cubicBezTo>
                  <a:pt x="2410" y="603"/>
                  <a:pt x="2410" y="603"/>
                  <a:pt x="2411" y="602"/>
                </a:cubicBezTo>
                <a:cubicBezTo>
                  <a:pt x="2412" y="602"/>
                  <a:pt x="2412" y="602"/>
                  <a:pt x="2412" y="602"/>
                </a:cubicBezTo>
                <a:cubicBezTo>
                  <a:pt x="2413" y="602"/>
                  <a:pt x="2413" y="602"/>
                  <a:pt x="2413" y="602"/>
                </a:cubicBezTo>
                <a:cubicBezTo>
                  <a:pt x="2414" y="602"/>
                  <a:pt x="2414" y="602"/>
                  <a:pt x="2415" y="603"/>
                </a:cubicBezTo>
                <a:cubicBezTo>
                  <a:pt x="2416" y="604"/>
                  <a:pt x="2416" y="604"/>
                  <a:pt x="2417" y="604"/>
                </a:cubicBezTo>
                <a:cubicBezTo>
                  <a:pt x="2417" y="605"/>
                  <a:pt x="2417" y="606"/>
                  <a:pt x="2416" y="606"/>
                </a:cubicBezTo>
                <a:cubicBezTo>
                  <a:pt x="2416" y="607"/>
                  <a:pt x="2415" y="610"/>
                  <a:pt x="2417" y="609"/>
                </a:cubicBezTo>
                <a:cubicBezTo>
                  <a:pt x="2417" y="609"/>
                  <a:pt x="2417" y="609"/>
                  <a:pt x="2417" y="609"/>
                </a:cubicBezTo>
                <a:cubicBezTo>
                  <a:pt x="2418" y="608"/>
                  <a:pt x="2418" y="608"/>
                  <a:pt x="2418" y="608"/>
                </a:cubicBezTo>
                <a:cubicBezTo>
                  <a:pt x="2419" y="608"/>
                  <a:pt x="2420" y="609"/>
                  <a:pt x="2421" y="608"/>
                </a:cubicBezTo>
                <a:cubicBezTo>
                  <a:pt x="2421" y="608"/>
                  <a:pt x="2422" y="607"/>
                  <a:pt x="2423" y="607"/>
                </a:cubicBezTo>
                <a:cubicBezTo>
                  <a:pt x="2424" y="606"/>
                  <a:pt x="2424" y="606"/>
                  <a:pt x="2425" y="605"/>
                </a:cubicBezTo>
                <a:cubicBezTo>
                  <a:pt x="2426" y="605"/>
                  <a:pt x="2426" y="605"/>
                  <a:pt x="2427" y="605"/>
                </a:cubicBezTo>
                <a:cubicBezTo>
                  <a:pt x="2428" y="605"/>
                  <a:pt x="2428" y="606"/>
                  <a:pt x="2429" y="607"/>
                </a:cubicBezTo>
                <a:cubicBezTo>
                  <a:pt x="2429" y="607"/>
                  <a:pt x="2430" y="606"/>
                  <a:pt x="2431" y="607"/>
                </a:cubicBezTo>
                <a:cubicBezTo>
                  <a:pt x="2433" y="608"/>
                  <a:pt x="2430" y="609"/>
                  <a:pt x="2429" y="609"/>
                </a:cubicBezTo>
                <a:cubicBezTo>
                  <a:pt x="2428" y="610"/>
                  <a:pt x="2426" y="610"/>
                  <a:pt x="2425" y="611"/>
                </a:cubicBezTo>
                <a:cubicBezTo>
                  <a:pt x="2424" y="611"/>
                  <a:pt x="2423" y="612"/>
                  <a:pt x="2421" y="613"/>
                </a:cubicBezTo>
                <a:cubicBezTo>
                  <a:pt x="2421" y="613"/>
                  <a:pt x="2417" y="613"/>
                  <a:pt x="2419" y="614"/>
                </a:cubicBezTo>
                <a:cubicBezTo>
                  <a:pt x="2419" y="615"/>
                  <a:pt x="2422" y="613"/>
                  <a:pt x="2422" y="613"/>
                </a:cubicBezTo>
                <a:cubicBezTo>
                  <a:pt x="2423" y="613"/>
                  <a:pt x="2424" y="612"/>
                  <a:pt x="2425" y="612"/>
                </a:cubicBezTo>
                <a:cubicBezTo>
                  <a:pt x="2426" y="612"/>
                  <a:pt x="2426" y="612"/>
                  <a:pt x="2427" y="612"/>
                </a:cubicBezTo>
                <a:cubicBezTo>
                  <a:pt x="2429" y="612"/>
                  <a:pt x="2429" y="610"/>
                  <a:pt x="2431" y="610"/>
                </a:cubicBezTo>
                <a:cubicBezTo>
                  <a:pt x="2432" y="610"/>
                  <a:pt x="2433" y="611"/>
                  <a:pt x="2433" y="611"/>
                </a:cubicBezTo>
                <a:cubicBezTo>
                  <a:pt x="2434" y="611"/>
                  <a:pt x="2435" y="611"/>
                  <a:pt x="2435" y="612"/>
                </a:cubicBezTo>
                <a:cubicBezTo>
                  <a:pt x="2436" y="612"/>
                  <a:pt x="2437" y="612"/>
                  <a:pt x="2437" y="612"/>
                </a:cubicBezTo>
                <a:cubicBezTo>
                  <a:pt x="2437" y="613"/>
                  <a:pt x="2436" y="613"/>
                  <a:pt x="2436" y="613"/>
                </a:cubicBezTo>
                <a:cubicBezTo>
                  <a:pt x="2434" y="614"/>
                  <a:pt x="2433" y="614"/>
                  <a:pt x="2432" y="615"/>
                </a:cubicBezTo>
                <a:cubicBezTo>
                  <a:pt x="2430" y="615"/>
                  <a:pt x="2429" y="616"/>
                  <a:pt x="2427" y="616"/>
                </a:cubicBezTo>
                <a:cubicBezTo>
                  <a:pt x="2426" y="616"/>
                  <a:pt x="2424" y="616"/>
                  <a:pt x="2423" y="616"/>
                </a:cubicBezTo>
                <a:cubicBezTo>
                  <a:pt x="2420" y="616"/>
                  <a:pt x="2417" y="616"/>
                  <a:pt x="2414" y="614"/>
                </a:cubicBezTo>
                <a:cubicBezTo>
                  <a:pt x="2411" y="613"/>
                  <a:pt x="2409" y="614"/>
                  <a:pt x="2406" y="613"/>
                </a:cubicBezTo>
                <a:cubicBezTo>
                  <a:pt x="2405" y="612"/>
                  <a:pt x="2403" y="612"/>
                  <a:pt x="2402" y="612"/>
                </a:cubicBezTo>
                <a:cubicBezTo>
                  <a:pt x="2401" y="612"/>
                  <a:pt x="2400" y="612"/>
                  <a:pt x="2398" y="612"/>
                </a:cubicBezTo>
                <a:cubicBezTo>
                  <a:pt x="2396" y="612"/>
                  <a:pt x="2394" y="612"/>
                  <a:pt x="2393" y="612"/>
                </a:cubicBezTo>
                <a:cubicBezTo>
                  <a:pt x="2392" y="611"/>
                  <a:pt x="2391" y="611"/>
                  <a:pt x="2390" y="611"/>
                </a:cubicBezTo>
                <a:cubicBezTo>
                  <a:pt x="2388" y="610"/>
                  <a:pt x="2387" y="610"/>
                  <a:pt x="2385" y="610"/>
                </a:cubicBezTo>
                <a:cubicBezTo>
                  <a:pt x="2384" y="610"/>
                  <a:pt x="2382" y="611"/>
                  <a:pt x="2381" y="611"/>
                </a:cubicBezTo>
                <a:cubicBezTo>
                  <a:pt x="2380" y="612"/>
                  <a:pt x="2379" y="613"/>
                  <a:pt x="2377" y="614"/>
                </a:cubicBezTo>
                <a:cubicBezTo>
                  <a:pt x="2376" y="615"/>
                  <a:pt x="2373" y="615"/>
                  <a:pt x="2371" y="616"/>
                </a:cubicBezTo>
                <a:cubicBezTo>
                  <a:pt x="2370" y="616"/>
                  <a:pt x="2369" y="617"/>
                  <a:pt x="2368" y="618"/>
                </a:cubicBezTo>
                <a:cubicBezTo>
                  <a:pt x="2367" y="618"/>
                  <a:pt x="2366" y="618"/>
                  <a:pt x="2366" y="619"/>
                </a:cubicBezTo>
                <a:cubicBezTo>
                  <a:pt x="2365" y="619"/>
                  <a:pt x="2364" y="620"/>
                  <a:pt x="2363" y="620"/>
                </a:cubicBezTo>
                <a:cubicBezTo>
                  <a:pt x="2362" y="622"/>
                  <a:pt x="2359" y="622"/>
                  <a:pt x="2358" y="623"/>
                </a:cubicBezTo>
                <a:cubicBezTo>
                  <a:pt x="2357" y="624"/>
                  <a:pt x="2357" y="625"/>
                  <a:pt x="2357" y="626"/>
                </a:cubicBezTo>
                <a:cubicBezTo>
                  <a:pt x="2357" y="627"/>
                  <a:pt x="2358" y="628"/>
                  <a:pt x="2359" y="629"/>
                </a:cubicBezTo>
                <a:cubicBezTo>
                  <a:pt x="2360" y="629"/>
                  <a:pt x="2361" y="628"/>
                  <a:pt x="2362" y="628"/>
                </a:cubicBezTo>
                <a:cubicBezTo>
                  <a:pt x="2363" y="628"/>
                  <a:pt x="2364" y="628"/>
                  <a:pt x="2365" y="628"/>
                </a:cubicBezTo>
                <a:cubicBezTo>
                  <a:pt x="2365" y="627"/>
                  <a:pt x="2365" y="627"/>
                  <a:pt x="2366" y="626"/>
                </a:cubicBezTo>
                <a:cubicBezTo>
                  <a:pt x="2367" y="626"/>
                  <a:pt x="2368" y="626"/>
                  <a:pt x="2368" y="626"/>
                </a:cubicBezTo>
                <a:cubicBezTo>
                  <a:pt x="2370" y="625"/>
                  <a:pt x="2370" y="624"/>
                  <a:pt x="2371" y="625"/>
                </a:cubicBezTo>
                <a:cubicBezTo>
                  <a:pt x="2373" y="625"/>
                  <a:pt x="2374" y="627"/>
                  <a:pt x="2375" y="627"/>
                </a:cubicBezTo>
                <a:cubicBezTo>
                  <a:pt x="2375" y="627"/>
                  <a:pt x="2376" y="626"/>
                  <a:pt x="2376" y="626"/>
                </a:cubicBezTo>
                <a:cubicBezTo>
                  <a:pt x="2377" y="625"/>
                  <a:pt x="2378" y="625"/>
                  <a:pt x="2378" y="625"/>
                </a:cubicBezTo>
                <a:cubicBezTo>
                  <a:pt x="2380" y="625"/>
                  <a:pt x="2381" y="624"/>
                  <a:pt x="2382" y="624"/>
                </a:cubicBezTo>
                <a:cubicBezTo>
                  <a:pt x="2384" y="623"/>
                  <a:pt x="2385" y="623"/>
                  <a:pt x="2387" y="623"/>
                </a:cubicBezTo>
                <a:cubicBezTo>
                  <a:pt x="2388" y="623"/>
                  <a:pt x="2390" y="623"/>
                  <a:pt x="2391" y="623"/>
                </a:cubicBezTo>
                <a:cubicBezTo>
                  <a:pt x="2393" y="623"/>
                  <a:pt x="2394" y="623"/>
                  <a:pt x="2396" y="623"/>
                </a:cubicBezTo>
                <a:cubicBezTo>
                  <a:pt x="2397" y="623"/>
                  <a:pt x="2399" y="623"/>
                  <a:pt x="2400" y="623"/>
                </a:cubicBezTo>
                <a:cubicBezTo>
                  <a:pt x="2402" y="623"/>
                  <a:pt x="2403" y="623"/>
                  <a:pt x="2405" y="623"/>
                </a:cubicBezTo>
                <a:cubicBezTo>
                  <a:pt x="2406" y="623"/>
                  <a:pt x="2407" y="624"/>
                  <a:pt x="2408" y="625"/>
                </a:cubicBezTo>
                <a:cubicBezTo>
                  <a:pt x="2408" y="626"/>
                  <a:pt x="2409" y="628"/>
                  <a:pt x="2409" y="629"/>
                </a:cubicBezTo>
                <a:cubicBezTo>
                  <a:pt x="2408" y="629"/>
                  <a:pt x="2408" y="628"/>
                  <a:pt x="2408" y="627"/>
                </a:cubicBezTo>
                <a:cubicBezTo>
                  <a:pt x="2407" y="626"/>
                  <a:pt x="2407" y="626"/>
                  <a:pt x="2406" y="626"/>
                </a:cubicBezTo>
                <a:cubicBezTo>
                  <a:pt x="2404" y="624"/>
                  <a:pt x="2402" y="624"/>
                  <a:pt x="2399" y="624"/>
                </a:cubicBezTo>
                <a:cubicBezTo>
                  <a:pt x="2398" y="624"/>
                  <a:pt x="2397" y="624"/>
                  <a:pt x="2396" y="624"/>
                </a:cubicBezTo>
                <a:cubicBezTo>
                  <a:pt x="2394" y="624"/>
                  <a:pt x="2392" y="624"/>
                  <a:pt x="2390" y="624"/>
                </a:cubicBezTo>
                <a:cubicBezTo>
                  <a:pt x="2388" y="624"/>
                  <a:pt x="2387" y="625"/>
                  <a:pt x="2385" y="625"/>
                </a:cubicBezTo>
                <a:cubicBezTo>
                  <a:pt x="2384" y="625"/>
                  <a:pt x="2382" y="626"/>
                  <a:pt x="2380" y="626"/>
                </a:cubicBezTo>
                <a:cubicBezTo>
                  <a:pt x="2379" y="626"/>
                  <a:pt x="2378" y="626"/>
                  <a:pt x="2376" y="627"/>
                </a:cubicBezTo>
                <a:cubicBezTo>
                  <a:pt x="2375" y="627"/>
                  <a:pt x="2373" y="627"/>
                  <a:pt x="2372" y="627"/>
                </a:cubicBezTo>
                <a:cubicBezTo>
                  <a:pt x="2370" y="627"/>
                  <a:pt x="2368" y="627"/>
                  <a:pt x="2367" y="627"/>
                </a:cubicBezTo>
                <a:cubicBezTo>
                  <a:pt x="2365" y="628"/>
                  <a:pt x="2365" y="629"/>
                  <a:pt x="2363" y="630"/>
                </a:cubicBezTo>
                <a:cubicBezTo>
                  <a:pt x="2362" y="630"/>
                  <a:pt x="2360" y="629"/>
                  <a:pt x="2359" y="630"/>
                </a:cubicBezTo>
                <a:cubicBezTo>
                  <a:pt x="2359" y="630"/>
                  <a:pt x="2359" y="630"/>
                  <a:pt x="2358" y="630"/>
                </a:cubicBezTo>
                <a:cubicBezTo>
                  <a:pt x="2358" y="630"/>
                  <a:pt x="2357" y="630"/>
                  <a:pt x="2357" y="630"/>
                </a:cubicBezTo>
                <a:cubicBezTo>
                  <a:pt x="2356" y="631"/>
                  <a:pt x="2356" y="632"/>
                  <a:pt x="2356" y="632"/>
                </a:cubicBezTo>
                <a:cubicBezTo>
                  <a:pt x="2357" y="633"/>
                  <a:pt x="2357" y="633"/>
                  <a:pt x="2358" y="633"/>
                </a:cubicBezTo>
                <a:cubicBezTo>
                  <a:pt x="2358" y="634"/>
                  <a:pt x="2358" y="634"/>
                  <a:pt x="2359" y="635"/>
                </a:cubicBezTo>
                <a:cubicBezTo>
                  <a:pt x="2360" y="635"/>
                  <a:pt x="2361" y="635"/>
                  <a:pt x="2361" y="635"/>
                </a:cubicBezTo>
                <a:cubicBezTo>
                  <a:pt x="2362" y="636"/>
                  <a:pt x="2361" y="636"/>
                  <a:pt x="2360" y="636"/>
                </a:cubicBezTo>
                <a:cubicBezTo>
                  <a:pt x="2360" y="636"/>
                  <a:pt x="2358" y="636"/>
                  <a:pt x="2358" y="636"/>
                </a:cubicBezTo>
                <a:cubicBezTo>
                  <a:pt x="2358" y="637"/>
                  <a:pt x="2359" y="638"/>
                  <a:pt x="2359" y="638"/>
                </a:cubicBezTo>
                <a:cubicBezTo>
                  <a:pt x="2360" y="638"/>
                  <a:pt x="2362" y="638"/>
                  <a:pt x="2363" y="639"/>
                </a:cubicBezTo>
                <a:cubicBezTo>
                  <a:pt x="2364" y="640"/>
                  <a:pt x="2366" y="640"/>
                  <a:pt x="2367" y="640"/>
                </a:cubicBezTo>
                <a:cubicBezTo>
                  <a:pt x="2369" y="639"/>
                  <a:pt x="2370" y="640"/>
                  <a:pt x="2372" y="639"/>
                </a:cubicBezTo>
                <a:cubicBezTo>
                  <a:pt x="2374" y="639"/>
                  <a:pt x="2375" y="639"/>
                  <a:pt x="2377" y="639"/>
                </a:cubicBezTo>
                <a:cubicBezTo>
                  <a:pt x="2379" y="639"/>
                  <a:pt x="2380" y="639"/>
                  <a:pt x="2381" y="639"/>
                </a:cubicBezTo>
                <a:cubicBezTo>
                  <a:pt x="2382" y="639"/>
                  <a:pt x="2384" y="639"/>
                  <a:pt x="2384" y="639"/>
                </a:cubicBezTo>
                <a:cubicBezTo>
                  <a:pt x="2385" y="638"/>
                  <a:pt x="2384" y="638"/>
                  <a:pt x="2385" y="637"/>
                </a:cubicBezTo>
                <a:cubicBezTo>
                  <a:pt x="2385" y="636"/>
                  <a:pt x="2386" y="638"/>
                  <a:pt x="2386" y="638"/>
                </a:cubicBezTo>
                <a:cubicBezTo>
                  <a:pt x="2387" y="638"/>
                  <a:pt x="2388" y="638"/>
                  <a:pt x="2388" y="639"/>
                </a:cubicBezTo>
                <a:cubicBezTo>
                  <a:pt x="2388" y="640"/>
                  <a:pt x="2386" y="639"/>
                  <a:pt x="2387" y="641"/>
                </a:cubicBezTo>
                <a:cubicBezTo>
                  <a:pt x="2387" y="641"/>
                  <a:pt x="2388" y="641"/>
                  <a:pt x="2387" y="642"/>
                </a:cubicBezTo>
                <a:cubicBezTo>
                  <a:pt x="2385" y="643"/>
                  <a:pt x="2384" y="642"/>
                  <a:pt x="2383" y="641"/>
                </a:cubicBezTo>
                <a:cubicBezTo>
                  <a:pt x="2381" y="641"/>
                  <a:pt x="2380" y="642"/>
                  <a:pt x="2379" y="642"/>
                </a:cubicBezTo>
                <a:cubicBezTo>
                  <a:pt x="2377" y="642"/>
                  <a:pt x="2376" y="642"/>
                  <a:pt x="2374" y="643"/>
                </a:cubicBezTo>
                <a:cubicBezTo>
                  <a:pt x="2374" y="643"/>
                  <a:pt x="2373" y="644"/>
                  <a:pt x="2374" y="644"/>
                </a:cubicBezTo>
                <a:cubicBezTo>
                  <a:pt x="2375" y="644"/>
                  <a:pt x="2375" y="643"/>
                  <a:pt x="2376" y="643"/>
                </a:cubicBezTo>
                <a:cubicBezTo>
                  <a:pt x="2377" y="643"/>
                  <a:pt x="2377" y="643"/>
                  <a:pt x="2378" y="643"/>
                </a:cubicBezTo>
                <a:cubicBezTo>
                  <a:pt x="2379" y="643"/>
                  <a:pt x="2380" y="643"/>
                  <a:pt x="2380" y="643"/>
                </a:cubicBezTo>
                <a:cubicBezTo>
                  <a:pt x="2381" y="644"/>
                  <a:pt x="2381" y="644"/>
                  <a:pt x="2380" y="644"/>
                </a:cubicBezTo>
                <a:cubicBezTo>
                  <a:pt x="2380" y="644"/>
                  <a:pt x="2379" y="645"/>
                  <a:pt x="2378" y="645"/>
                </a:cubicBezTo>
                <a:cubicBezTo>
                  <a:pt x="2377" y="646"/>
                  <a:pt x="2375" y="645"/>
                  <a:pt x="2374" y="645"/>
                </a:cubicBezTo>
                <a:cubicBezTo>
                  <a:pt x="2373" y="645"/>
                  <a:pt x="2373" y="646"/>
                  <a:pt x="2374" y="646"/>
                </a:cubicBezTo>
                <a:cubicBezTo>
                  <a:pt x="2374" y="646"/>
                  <a:pt x="2375" y="646"/>
                  <a:pt x="2376" y="646"/>
                </a:cubicBezTo>
                <a:cubicBezTo>
                  <a:pt x="2378" y="646"/>
                  <a:pt x="2379" y="646"/>
                  <a:pt x="2381" y="645"/>
                </a:cubicBezTo>
                <a:cubicBezTo>
                  <a:pt x="2381" y="645"/>
                  <a:pt x="2382" y="645"/>
                  <a:pt x="2382" y="646"/>
                </a:cubicBezTo>
                <a:cubicBezTo>
                  <a:pt x="2382" y="647"/>
                  <a:pt x="2381" y="647"/>
                  <a:pt x="2380" y="647"/>
                </a:cubicBezTo>
                <a:cubicBezTo>
                  <a:pt x="2377" y="647"/>
                  <a:pt x="2374" y="648"/>
                  <a:pt x="2371" y="648"/>
                </a:cubicBezTo>
                <a:cubicBezTo>
                  <a:pt x="2370" y="647"/>
                  <a:pt x="2369" y="648"/>
                  <a:pt x="2367" y="648"/>
                </a:cubicBezTo>
                <a:cubicBezTo>
                  <a:pt x="2367" y="649"/>
                  <a:pt x="2366" y="649"/>
                  <a:pt x="2366" y="650"/>
                </a:cubicBezTo>
                <a:cubicBezTo>
                  <a:pt x="2367" y="650"/>
                  <a:pt x="2368" y="650"/>
                  <a:pt x="2368" y="651"/>
                </a:cubicBezTo>
                <a:cubicBezTo>
                  <a:pt x="2369" y="651"/>
                  <a:pt x="2369" y="651"/>
                  <a:pt x="2370" y="652"/>
                </a:cubicBezTo>
                <a:cubicBezTo>
                  <a:pt x="2370" y="652"/>
                  <a:pt x="2371" y="652"/>
                  <a:pt x="2371" y="652"/>
                </a:cubicBezTo>
                <a:cubicBezTo>
                  <a:pt x="2373" y="652"/>
                  <a:pt x="2374" y="652"/>
                  <a:pt x="2376" y="651"/>
                </a:cubicBezTo>
                <a:cubicBezTo>
                  <a:pt x="2377" y="651"/>
                  <a:pt x="2382" y="651"/>
                  <a:pt x="2383" y="653"/>
                </a:cubicBezTo>
                <a:cubicBezTo>
                  <a:pt x="2381" y="653"/>
                  <a:pt x="2379" y="652"/>
                  <a:pt x="2377" y="652"/>
                </a:cubicBezTo>
                <a:cubicBezTo>
                  <a:pt x="2376" y="652"/>
                  <a:pt x="2376" y="652"/>
                  <a:pt x="2375" y="652"/>
                </a:cubicBezTo>
                <a:cubicBezTo>
                  <a:pt x="2375" y="653"/>
                  <a:pt x="2374" y="653"/>
                  <a:pt x="2373" y="653"/>
                </a:cubicBezTo>
                <a:cubicBezTo>
                  <a:pt x="2373" y="653"/>
                  <a:pt x="2372" y="654"/>
                  <a:pt x="2372" y="654"/>
                </a:cubicBezTo>
                <a:cubicBezTo>
                  <a:pt x="2371" y="654"/>
                  <a:pt x="2370" y="653"/>
                  <a:pt x="2370" y="653"/>
                </a:cubicBezTo>
                <a:cubicBezTo>
                  <a:pt x="2369" y="653"/>
                  <a:pt x="2367" y="653"/>
                  <a:pt x="2365" y="653"/>
                </a:cubicBezTo>
                <a:cubicBezTo>
                  <a:pt x="2364" y="653"/>
                  <a:pt x="2363" y="654"/>
                  <a:pt x="2362" y="654"/>
                </a:cubicBezTo>
                <a:cubicBezTo>
                  <a:pt x="2361" y="656"/>
                  <a:pt x="2363" y="655"/>
                  <a:pt x="2363" y="656"/>
                </a:cubicBezTo>
                <a:cubicBezTo>
                  <a:pt x="2363" y="658"/>
                  <a:pt x="2361" y="657"/>
                  <a:pt x="2361" y="658"/>
                </a:cubicBezTo>
                <a:cubicBezTo>
                  <a:pt x="2360" y="659"/>
                  <a:pt x="2361" y="659"/>
                  <a:pt x="2362" y="659"/>
                </a:cubicBezTo>
                <a:cubicBezTo>
                  <a:pt x="2362" y="660"/>
                  <a:pt x="2362" y="660"/>
                  <a:pt x="2363" y="661"/>
                </a:cubicBezTo>
                <a:cubicBezTo>
                  <a:pt x="2364" y="661"/>
                  <a:pt x="2367" y="660"/>
                  <a:pt x="2366" y="662"/>
                </a:cubicBezTo>
                <a:cubicBezTo>
                  <a:pt x="2366" y="663"/>
                  <a:pt x="2365" y="663"/>
                  <a:pt x="2365" y="663"/>
                </a:cubicBezTo>
                <a:cubicBezTo>
                  <a:pt x="2364" y="664"/>
                  <a:pt x="2364" y="664"/>
                  <a:pt x="2363" y="664"/>
                </a:cubicBezTo>
                <a:cubicBezTo>
                  <a:pt x="2363" y="665"/>
                  <a:pt x="2362" y="665"/>
                  <a:pt x="2362" y="666"/>
                </a:cubicBezTo>
                <a:cubicBezTo>
                  <a:pt x="2362" y="667"/>
                  <a:pt x="2364" y="667"/>
                  <a:pt x="2365" y="667"/>
                </a:cubicBezTo>
                <a:cubicBezTo>
                  <a:pt x="2366" y="667"/>
                  <a:pt x="2367" y="667"/>
                  <a:pt x="2367" y="668"/>
                </a:cubicBezTo>
                <a:cubicBezTo>
                  <a:pt x="2368" y="669"/>
                  <a:pt x="2365" y="668"/>
                  <a:pt x="2366" y="670"/>
                </a:cubicBezTo>
                <a:cubicBezTo>
                  <a:pt x="2367" y="670"/>
                  <a:pt x="2369" y="670"/>
                  <a:pt x="2369" y="670"/>
                </a:cubicBezTo>
                <a:cubicBezTo>
                  <a:pt x="2369" y="671"/>
                  <a:pt x="2367" y="671"/>
                  <a:pt x="2366" y="671"/>
                </a:cubicBezTo>
                <a:cubicBezTo>
                  <a:pt x="2366" y="672"/>
                  <a:pt x="2368" y="672"/>
                  <a:pt x="2368" y="672"/>
                </a:cubicBezTo>
                <a:cubicBezTo>
                  <a:pt x="2369" y="671"/>
                  <a:pt x="2370" y="672"/>
                  <a:pt x="2371" y="672"/>
                </a:cubicBezTo>
                <a:cubicBezTo>
                  <a:pt x="2372" y="672"/>
                  <a:pt x="2373" y="671"/>
                  <a:pt x="2375" y="671"/>
                </a:cubicBezTo>
                <a:cubicBezTo>
                  <a:pt x="2375" y="672"/>
                  <a:pt x="2374" y="672"/>
                  <a:pt x="2373" y="672"/>
                </a:cubicBezTo>
                <a:cubicBezTo>
                  <a:pt x="2373" y="672"/>
                  <a:pt x="2373" y="673"/>
                  <a:pt x="2372" y="673"/>
                </a:cubicBezTo>
                <a:cubicBezTo>
                  <a:pt x="2372" y="673"/>
                  <a:pt x="2371" y="673"/>
                  <a:pt x="2371" y="673"/>
                </a:cubicBezTo>
                <a:cubicBezTo>
                  <a:pt x="2369" y="673"/>
                  <a:pt x="2370" y="674"/>
                  <a:pt x="2371" y="674"/>
                </a:cubicBezTo>
                <a:cubicBezTo>
                  <a:pt x="2372" y="675"/>
                  <a:pt x="2373" y="675"/>
                  <a:pt x="2374" y="675"/>
                </a:cubicBezTo>
                <a:cubicBezTo>
                  <a:pt x="2374" y="675"/>
                  <a:pt x="2375" y="674"/>
                  <a:pt x="2376" y="675"/>
                </a:cubicBezTo>
                <a:cubicBezTo>
                  <a:pt x="2376" y="675"/>
                  <a:pt x="2375" y="676"/>
                  <a:pt x="2375" y="676"/>
                </a:cubicBezTo>
                <a:cubicBezTo>
                  <a:pt x="2374" y="677"/>
                  <a:pt x="2373" y="678"/>
                  <a:pt x="2372" y="679"/>
                </a:cubicBezTo>
                <a:cubicBezTo>
                  <a:pt x="2372" y="679"/>
                  <a:pt x="2371" y="678"/>
                  <a:pt x="2370" y="679"/>
                </a:cubicBezTo>
                <a:cubicBezTo>
                  <a:pt x="2370" y="680"/>
                  <a:pt x="2371" y="680"/>
                  <a:pt x="2371" y="680"/>
                </a:cubicBezTo>
                <a:cubicBezTo>
                  <a:pt x="2372" y="679"/>
                  <a:pt x="2374" y="680"/>
                  <a:pt x="2375" y="679"/>
                </a:cubicBezTo>
                <a:cubicBezTo>
                  <a:pt x="2375" y="678"/>
                  <a:pt x="2375" y="677"/>
                  <a:pt x="2376" y="677"/>
                </a:cubicBezTo>
                <a:cubicBezTo>
                  <a:pt x="2377" y="677"/>
                  <a:pt x="2377" y="678"/>
                  <a:pt x="2376" y="679"/>
                </a:cubicBezTo>
                <a:cubicBezTo>
                  <a:pt x="2376" y="680"/>
                  <a:pt x="2375" y="679"/>
                  <a:pt x="2374" y="680"/>
                </a:cubicBezTo>
                <a:cubicBezTo>
                  <a:pt x="2374" y="680"/>
                  <a:pt x="2374" y="681"/>
                  <a:pt x="2373" y="681"/>
                </a:cubicBezTo>
                <a:cubicBezTo>
                  <a:pt x="2372" y="681"/>
                  <a:pt x="2371" y="681"/>
                  <a:pt x="2371" y="681"/>
                </a:cubicBezTo>
                <a:cubicBezTo>
                  <a:pt x="2371" y="682"/>
                  <a:pt x="2372" y="682"/>
                  <a:pt x="2373" y="682"/>
                </a:cubicBezTo>
                <a:cubicBezTo>
                  <a:pt x="2373" y="682"/>
                  <a:pt x="2374" y="682"/>
                  <a:pt x="2375" y="682"/>
                </a:cubicBezTo>
                <a:cubicBezTo>
                  <a:pt x="2376" y="682"/>
                  <a:pt x="2376" y="681"/>
                  <a:pt x="2376" y="681"/>
                </a:cubicBezTo>
                <a:cubicBezTo>
                  <a:pt x="2378" y="681"/>
                  <a:pt x="2377" y="683"/>
                  <a:pt x="2377" y="684"/>
                </a:cubicBezTo>
                <a:cubicBezTo>
                  <a:pt x="2376" y="685"/>
                  <a:pt x="2374" y="684"/>
                  <a:pt x="2373" y="684"/>
                </a:cubicBezTo>
                <a:cubicBezTo>
                  <a:pt x="2372" y="685"/>
                  <a:pt x="2372" y="686"/>
                  <a:pt x="2373" y="686"/>
                </a:cubicBezTo>
                <a:cubicBezTo>
                  <a:pt x="2373" y="686"/>
                  <a:pt x="2374" y="686"/>
                  <a:pt x="2375" y="686"/>
                </a:cubicBezTo>
                <a:cubicBezTo>
                  <a:pt x="2376" y="685"/>
                  <a:pt x="2377" y="686"/>
                  <a:pt x="2378" y="684"/>
                </a:cubicBezTo>
                <a:cubicBezTo>
                  <a:pt x="2378" y="682"/>
                  <a:pt x="2379" y="681"/>
                  <a:pt x="2380" y="682"/>
                </a:cubicBezTo>
                <a:cubicBezTo>
                  <a:pt x="2382" y="684"/>
                  <a:pt x="2380" y="684"/>
                  <a:pt x="2380" y="685"/>
                </a:cubicBezTo>
                <a:cubicBezTo>
                  <a:pt x="2379" y="687"/>
                  <a:pt x="2382" y="687"/>
                  <a:pt x="2383" y="687"/>
                </a:cubicBezTo>
                <a:cubicBezTo>
                  <a:pt x="2384" y="687"/>
                  <a:pt x="2384" y="688"/>
                  <a:pt x="2385" y="688"/>
                </a:cubicBezTo>
                <a:cubicBezTo>
                  <a:pt x="2386" y="688"/>
                  <a:pt x="2387" y="688"/>
                  <a:pt x="2387" y="688"/>
                </a:cubicBezTo>
                <a:cubicBezTo>
                  <a:pt x="2387" y="688"/>
                  <a:pt x="2387" y="689"/>
                  <a:pt x="2387" y="690"/>
                </a:cubicBezTo>
                <a:cubicBezTo>
                  <a:pt x="2387" y="690"/>
                  <a:pt x="2388" y="690"/>
                  <a:pt x="2388" y="691"/>
                </a:cubicBezTo>
                <a:cubicBezTo>
                  <a:pt x="2388" y="692"/>
                  <a:pt x="2388" y="691"/>
                  <a:pt x="2387" y="692"/>
                </a:cubicBezTo>
                <a:cubicBezTo>
                  <a:pt x="2386" y="692"/>
                  <a:pt x="2385" y="693"/>
                  <a:pt x="2385" y="694"/>
                </a:cubicBezTo>
                <a:cubicBezTo>
                  <a:pt x="2385" y="694"/>
                  <a:pt x="2385" y="695"/>
                  <a:pt x="2385" y="695"/>
                </a:cubicBezTo>
                <a:cubicBezTo>
                  <a:pt x="2385" y="696"/>
                  <a:pt x="2386" y="696"/>
                  <a:pt x="2386" y="696"/>
                </a:cubicBezTo>
                <a:cubicBezTo>
                  <a:pt x="2386" y="696"/>
                  <a:pt x="2386" y="697"/>
                  <a:pt x="2386" y="697"/>
                </a:cubicBezTo>
                <a:cubicBezTo>
                  <a:pt x="2387" y="698"/>
                  <a:pt x="2388" y="695"/>
                  <a:pt x="2388" y="695"/>
                </a:cubicBezTo>
                <a:cubicBezTo>
                  <a:pt x="2389" y="694"/>
                  <a:pt x="2392" y="694"/>
                  <a:pt x="2391" y="696"/>
                </a:cubicBezTo>
                <a:cubicBezTo>
                  <a:pt x="2391" y="696"/>
                  <a:pt x="2390" y="696"/>
                  <a:pt x="2390" y="697"/>
                </a:cubicBezTo>
                <a:cubicBezTo>
                  <a:pt x="2390" y="698"/>
                  <a:pt x="2391" y="698"/>
                  <a:pt x="2392" y="698"/>
                </a:cubicBezTo>
                <a:cubicBezTo>
                  <a:pt x="2393" y="698"/>
                  <a:pt x="2392" y="700"/>
                  <a:pt x="2391" y="700"/>
                </a:cubicBezTo>
                <a:cubicBezTo>
                  <a:pt x="2390" y="701"/>
                  <a:pt x="2389" y="701"/>
                  <a:pt x="2391" y="702"/>
                </a:cubicBezTo>
                <a:cubicBezTo>
                  <a:pt x="2391" y="702"/>
                  <a:pt x="2392" y="702"/>
                  <a:pt x="2392" y="703"/>
                </a:cubicBezTo>
                <a:cubicBezTo>
                  <a:pt x="2392" y="703"/>
                  <a:pt x="2392" y="704"/>
                  <a:pt x="2393" y="704"/>
                </a:cubicBezTo>
                <a:cubicBezTo>
                  <a:pt x="2394" y="704"/>
                  <a:pt x="2394" y="704"/>
                  <a:pt x="2395" y="705"/>
                </a:cubicBezTo>
                <a:cubicBezTo>
                  <a:pt x="2395" y="705"/>
                  <a:pt x="2395" y="706"/>
                  <a:pt x="2394" y="706"/>
                </a:cubicBezTo>
                <a:cubicBezTo>
                  <a:pt x="2394" y="707"/>
                  <a:pt x="2393" y="706"/>
                  <a:pt x="2392" y="707"/>
                </a:cubicBezTo>
                <a:cubicBezTo>
                  <a:pt x="2392" y="707"/>
                  <a:pt x="2392" y="708"/>
                  <a:pt x="2391" y="709"/>
                </a:cubicBezTo>
                <a:cubicBezTo>
                  <a:pt x="2391" y="709"/>
                  <a:pt x="2390" y="710"/>
                  <a:pt x="2391" y="710"/>
                </a:cubicBezTo>
                <a:cubicBezTo>
                  <a:pt x="2392" y="711"/>
                  <a:pt x="2393" y="711"/>
                  <a:pt x="2393" y="711"/>
                </a:cubicBezTo>
                <a:cubicBezTo>
                  <a:pt x="2395" y="711"/>
                  <a:pt x="2396" y="712"/>
                  <a:pt x="2397" y="711"/>
                </a:cubicBezTo>
                <a:cubicBezTo>
                  <a:pt x="2398" y="711"/>
                  <a:pt x="2399" y="710"/>
                  <a:pt x="2400" y="709"/>
                </a:cubicBezTo>
                <a:cubicBezTo>
                  <a:pt x="2400" y="708"/>
                  <a:pt x="2400" y="707"/>
                  <a:pt x="2401" y="707"/>
                </a:cubicBezTo>
                <a:cubicBezTo>
                  <a:pt x="2401" y="706"/>
                  <a:pt x="2402" y="706"/>
                  <a:pt x="2403" y="706"/>
                </a:cubicBezTo>
                <a:cubicBezTo>
                  <a:pt x="2403" y="705"/>
                  <a:pt x="2404" y="704"/>
                  <a:pt x="2405" y="704"/>
                </a:cubicBezTo>
                <a:cubicBezTo>
                  <a:pt x="2405" y="706"/>
                  <a:pt x="2401" y="707"/>
                  <a:pt x="2402" y="708"/>
                </a:cubicBezTo>
                <a:cubicBezTo>
                  <a:pt x="2403" y="708"/>
                  <a:pt x="2404" y="708"/>
                  <a:pt x="2404" y="708"/>
                </a:cubicBezTo>
                <a:cubicBezTo>
                  <a:pt x="2405" y="708"/>
                  <a:pt x="2406" y="708"/>
                  <a:pt x="2406" y="707"/>
                </a:cubicBezTo>
                <a:cubicBezTo>
                  <a:pt x="2408" y="707"/>
                  <a:pt x="2408" y="705"/>
                  <a:pt x="2410" y="705"/>
                </a:cubicBezTo>
                <a:cubicBezTo>
                  <a:pt x="2410" y="705"/>
                  <a:pt x="2410" y="705"/>
                  <a:pt x="2410" y="705"/>
                </a:cubicBezTo>
                <a:cubicBezTo>
                  <a:pt x="2409" y="706"/>
                  <a:pt x="2408" y="708"/>
                  <a:pt x="2407" y="708"/>
                </a:cubicBezTo>
                <a:cubicBezTo>
                  <a:pt x="2406" y="709"/>
                  <a:pt x="2404" y="709"/>
                  <a:pt x="2403" y="709"/>
                </a:cubicBezTo>
                <a:cubicBezTo>
                  <a:pt x="2401" y="709"/>
                  <a:pt x="2401" y="708"/>
                  <a:pt x="2399" y="710"/>
                </a:cubicBezTo>
                <a:cubicBezTo>
                  <a:pt x="2398" y="711"/>
                  <a:pt x="2398" y="712"/>
                  <a:pt x="2397" y="713"/>
                </a:cubicBezTo>
                <a:cubicBezTo>
                  <a:pt x="2396" y="714"/>
                  <a:pt x="2394" y="714"/>
                  <a:pt x="2393" y="715"/>
                </a:cubicBezTo>
                <a:cubicBezTo>
                  <a:pt x="2392" y="717"/>
                  <a:pt x="2393" y="718"/>
                  <a:pt x="2393" y="720"/>
                </a:cubicBezTo>
                <a:cubicBezTo>
                  <a:pt x="2395" y="723"/>
                  <a:pt x="2392" y="728"/>
                  <a:pt x="2396" y="731"/>
                </a:cubicBezTo>
                <a:cubicBezTo>
                  <a:pt x="2398" y="732"/>
                  <a:pt x="2400" y="730"/>
                  <a:pt x="2401" y="729"/>
                </a:cubicBezTo>
                <a:cubicBezTo>
                  <a:pt x="2402" y="727"/>
                  <a:pt x="2402" y="726"/>
                  <a:pt x="2403" y="725"/>
                </a:cubicBezTo>
                <a:cubicBezTo>
                  <a:pt x="2404" y="724"/>
                  <a:pt x="2406" y="723"/>
                  <a:pt x="2406" y="722"/>
                </a:cubicBezTo>
                <a:cubicBezTo>
                  <a:pt x="2407" y="721"/>
                  <a:pt x="2407" y="720"/>
                  <a:pt x="2408" y="718"/>
                </a:cubicBezTo>
                <a:cubicBezTo>
                  <a:pt x="2408" y="718"/>
                  <a:pt x="2409" y="718"/>
                  <a:pt x="2409" y="717"/>
                </a:cubicBezTo>
                <a:cubicBezTo>
                  <a:pt x="2410" y="717"/>
                  <a:pt x="2410" y="716"/>
                  <a:pt x="2410" y="715"/>
                </a:cubicBezTo>
                <a:cubicBezTo>
                  <a:pt x="2411" y="714"/>
                  <a:pt x="2412" y="713"/>
                  <a:pt x="2413" y="712"/>
                </a:cubicBezTo>
                <a:cubicBezTo>
                  <a:pt x="2414" y="711"/>
                  <a:pt x="2415" y="712"/>
                  <a:pt x="2414" y="713"/>
                </a:cubicBezTo>
                <a:cubicBezTo>
                  <a:pt x="2413" y="714"/>
                  <a:pt x="2412" y="716"/>
                  <a:pt x="2412" y="717"/>
                </a:cubicBezTo>
                <a:cubicBezTo>
                  <a:pt x="2413" y="719"/>
                  <a:pt x="2415" y="717"/>
                  <a:pt x="2416" y="717"/>
                </a:cubicBezTo>
                <a:cubicBezTo>
                  <a:pt x="2417" y="716"/>
                  <a:pt x="2418" y="715"/>
                  <a:pt x="2419" y="714"/>
                </a:cubicBezTo>
                <a:cubicBezTo>
                  <a:pt x="2421" y="714"/>
                  <a:pt x="2423" y="714"/>
                  <a:pt x="2424" y="711"/>
                </a:cubicBezTo>
                <a:cubicBezTo>
                  <a:pt x="2424" y="711"/>
                  <a:pt x="2424" y="710"/>
                  <a:pt x="2423" y="710"/>
                </a:cubicBezTo>
                <a:cubicBezTo>
                  <a:pt x="2423" y="709"/>
                  <a:pt x="2423" y="710"/>
                  <a:pt x="2422" y="709"/>
                </a:cubicBezTo>
                <a:cubicBezTo>
                  <a:pt x="2422" y="709"/>
                  <a:pt x="2423" y="708"/>
                  <a:pt x="2423" y="708"/>
                </a:cubicBezTo>
                <a:cubicBezTo>
                  <a:pt x="2423" y="706"/>
                  <a:pt x="2422" y="706"/>
                  <a:pt x="2420" y="705"/>
                </a:cubicBezTo>
                <a:cubicBezTo>
                  <a:pt x="2419" y="704"/>
                  <a:pt x="2419" y="703"/>
                  <a:pt x="2419" y="701"/>
                </a:cubicBezTo>
                <a:cubicBezTo>
                  <a:pt x="2419" y="700"/>
                  <a:pt x="2419" y="700"/>
                  <a:pt x="2418" y="699"/>
                </a:cubicBezTo>
                <a:cubicBezTo>
                  <a:pt x="2418" y="699"/>
                  <a:pt x="2417" y="699"/>
                  <a:pt x="2417" y="698"/>
                </a:cubicBezTo>
                <a:cubicBezTo>
                  <a:pt x="2418" y="698"/>
                  <a:pt x="2420" y="698"/>
                  <a:pt x="2420" y="699"/>
                </a:cubicBezTo>
                <a:cubicBezTo>
                  <a:pt x="2422" y="699"/>
                  <a:pt x="2421" y="701"/>
                  <a:pt x="2421" y="702"/>
                </a:cubicBezTo>
                <a:cubicBezTo>
                  <a:pt x="2421" y="705"/>
                  <a:pt x="2424" y="707"/>
                  <a:pt x="2424" y="710"/>
                </a:cubicBezTo>
                <a:cubicBezTo>
                  <a:pt x="2425" y="712"/>
                  <a:pt x="2425" y="712"/>
                  <a:pt x="2427" y="713"/>
                </a:cubicBezTo>
                <a:cubicBezTo>
                  <a:pt x="2428" y="713"/>
                  <a:pt x="2431" y="714"/>
                  <a:pt x="2432" y="712"/>
                </a:cubicBezTo>
                <a:cubicBezTo>
                  <a:pt x="2433" y="711"/>
                  <a:pt x="2433" y="711"/>
                  <a:pt x="2434" y="711"/>
                </a:cubicBezTo>
                <a:cubicBezTo>
                  <a:pt x="2435" y="710"/>
                  <a:pt x="2436" y="709"/>
                  <a:pt x="2437" y="711"/>
                </a:cubicBezTo>
                <a:cubicBezTo>
                  <a:pt x="2437" y="712"/>
                  <a:pt x="2437" y="713"/>
                  <a:pt x="2436" y="714"/>
                </a:cubicBezTo>
                <a:cubicBezTo>
                  <a:pt x="2436" y="715"/>
                  <a:pt x="2436" y="716"/>
                  <a:pt x="2435" y="718"/>
                </a:cubicBezTo>
                <a:cubicBezTo>
                  <a:pt x="2434" y="719"/>
                  <a:pt x="2435" y="720"/>
                  <a:pt x="2437" y="721"/>
                </a:cubicBezTo>
                <a:cubicBezTo>
                  <a:pt x="2438" y="722"/>
                  <a:pt x="2439" y="722"/>
                  <a:pt x="2440" y="723"/>
                </a:cubicBezTo>
                <a:cubicBezTo>
                  <a:pt x="2440" y="723"/>
                  <a:pt x="2440" y="723"/>
                  <a:pt x="2440" y="724"/>
                </a:cubicBezTo>
                <a:cubicBezTo>
                  <a:pt x="2440" y="35"/>
                  <a:pt x="2440" y="35"/>
                  <a:pt x="2440" y="35"/>
                </a:cubicBezTo>
                <a:cubicBezTo>
                  <a:pt x="2440" y="35"/>
                  <a:pt x="2440" y="35"/>
                  <a:pt x="2440" y="35"/>
                </a:cubicBezTo>
                <a:cubicBezTo>
                  <a:pt x="2439" y="35"/>
                  <a:pt x="2437" y="35"/>
                  <a:pt x="2436" y="35"/>
                </a:cubicBezTo>
                <a:close/>
                <a:moveTo>
                  <a:pt x="2379" y="663"/>
                </a:moveTo>
                <a:cubicBezTo>
                  <a:pt x="2378" y="663"/>
                  <a:pt x="2376" y="665"/>
                  <a:pt x="2375" y="665"/>
                </a:cubicBezTo>
                <a:cubicBezTo>
                  <a:pt x="2375" y="664"/>
                  <a:pt x="2378" y="662"/>
                  <a:pt x="2378" y="662"/>
                </a:cubicBezTo>
                <a:cubicBezTo>
                  <a:pt x="2380" y="661"/>
                  <a:pt x="2381" y="659"/>
                  <a:pt x="2382" y="659"/>
                </a:cubicBezTo>
                <a:cubicBezTo>
                  <a:pt x="2382" y="660"/>
                  <a:pt x="2379" y="662"/>
                  <a:pt x="2379" y="663"/>
                </a:cubicBezTo>
                <a:close/>
                <a:moveTo>
                  <a:pt x="2385" y="673"/>
                </a:moveTo>
                <a:cubicBezTo>
                  <a:pt x="2384" y="673"/>
                  <a:pt x="2383" y="673"/>
                  <a:pt x="2383" y="673"/>
                </a:cubicBezTo>
                <a:cubicBezTo>
                  <a:pt x="2382" y="673"/>
                  <a:pt x="2381" y="674"/>
                  <a:pt x="2381" y="673"/>
                </a:cubicBezTo>
                <a:cubicBezTo>
                  <a:pt x="2379" y="673"/>
                  <a:pt x="2381" y="672"/>
                  <a:pt x="2382" y="672"/>
                </a:cubicBezTo>
                <a:cubicBezTo>
                  <a:pt x="2383" y="672"/>
                  <a:pt x="2384" y="671"/>
                  <a:pt x="2385" y="671"/>
                </a:cubicBezTo>
                <a:cubicBezTo>
                  <a:pt x="2386" y="672"/>
                  <a:pt x="2388" y="673"/>
                  <a:pt x="2388" y="674"/>
                </a:cubicBezTo>
                <a:cubicBezTo>
                  <a:pt x="2388" y="676"/>
                  <a:pt x="2385" y="673"/>
                  <a:pt x="2385" y="673"/>
                </a:cubicBezTo>
                <a:close/>
                <a:moveTo>
                  <a:pt x="2398" y="684"/>
                </a:moveTo>
                <a:cubicBezTo>
                  <a:pt x="2398" y="685"/>
                  <a:pt x="2397" y="686"/>
                  <a:pt x="2396" y="686"/>
                </a:cubicBezTo>
                <a:cubicBezTo>
                  <a:pt x="2396" y="685"/>
                  <a:pt x="2397" y="685"/>
                  <a:pt x="2398" y="684"/>
                </a:cubicBezTo>
                <a:cubicBezTo>
                  <a:pt x="2398" y="683"/>
                  <a:pt x="2397" y="682"/>
                  <a:pt x="2398" y="682"/>
                </a:cubicBezTo>
                <a:cubicBezTo>
                  <a:pt x="2398" y="682"/>
                  <a:pt x="2400" y="682"/>
                  <a:pt x="2400" y="682"/>
                </a:cubicBezTo>
                <a:cubicBezTo>
                  <a:pt x="2401" y="683"/>
                  <a:pt x="2399" y="683"/>
                  <a:pt x="2398" y="684"/>
                </a:cubicBezTo>
                <a:close/>
                <a:moveTo>
                  <a:pt x="2399" y="671"/>
                </a:moveTo>
                <a:cubicBezTo>
                  <a:pt x="2399" y="671"/>
                  <a:pt x="2398" y="671"/>
                  <a:pt x="2398" y="671"/>
                </a:cubicBezTo>
                <a:cubicBezTo>
                  <a:pt x="2397" y="671"/>
                  <a:pt x="2396" y="671"/>
                  <a:pt x="2396" y="671"/>
                </a:cubicBezTo>
                <a:cubicBezTo>
                  <a:pt x="2395" y="671"/>
                  <a:pt x="2395" y="670"/>
                  <a:pt x="2395" y="670"/>
                </a:cubicBezTo>
                <a:cubicBezTo>
                  <a:pt x="2396" y="670"/>
                  <a:pt x="2397" y="670"/>
                  <a:pt x="2397" y="670"/>
                </a:cubicBezTo>
                <a:cubicBezTo>
                  <a:pt x="2398" y="670"/>
                  <a:pt x="2399" y="669"/>
                  <a:pt x="2401" y="669"/>
                </a:cubicBezTo>
                <a:cubicBezTo>
                  <a:pt x="2402" y="670"/>
                  <a:pt x="2401" y="672"/>
                  <a:pt x="2399" y="671"/>
                </a:cubicBezTo>
                <a:close/>
                <a:moveTo>
                  <a:pt x="2420" y="680"/>
                </a:moveTo>
                <a:cubicBezTo>
                  <a:pt x="2419" y="679"/>
                  <a:pt x="2418" y="679"/>
                  <a:pt x="2418" y="679"/>
                </a:cubicBezTo>
                <a:cubicBezTo>
                  <a:pt x="2417" y="679"/>
                  <a:pt x="2416" y="679"/>
                  <a:pt x="2415" y="679"/>
                </a:cubicBezTo>
                <a:cubicBezTo>
                  <a:pt x="2414" y="678"/>
                  <a:pt x="2412" y="679"/>
                  <a:pt x="2411" y="679"/>
                </a:cubicBezTo>
                <a:cubicBezTo>
                  <a:pt x="2411" y="679"/>
                  <a:pt x="2410" y="679"/>
                  <a:pt x="2410" y="679"/>
                </a:cubicBezTo>
                <a:cubicBezTo>
                  <a:pt x="2409" y="679"/>
                  <a:pt x="2409" y="678"/>
                  <a:pt x="2410" y="678"/>
                </a:cubicBezTo>
                <a:cubicBezTo>
                  <a:pt x="2410" y="678"/>
                  <a:pt x="2411" y="679"/>
                  <a:pt x="2411" y="678"/>
                </a:cubicBezTo>
                <a:cubicBezTo>
                  <a:pt x="2412" y="678"/>
                  <a:pt x="2412" y="678"/>
                  <a:pt x="2413" y="678"/>
                </a:cubicBezTo>
                <a:cubicBezTo>
                  <a:pt x="2414" y="678"/>
                  <a:pt x="2415" y="678"/>
                  <a:pt x="2416" y="678"/>
                </a:cubicBezTo>
                <a:cubicBezTo>
                  <a:pt x="2417" y="679"/>
                  <a:pt x="2421" y="678"/>
                  <a:pt x="2421" y="680"/>
                </a:cubicBezTo>
                <a:cubicBezTo>
                  <a:pt x="2420" y="680"/>
                  <a:pt x="2420" y="680"/>
                  <a:pt x="2420" y="680"/>
                </a:cubicBezTo>
                <a:close/>
                <a:moveTo>
                  <a:pt x="2417" y="640"/>
                </a:moveTo>
                <a:cubicBezTo>
                  <a:pt x="2417" y="641"/>
                  <a:pt x="2418" y="641"/>
                  <a:pt x="2418" y="641"/>
                </a:cubicBezTo>
                <a:cubicBezTo>
                  <a:pt x="2419" y="642"/>
                  <a:pt x="2419" y="643"/>
                  <a:pt x="2418" y="642"/>
                </a:cubicBezTo>
                <a:cubicBezTo>
                  <a:pt x="2418" y="642"/>
                  <a:pt x="2418" y="642"/>
                  <a:pt x="2417" y="641"/>
                </a:cubicBezTo>
                <a:cubicBezTo>
                  <a:pt x="2417" y="641"/>
                  <a:pt x="2417" y="641"/>
                  <a:pt x="2417" y="641"/>
                </a:cubicBezTo>
                <a:cubicBezTo>
                  <a:pt x="2416" y="641"/>
                  <a:pt x="2415" y="641"/>
                  <a:pt x="2414" y="641"/>
                </a:cubicBezTo>
                <a:cubicBezTo>
                  <a:pt x="2411" y="641"/>
                  <a:pt x="2409" y="643"/>
                  <a:pt x="2407" y="645"/>
                </a:cubicBezTo>
                <a:cubicBezTo>
                  <a:pt x="2406" y="646"/>
                  <a:pt x="2405" y="647"/>
                  <a:pt x="2403" y="647"/>
                </a:cubicBezTo>
                <a:cubicBezTo>
                  <a:pt x="2402" y="648"/>
                  <a:pt x="2400" y="648"/>
                  <a:pt x="2399" y="648"/>
                </a:cubicBezTo>
                <a:cubicBezTo>
                  <a:pt x="2398" y="649"/>
                  <a:pt x="2396" y="651"/>
                  <a:pt x="2395" y="652"/>
                </a:cubicBezTo>
                <a:cubicBezTo>
                  <a:pt x="2394" y="653"/>
                  <a:pt x="2392" y="655"/>
                  <a:pt x="2391" y="655"/>
                </a:cubicBezTo>
                <a:cubicBezTo>
                  <a:pt x="2391" y="654"/>
                  <a:pt x="2392" y="654"/>
                  <a:pt x="2393" y="653"/>
                </a:cubicBezTo>
                <a:cubicBezTo>
                  <a:pt x="2394" y="653"/>
                  <a:pt x="2395" y="652"/>
                  <a:pt x="2395" y="651"/>
                </a:cubicBezTo>
                <a:cubicBezTo>
                  <a:pt x="2397" y="650"/>
                  <a:pt x="2398" y="648"/>
                  <a:pt x="2400" y="647"/>
                </a:cubicBezTo>
                <a:cubicBezTo>
                  <a:pt x="2401" y="646"/>
                  <a:pt x="2403" y="647"/>
                  <a:pt x="2404" y="646"/>
                </a:cubicBezTo>
                <a:cubicBezTo>
                  <a:pt x="2406" y="645"/>
                  <a:pt x="2407" y="644"/>
                  <a:pt x="2408" y="643"/>
                </a:cubicBezTo>
                <a:cubicBezTo>
                  <a:pt x="2410" y="641"/>
                  <a:pt x="2411" y="641"/>
                  <a:pt x="2412" y="640"/>
                </a:cubicBezTo>
                <a:cubicBezTo>
                  <a:pt x="2414" y="639"/>
                  <a:pt x="2415" y="639"/>
                  <a:pt x="2417" y="638"/>
                </a:cubicBezTo>
                <a:cubicBezTo>
                  <a:pt x="2418" y="638"/>
                  <a:pt x="2424" y="634"/>
                  <a:pt x="2424" y="636"/>
                </a:cubicBezTo>
                <a:cubicBezTo>
                  <a:pt x="2423" y="637"/>
                  <a:pt x="2417" y="637"/>
                  <a:pt x="2417" y="640"/>
                </a:cubicBezTo>
                <a:close/>
                <a:moveTo>
                  <a:pt x="2436" y="723"/>
                </a:moveTo>
                <a:cubicBezTo>
                  <a:pt x="2435" y="722"/>
                  <a:pt x="2434" y="722"/>
                  <a:pt x="2433" y="721"/>
                </a:cubicBezTo>
                <a:cubicBezTo>
                  <a:pt x="2433" y="720"/>
                  <a:pt x="2433" y="718"/>
                  <a:pt x="2432" y="717"/>
                </a:cubicBezTo>
                <a:cubicBezTo>
                  <a:pt x="2431" y="716"/>
                  <a:pt x="2431" y="716"/>
                  <a:pt x="2430" y="716"/>
                </a:cubicBezTo>
                <a:cubicBezTo>
                  <a:pt x="2429" y="715"/>
                  <a:pt x="2429" y="715"/>
                  <a:pt x="2428" y="715"/>
                </a:cubicBezTo>
                <a:cubicBezTo>
                  <a:pt x="2428" y="714"/>
                  <a:pt x="2427" y="714"/>
                  <a:pt x="2426" y="715"/>
                </a:cubicBezTo>
                <a:cubicBezTo>
                  <a:pt x="2425" y="715"/>
                  <a:pt x="2426" y="716"/>
                  <a:pt x="2425" y="716"/>
                </a:cubicBezTo>
                <a:cubicBezTo>
                  <a:pt x="2424" y="717"/>
                  <a:pt x="2422" y="716"/>
                  <a:pt x="2421" y="716"/>
                </a:cubicBezTo>
                <a:cubicBezTo>
                  <a:pt x="2420" y="717"/>
                  <a:pt x="2420" y="717"/>
                  <a:pt x="2420" y="718"/>
                </a:cubicBezTo>
                <a:cubicBezTo>
                  <a:pt x="2421" y="718"/>
                  <a:pt x="2422" y="718"/>
                  <a:pt x="2422" y="718"/>
                </a:cubicBezTo>
                <a:cubicBezTo>
                  <a:pt x="2423" y="718"/>
                  <a:pt x="2423" y="718"/>
                  <a:pt x="2423" y="719"/>
                </a:cubicBezTo>
                <a:cubicBezTo>
                  <a:pt x="2424" y="719"/>
                  <a:pt x="2423" y="719"/>
                  <a:pt x="2424" y="720"/>
                </a:cubicBezTo>
                <a:cubicBezTo>
                  <a:pt x="2424" y="720"/>
                  <a:pt x="2424" y="720"/>
                  <a:pt x="2425" y="720"/>
                </a:cubicBezTo>
                <a:cubicBezTo>
                  <a:pt x="2426" y="720"/>
                  <a:pt x="2426" y="720"/>
                  <a:pt x="2427" y="720"/>
                </a:cubicBezTo>
                <a:cubicBezTo>
                  <a:pt x="2429" y="721"/>
                  <a:pt x="2427" y="722"/>
                  <a:pt x="2427" y="722"/>
                </a:cubicBezTo>
                <a:cubicBezTo>
                  <a:pt x="2427" y="723"/>
                  <a:pt x="2427" y="723"/>
                  <a:pt x="2427" y="723"/>
                </a:cubicBezTo>
                <a:cubicBezTo>
                  <a:pt x="2428" y="724"/>
                  <a:pt x="2428" y="726"/>
                  <a:pt x="2429" y="727"/>
                </a:cubicBezTo>
                <a:cubicBezTo>
                  <a:pt x="2430" y="727"/>
                  <a:pt x="2430" y="727"/>
                  <a:pt x="2430" y="728"/>
                </a:cubicBezTo>
                <a:cubicBezTo>
                  <a:pt x="2430" y="729"/>
                  <a:pt x="2429" y="729"/>
                  <a:pt x="2429" y="730"/>
                </a:cubicBezTo>
                <a:cubicBezTo>
                  <a:pt x="2429" y="731"/>
                  <a:pt x="2432" y="730"/>
                  <a:pt x="2433" y="731"/>
                </a:cubicBezTo>
                <a:cubicBezTo>
                  <a:pt x="2434" y="731"/>
                  <a:pt x="2436" y="731"/>
                  <a:pt x="2436" y="733"/>
                </a:cubicBezTo>
                <a:cubicBezTo>
                  <a:pt x="2435" y="732"/>
                  <a:pt x="2433" y="731"/>
                  <a:pt x="2431" y="731"/>
                </a:cubicBezTo>
                <a:cubicBezTo>
                  <a:pt x="2430" y="731"/>
                  <a:pt x="2430" y="732"/>
                  <a:pt x="2429" y="732"/>
                </a:cubicBezTo>
                <a:cubicBezTo>
                  <a:pt x="2429" y="732"/>
                  <a:pt x="2428" y="733"/>
                  <a:pt x="2427" y="733"/>
                </a:cubicBezTo>
                <a:cubicBezTo>
                  <a:pt x="2426" y="733"/>
                  <a:pt x="2425" y="732"/>
                  <a:pt x="2423" y="732"/>
                </a:cubicBezTo>
                <a:cubicBezTo>
                  <a:pt x="2422" y="732"/>
                  <a:pt x="2422" y="733"/>
                  <a:pt x="2421" y="733"/>
                </a:cubicBezTo>
                <a:cubicBezTo>
                  <a:pt x="2420" y="733"/>
                  <a:pt x="2420" y="733"/>
                  <a:pt x="2419" y="734"/>
                </a:cubicBezTo>
                <a:cubicBezTo>
                  <a:pt x="2418" y="734"/>
                  <a:pt x="2418" y="734"/>
                  <a:pt x="2417" y="735"/>
                </a:cubicBezTo>
                <a:cubicBezTo>
                  <a:pt x="2416" y="735"/>
                  <a:pt x="2415" y="735"/>
                  <a:pt x="2415" y="734"/>
                </a:cubicBezTo>
                <a:cubicBezTo>
                  <a:pt x="2416" y="734"/>
                  <a:pt x="2417" y="734"/>
                  <a:pt x="2418" y="734"/>
                </a:cubicBezTo>
                <a:cubicBezTo>
                  <a:pt x="2418" y="734"/>
                  <a:pt x="2419" y="733"/>
                  <a:pt x="2419" y="733"/>
                </a:cubicBezTo>
                <a:cubicBezTo>
                  <a:pt x="2420" y="732"/>
                  <a:pt x="2421" y="732"/>
                  <a:pt x="2422" y="731"/>
                </a:cubicBezTo>
                <a:cubicBezTo>
                  <a:pt x="2423" y="731"/>
                  <a:pt x="2424" y="731"/>
                  <a:pt x="2425" y="730"/>
                </a:cubicBezTo>
                <a:cubicBezTo>
                  <a:pt x="2426" y="729"/>
                  <a:pt x="2427" y="729"/>
                  <a:pt x="2428" y="728"/>
                </a:cubicBezTo>
                <a:cubicBezTo>
                  <a:pt x="2429" y="726"/>
                  <a:pt x="2428" y="725"/>
                  <a:pt x="2427" y="724"/>
                </a:cubicBezTo>
                <a:cubicBezTo>
                  <a:pt x="2426" y="724"/>
                  <a:pt x="2426" y="724"/>
                  <a:pt x="2425" y="724"/>
                </a:cubicBezTo>
                <a:cubicBezTo>
                  <a:pt x="2425" y="724"/>
                  <a:pt x="2425" y="723"/>
                  <a:pt x="2424" y="723"/>
                </a:cubicBezTo>
                <a:cubicBezTo>
                  <a:pt x="2423" y="724"/>
                  <a:pt x="2423" y="724"/>
                  <a:pt x="2422" y="724"/>
                </a:cubicBezTo>
                <a:cubicBezTo>
                  <a:pt x="2422" y="724"/>
                  <a:pt x="2422" y="723"/>
                  <a:pt x="2421" y="724"/>
                </a:cubicBezTo>
                <a:cubicBezTo>
                  <a:pt x="2420" y="724"/>
                  <a:pt x="2420" y="724"/>
                  <a:pt x="2420" y="724"/>
                </a:cubicBezTo>
                <a:cubicBezTo>
                  <a:pt x="2419" y="725"/>
                  <a:pt x="2419" y="724"/>
                  <a:pt x="2418" y="725"/>
                </a:cubicBezTo>
                <a:cubicBezTo>
                  <a:pt x="2418" y="726"/>
                  <a:pt x="2418" y="728"/>
                  <a:pt x="2419" y="728"/>
                </a:cubicBezTo>
                <a:cubicBezTo>
                  <a:pt x="2420" y="729"/>
                  <a:pt x="2419" y="730"/>
                  <a:pt x="2418" y="730"/>
                </a:cubicBezTo>
                <a:cubicBezTo>
                  <a:pt x="2416" y="730"/>
                  <a:pt x="2415" y="730"/>
                  <a:pt x="2414" y="731"/>
                </a:cubicBezTo>
                <a:cubicBezTo>
                  <a:pt x="2413" y="731"/>
                  <a:pt x="2413" y="732"/>
                  <a:pt x="2412" y="732"/>
                </a:cubicBezTo>
                <a:cubicBezTo>
                  <a:pt x="2411" y="732"/>
                  <a:pt x="2411" y="732"/>
                  <a:pt x="2410" y="731"/>
                </a:cubicBezTo>
                <a:cubicBezTo>
                  <a:pt x="2409" y="730"/>
                  <a:pt x="2407" y="731"/>
                  <a:pt x="2406" y="731"/>
                </a:cubicBezTo>
                <a:cubicBezTo>
                  <a:pt x="2405" y="731"/>
                  <a:pt x="2402" y="730"/>
                  <a:pt x="2402" y="732"/>
                </a:cubicBezTo>
                <a:cubicBezTo>
                  <a:pt x="2403" y="732"/>
                  <a:pt x="2404" y="731"/>
                  <a:pt x="2405" y="732"/>
                </a:cubicBezTo>
                <a:cubicBezTo>
                  <a:pt x="2406" y="733"/>
                  <a:pt x="2404" y="733"/>
                  <a:pt x="2403" y="734"/>
                </a:cubicBezTo>
                <a:cubicBezTo>
                  <a:pt x="2403" y="736"/>
                  <a:pt x="2407" y="735"/>
                  <a:pt x="2408" y="735"/>
                </a:cubicBezTo>
                <a:cubicBezTo>
                  <a:pt x="2409" y="735"/>
                  <a:pt x="2411" y="735"/>
                  <a:pt x="2410" y="736"/>
                </a:cubicBezTo>
                <a:cubicBezTo>
                  <a:pt x="2409" y="737"/>
                  <a:pt x="2407" y="736"/>
                  <a:pt x="2407" y="736"/>
                </a:cubicBezTo>
                <a:cubicBezTo>
                  <a:pt x="2406" y="736"/>
                  <a:pt x="2405" y="736"/>
                  <a:pt x="2404" y="736"/>
                </a:cubicBezTo>
                <a:cubicBezTo>
                  <a:pt x="2404" y="737"/>
                  <a:pt x="2405" y="737"/>
                  <a:pt x="2406" y="737"/>
                </a:cubicBezTo>
                <a:cubicBezTo>
                  <a:pt x="2407" y="737"/>
                  <a:pt x="2407" y="738"/>
                  <a:pt x="2408" y="738"/>
                </a:cubicBezTo>
                <a:cubicBezTo>
                  <a:pt x="2409" y="739"/>
                  <a:pt x="2409" y="739"/>
                  <a:pt x="2408" y="740"/>
                </a:cubicBezTo>
                <a:cubicBezTo>
                  <a:pt x="2408" y="741"/>
                  <a:pt x="2408" y="741"/>
                  <a:pt x="2408" y="741"/>
                </a:cubicBezTo>
                <a:cubicBezTo>
                  <a:pt x="2407" y="742"/>
                  <a:pt x="2406" y="742"/>
                  <a:pt x="2407" y="743"/>
                </a:cubicBezTo>
                <a:cubicBezTo>
                  <a:pt x="2408" y="743"/>
                  <a:pt x="2409" y="743"/>
                  <a:pt x="2409" y="743"/>
                </a:cubicBezTo>
                <a:cubicBezTo>
                  <a:pt x="2410" y="743"/>
                  <a:pt x="2410" y="744"/>
                  <a:pt x="2409" y="744"/>
                </a:cubicBezTo>
                <a:cubicBezTo>
                  <a:pt x="2408" y="744"/>
                  <a:pt x="2408" y="744"/>
                  <a:pt x="2407" y="744"/>
                </a:cubicBezTo>
                <a:cubicBezTo>
                  <a:pt x="2406" y="745"/>
                  <a:pt x="2407" y="745"/>
                  <a:pt x="2407" y="746"/>
                </a:cubicBezTo>
                <a:cubicBezTo>
                  <a:pt x="2409" y="747"/>
                  <a:pt x="2406" y="747"/>
                  <a:pt x="2406" y="748"/>
                </a:cubicBezTo>
                <a:cubicBezTo>
                  <a:pt x="2406" y="749"/>
                  <a:pt x="2407" y="749"/>
                  <a:pt x="2407" y="750"/>
                </a:cubicBezTo>
                <a:cubicBezTo>
                  <a:pt x="2408" y="750"/>
                  <a:pt x="2408" y="751"/>
                  <a:pt x="2408" y="751"/>
                </a:cubicBezTo>
                <a:cubicBezTo>
                  <a:pt x="2408" y="753"/>
                  <a:pt x="2408" y="753"/>
                  <a:pt x="2409" y="753"/>
                </a:cubicBezTo>
                <a:cubicBezTo>
                  <a:pt x="2410" y="753"/>
                  <a:pt x="2411" y="755"/>
                  <a:pt x="2412" y="755"/>
                </a:cubicBezTo>
                <a:cubicBezTo>
                  <a:pt x="2413" y="755"/>
                  <a:pt x="2413" y="754"/>
                  <a:pt x="2414" y="754"/>
                </a:cubicBezTo>
                <a:cubicBezTo>
                  <a:pt x="2414" y="753"/>
                  <a:pt x="2416" y="752"/>
                  <a:pt x="2416" y="753"/>
                </a:cubicBezTo>
                <a:cubicBezTo>
                  <a:pt x="2416" y="754"/>
                  <a:pt x="2415" y="754"/>
                  <a:pt x="2414" y="754"/>
                </a:cubicBezTo>
                <a:cubicBezTo>
                  <a:pt x="2414" y="754"/>
                  <a:pt x="2412" y="757"/>
                  <a:pt x="2412" y="757"/>
                </a:cubicBezTo>
                <a:cubicBezTo>
                  <a:pt x="2412" y="758"/>
                  <a:pt x="2413" y="757"/>
                  <a:pt x="2414" y="757"/>
                </a:cubicBezTo>
                <a:cubicBezTo>
                  <a:pt x="2414" y="756"/>
                  <a:pt x="2414" y="755"/>
                  <a:pt x="2415" y="756"/>
                </a:cubicBezTo>
                <a:cubicBezTo>
                  <a:pt x="2416" y="756"/>
                  <a:pt x="2416" y="757"/>
                  <a:pt x="2416" y="757"/>
                </a:cubicBezTo>
                <a:cubicBezTo>
                  <a:pt x="2416" y="758"/>
                  <a:pt x="2416" y="759"/>
                  <a:pt x="2415" y="759"/>
                </a:cubicBezTo>
                <a:cubicBezTo>
                  <a:pt x="2414" y="760"/>
                  <a:pt x="2414" y="760"/>
                  <a:pt x="2415" y="761"/>
                </a:cubicBezTo>
                <a:cubicBezTo>
                  <a:pt x="2415" y="762"/>
                  <a:pt x="2415" y="763"/>
                  <a:pt x="2415" y="763"/>
                </a:cubicBezTo>
                <a:cubicBezTo>
                  <a:pt x="2416" y="764"/>
                  <a:pt x="2417" y="763"/>
                  <a:pt x="2417" y="764"/>
                </a:cubicBezTo>
                <a:cubicBezTo>
                  <a:pt x="2418" y="764"/>
                  <a:pt x="2418" y="765"/>
                  <a:pt x="2418" y="765"/>
                </a:cubicBezTo>
                <a:cubicBezTo>
                  <a:pt x="2420" y="767"/>
                  <a:pt x="2423" y="763"/>
                  <a:pt x="2425" y="763"/>
                </a:cubicBezTo>
                <a:cubicBezTo>
                  <a:pt x="2425" y="763"/>
                  <a:pt x="2426" y="764"/>
                  <a:pt x="2426" y="764"/>
                </a:cubicBezTo>
                <a:cubicBezTo>
                  <a:pt x="2427" y="764"/>
                  <a:pt x="2428" y="764"/>
                  <a:pt x="2428" y="764"/>
                </a:cubicBezTo>
                <a:cubicBezTo>
                  <a:pt x="2429" y="764"/>
                  <a:pt x="2429" y="765"/>
                  <a:pt x="2428" y="766"/>
                </a:cubicBezTo>
                <a:cubicBezTo>
                  <a:pt x="2427" y="767"/>
                  <a:pt x="2426" y="766"/>
                  <a:pt x="2425" y="768"/>
                </a:cubicBezTo>
                <a:cubicBezTo>
                  <a:pt x="2425" y="769"/>
                  <a:pt x="2424" y="771"/>
                  <a:pt x="2426" y="772"/>
                </a:cubicBezTo>
                <a:cubicBezTo>
                  <a:pt x="2427" y="772"/>
                  <a:pt x="2428" y="772"/>
                  <a:pt x="2429" y="772"/>
                </a:cubicBezTo>
                <a:cubicBezTo>
                  <a:pt x="2429" y="772"/>
                  <a:pt x="2430" y="772"/>
                  <a:pt x="2431" y="772"/>
                </a:cubicBezTo>
                <a:cubicBezTo>
                  <a:pt x="2431" y="771"/>
                  <a:pt x="2433" y="768"/>
                  <a:pt x="2434" y="770"/>
                </a:cubicBezTo>
                <a:cubicBezTo>
                  <a:pt x="2434" y="771"/>
                  <a:pt x="2432" y="772"/>
                  <a:pt x="2431" y="773"/>
                </a:cubicBezTo>
                <a:cubicBezTo>
                  <a:pt x="2430" y="773"/>
                  <a:pt x="2429" y="775"/>
                  <a:pt x="2429" y="776"/>
                </a:cubicBezTo>
                <a:cubicBezTo>
                  <a:pt x="2429" y="777"/>
                  <a:pt x="2429" y="778"/>
                  <a:pt x="2430" y="777"/>
                </a:cubicBezTo>
                <a:cubicBezTo>
                  <a:pt x="2431" y="777"/>
                  <a:pt x="2431" y="775"/>
                  <a:pt x="2432" y="775"/>
                </a:cubicBezTo>
                <a:cubicBezTo>
                  <a:pt x="2433" y="775"/>
                  <a:pt x="2432" y="777"/>
                  <a:pt x="2432" y="777"/>
                </a:cubicBezTo>
                <a:cubicBezTo>
                  <a:pt x="2431" y="778"/>
                  <a:pt x="2431" y="778"/>
                  <a:pt x="2431" y="779"/>
                </a:cubicBezTo>
                <a:cubicBezTo>
                  <a:pt x="2431" y="780"/>
                  <a:pt x="2432" y="781"/>
                  <a:pt x="2432" y="780"/>
                </a:cubicBezTo>
                <a:cubicBezTo>
                  <a:pt x="2433" y="780"/>
                  <a:pt x="2433" y="779"/>
                  <a:pt x="2433" y="779"/>
                </a:cubicBezTo>
                <a:cubicBezTo>
                  <a:pt x="2434" y="778"/>
                  <a:pt x="2434" y="777"/>
                  <a:pt x="2434" y="776"/>
                </a:cubicBezTo>
                <a:cubicBezTo>
                  <a:pt x="2435" y="776"/>
                  <a:pt x="2435" y="777"/>
                  <a:pt x="2436" y="777"/>
                </a:cubicBezTo>
                <a:cubicBezTo>
                  <a:pt x="2436" y="781"/>
                  <a:pt x="2432" y="781"/>
                  <a:pt x="2431" y="784"/>
                </a:cubicBezTo>
                <a:cubicBezTo>
                  <a:pt x="2431" y="785"/>
                  <a:pt x="2431" y="787"/>
                  <a:pt x="2432" y="788"/>
                </a:cubicBezTo>
                <a:cubicBezTo>
                  <a:pt x="2433" y="789"/>
                  <a:pt x="2434" y="790"/>
                  <a:pt x="2435" y="790"/>
                </a:cubicBezTo>
                <a:cubicBezTo>
                  <a:pt x="2436" y="791"/>
                  <a:pt x="2437" y="792"/>
                  <a:pt x="2439" y="792"/>
                </a:cubicBezTo>
                <a:cubicBezTo>
                  <a:pt x="2439" y="792"/>
                  <a:pt x="2440" y="792"/>
                  <a:pt x="2440" y="793"/>
                </a:cubicBezTo>
                <a:cubicBezTo>
                  <a:pt x="2440" y="725"/>
                  <a:pt x="2440" y="725"/>
                  <a:pt x="2440" y="725"/>
                </a:cubicBezTo>
                <a:cubicBezTo>
                  <a:pt x="2440" y="725"/>
                  <a:pt x="2440" y="724"/>
                  <a:pt x="2439" y="724"/>
                </a:cubicBezTo>
                <a:cubicBezTo>
                  <a:pt x="2438" y="724"/>
                  <a:pt x="2437" y="724"/>
                  <a:pt x="2436" y="723"/>
                </a:cubicBezTo>
                <a:close/>
                <a:moveTo>
                  <a:pt x="2118" y="1903"/>
                </a:moveTo>
                <a:cubicBezTo>
                  <a:pt x="2117" y="1903"/>
                  <a:pt x="2114" y="1904"/>
                  <a:pt x="2114" y="1905"/>
                </a:cubicBezTo>
                <a:cubicBezTo>
                  <a:pt x="2115" y="1905"/>
                  <a:pt x="2116" y="1905"/>
                  <a:pt x="2116" y="1904"/>
                </a:cubicBezTo>
                <a:cubicBezTo>
                  <a:pt x="2117" y="1904"/>
                  <a:pt x="2117" y="1904"/>
                  <a:pt x="2118" y="1904"/>
                </a:cubicBezTo>
                <a:cubicBezTo>
                  <a:pt x="2119" y="1904"/>
                  <a:pt x="2119" y="1904"/>
                  <a:pt x="2120" y="1904"/>
                </a:cubicBezTo>
                <a:cubicBezTo>
                  <a:pt x="2120" y="1904"/>
                  <a:pt x="2120" y="1904"/>
                  <a:pt x="2120" y="1903"/>
                </a:cubicBezTo>
                <a:cubicBezTo>
                  <a:pt x="2120" y="1903"/>
                  <a:pt x="2119" y="1903"/>
                  <a:pt x="2119" y="1903"/>
                </a:cubicBezTo>
                <a:cubicBezTo>
                  <a:pt x="2118" y="1903"/>
                  <a:pt x="2118" y="1903"/>
                  <a:pt x="2118" y="1903"/>
                </a:cubicBezTo>
                <a:close/>
                <a:moveTo>
                  <a:pt x="1617" y="263"/>
                </a:moveTo>
                <a:cubicBezTo>
                  <a:pt x="1618" y="263"/>
                  <a:pt x="1618" y="262"/>
                  <a:pt x="1618" y="261"/>
                </a:cubicBezTo>
                <a:cubicBezTo>
                  <a:pt x="1618" y="260"/>
                  <a:pt x="1617" y="260"/>
                  <a:pt x="1617" y="260"/>
                </a:cubicBezTo>
                <a:cubicBezTo>
                  <a:pt x="1616" y="259"/>
                  <a:pt x="1616" y="258"/>
                  <a:pt x="1616" y="258"/>
                </a:cubicBezTo>
                <a:cubicBezTo>
                  <a:pt x="1615" y="257"/>
                  <a:pt x="1614" y="257"/>
                  <a:pt x="1613" y="257"/>
                </a:cubicBezTo>
                <a:cubicBezTo>
                  <a:pt x="1612" y="256"/>
                  <a:pt x="1611" y="255"/>
                  <a:pt x="1610" y="255"/>
                </a:cubicBezTo>
                <a:cubicBezTo>
                  <a:pt x="1608" y="256"/>
                  <a:pt x="1607" y="256"/>
                  <a:pt x="1606" y="257"/>
                </a:cubicBezTo>
                <a:cubicBezTo>
                  <a:pt x="1604" y="257"/>
                  <a:pt x="1601" y="257"/>
                  <a:pt x="1600" y="258"/>
                </a:cubicBezTo>
                <a:cubicBezTo>
                  <a:pt x="1599" y="258"/>
                  <a:pt x="1599" y="259"/>
                  <a:pt x="1599" y="259"/>
                </a:cubicBezTo>
                <a:cubicBezTo>
                  <a:pt x="1599" y="261"/>
                  <a:pt x="1600" y="261"/>
                  <a:pt x="1601" y="262"/>
                </a:cubicBezTo>
                <a:cubicBezTo>
                  <a:pt x="1602" y="263"/>
                  <a:pt x="1603" y="264"/>
                  <a:pt x="1604" y="265"/>
                </a:cubicBezTo>
                <a:cubicBezTo>
                  <a:pt x="1605" y="266"/>
                  <a:pt x="1606" y="267"/>
                  <a:pt x="1607" y="268"/>
                </a:cubicBezTo>
                <a:cubicBezTo>
                  <a:pt x="1608" y="269"/>
                  <a:pt x="1608" y="270"/>
                  <a:pt x="1610" y="271"/>
                </a:cubicBezTo>
                <a:cubicBezTo>
                  <a:pt x="1610" y="271"/>
                  <a:pt x="1611" y="271"/>
                  <a:pt x="1612" y="271"/>
                </a:cubicBezTo>
                <a:cubicBezTo>
                  <a:pt x="1613" y="271"/>
                  <a:pt x="1613" y="272"/>
                  <a:pt x="1614" y="272"/>
                </a:cubicBezTo>
                <a:cubicBezTo>
                  <a:pt x="1616" y="272"/>
                  <a:pt x="1617" y="271"/>
                  <a:pt x="1617" y="269"/>
                </a:cubicBezTo>
                <a:cubicBezTo>
                  <a:pt x="1616" y="268"/>
                  <a:pt x="1615" y="267"/>
                  <a:pt x="1614" y="266"/>
                </a:cubicBezTo>
                <a:cubicBezTo>
                  <a:pt x="1614" y="264"/>
                  <a:pt x="1616" y="264"/>
                  <a:pt x="1617" y="263"/>
                </a:cubicBezTo>
                <a:close/>
                <a:moveTo>
                  <a:pt x="1499" y="214"/>
                </a:moveTo>
                <a:cubicBezTo>
                  <a:pt x="1499" y="213"/>
                  <a:pt x="1498" y="213"/>
                  <a:pt x="1498" y="214"/>
                </a:cubicBezTo>
                <a:cubicBezTo>
                  <a:pt x="1496" y="214"/>
                  <a:pt x="1495" y="215"/>
                  <a:pt x="1493" y="215"/>
                </a:cubicBezTo>
                <a:cubicBezTo>
                  <a:pt x="1492" y="216"/>
                  <a:pt x="1490" y="215"/>
                  <a:pt x="1489" y="215"/>
                </a:cubicBezTo>
                <a:cubicBezTo>
                  <a:pt x="1487" y="215"/>
                  <a:pt x="1485" y="216"/>
                  <a:pt x="1484" y="217"/>
                </a:cubicBezTo>
                <a:cubicBezTo>
                  <a:pt x="1484" y="218"/>
                  <a:pt x="1484" y="218"/>
                  <a:pt x="1484" y="218"/>
                </a:cubicBezTo>
                <a:cubicBezTo>
                  <a:pt x="1483" y="219"/>
                  <a:pt x="1481" y="220"/>
                  <a:pt x="1482" y="222"/>
                </a:cubicBezTo>
                <a:cubicBezTo>
                  <a:pt x="1482" y="223"/>
                  <a:pt x="1482" y="223"/>
                  <a:pt x="1483" y="224"/>
                </a:cubicBezTo>
                <a:cubicBezTo>
                  <a:pt x="1483" y="225"/>
                  <a:pt x="1483" y="225"/>
                  <a:pt x="1484" y="226"/>
                </a:cubicBezTo>
                <a:cubicBezTo>
                  <a:pt x="1485" y="227"/>
                  <a:pt x="1486" y="227"/>
                  <a:pt x="1487" y="227"/>
                </a:cubicBezTo>
                <a:cubicBezTo>
                  <a:pt x="1489" y="228"/>
                  <a:pt x="1490" y="228"/>
                  <a:pt x="1492" y="228"/>
                </a:cubicBezTo>
                <a:cubicBezTo>
                  <a:pt x="1494" y="229"/>
                  <a:pt x="1496" y="228"/>
                  <a:pt x="1498" y="228"/>
                </a:cubicBezTo>
                <a:cubicBezTo>
                  <a:pt x="1501" y="229"/>
                  <a:pt x="1504" y="229"/>
                  <a:pt x="1506" y="229"/>
                </a:cubicBezTo>
                <a:cubicBezTo>
                  <a:pt x="1508" y="229"/>
                  <a:pt x="1510" y="229"/>
                  <a:pt x="1512" y="228"/>
                </a:cubicBezTo>
                <a:cubicBezTo>
                  <a:pt x="1514" y="227"/>
                  <a:pt x="1515" y="227"/>
                  <a:pt x="1517" y="227"/>
                </a:cubicBezTo>
                <a:cubicBezTo>
                  <a:pt x="1518" y="228"/>
                  <a:pt x="1519" y="228"/>
                  <a:pt x="1520" y="228"/>
                </a:cubicBezTo>
                <a:cubicBezTo>
                  <a:pt x="1521" y="228"/>
                  <a:pt x="1522" y="228"/>
                  <a:pt x="1523" y="228"/>
                </a:cubicBezTo>
                <a:cubicBezTo>
                  <a:pt x="1525" y="229"/>
                  <a:pt x="1526" y="230"/>
                  <a:pt x="1528" y="230"/>
                </a:cubicBezTo>
                <a:cubicBezTo>
                  <a:pt x="1530" y="230"/>
                  <a:pt x="1532" y="230"/>
                  <a:pt x="1533" y="230"/>
                </a:cubicBezTo>
                <a:cubicBezTo>
                  <a:pt x="1536" y="230"/>
                  <a:pt x="1537" y="230"/>
                  <a:pt x="1538" y="228"/>
                </a:cubicBezTo>
                <a:cubicBezTo>
                  <a:pt x="1539" y="227"/>
                  <a:pt x="1540" y="225"/>
                  <a:pt x="1541" y="224"/>
                </a:cubicBezTo>
                <a:cubicBezTo>
                  <a:pt x="1542" y="222"/>
                  <a:pt x="1544" y="221"/>
                  <a:pt x="1545" y="220"/>
                </a:cubicBezTo>
                <a:cubicBezTo>
                  <a:pt x="1546" y="218"/>
                  <a:pt x="1544" y="217"/>
                  <a:pt x="1543" y="217"/>
                </a:cubicBezTo>
                <a:cubicBezTo>
                  <a:pt x="1541" y="216"/>
                  <a:pt x="1540" y="215"/>
                  <a:pt x="1538" y="215"/>
                </a:cubicBezTo>
                <a:cubicBezTo>
                  <a:pt x="1536" y="215"/>
                  <a:pt x="1535" y="215"/>
                  <a:pt x="1534" y="216"/>
                </a:cubicBezTo>
                <a:cubicBezTo>
                  <a:pt x="1532" y="217"/>
                  <a:pt x="1530" y="216"/>
                  <a:pt x="1529" y="216"/>
                </a:cubicBezTo>
                <a:cubicBezTo>
                  <a:pt x="1528" y="215"/>
                  <a:pt x="1527" y="215"/>
                  <a:pt x="1526" y="215"/>
                </a:cubicBezTo>
                <a:cubicBezTo>
                  <a:pt x="1526" y="215"/>
                  <a:pt x="1525" y="215"/>
                  <a:pt x="1524" y="215"/>
                </a:cubicBezTo>
                <a:cubicBezTo>
                  <a:pt x="1522" y="215"/>
                  <a:pt x="1520" y="215"/>
                  <a:pt x="1518" y="215"/>
                </a:cubicBezTo>
                <a:cubicBezTo>
                  <a:pt x="1516" y="215"/>
                  <a:pt x="1515" y="214"/>
                  <a:pt x="1513" y="214"/>
                </a:cubicBezTo>
                <a:cubicBezTo>
                  <a:pt x="1511" y="214"/>
                  <a:pt x="1510" y="215"/>
                  <a:pt x="1508" y="215"/>
                </a:cubicBezTo>
                <a:cubicBezTo>
                  <a:pt x="1507" y="216"/>
                  <a:pt x="1506" y="216"/>
                  <a:pt x="1505" y="216"/>
                </a:cubicBezTo>
                <a:cubicBezTo>
                  <a:pt x="1504" y="216"/>
                  <a:pt x="1504" y="215"/>
                  <a:pt x="1503" y="216"/>
                </a:cubicBezTo>
                <a:cubicBezTo>
                  <a:pt x="1502" y="216"/>
                  <a:pt x="1499" y="218"/>
                  <a:pt x="1499" y="216"/>
                </a:cubicBezTo>
                <a:cubicBezTo>
                  <a:pt x="1499" y="215"/>
                  <a:pt x="1500" y="214"/>
                  <a:pt x="1499" y="214"/>
                </a:cubicBezTo>
                <a:close/>
                <a:moveTo>
                  <a:pt x="1618" y="231"/>
                </a:moveTo>
                <a:cubicBezTo>
                  <a:pt x="1617" y="230"/>
                  <a:pt x="1616" y="229"/>
                  <a:pt x="1615" y="227"/>
                </a:cubicBezTo>
                <a:cubicBezTo>
                  <a:pt x="1615" y="226"/>
                  <a:pt x="1614" y="225"/>
                  <a:pt x="1612" y="224"/>
                </a:cubicBezTo>
                <a:cubicBezTo>
                  <a:pt x="1611" y="223"/>
                  <a:pt x="1609" y="223"/>
                  <a:pt x="1607" y="223"/>
                </a:cubicBezTo>
                <a:cubicBezTo>
                  <a:pt x="1606" y="222"/>
                  <a:pt x="1605" y="221"/>
                  <a:pt x="1603" y="221"/>
                </a:cubicBezTo>
                <a:cubicBezTo>
                  <a:pt x="1601" y="221"/>
                  <a:pt x="1599" y="221"/>
                  <a:pt x="1598" y="221"/>
                </a:cubicBezTo>
                <a:cubicBezTo>
                  <a:pt x="1596" y="221"/>
                  <a:pt x="1595" y="220"/>
                  <a:pt x="1593" y="220"/>
                </a:cubicBezTo>
                <a:cubicBezTo>
                  <a:pt x="1592" y="220"/>
                  <a:pt x="1591" y="221"/>
                  <a:pt x="1590" y="221"/>
                </a:cubicBezTo>
                <a:cubicBezTo>
                  <a:pt x="1587" y="222"/>
                  <a:pt x="1586" y="224"/>
                  <a:pt x="1585" y="227"/>
                </a:cubicBezTo>
                <a:cubicBezTo>
                  <a:pt x="1585" y="228"/>
                  <a:pt x="1585" y="230"/>
                  <a:pt x="1586" y="231"/>
                </a:cubicBezTo>
                <a:cubicBezTo>
                  <a:pt x="1587" y="232"/>
                  <a:pt x="1588" y="233"/>
                  <a:pt x="1589" y="234"/>
                </a:cubicBezTo>
                <a:cubicBezTo>
                  <a:pt x="1591" y="235"/>
                  <a:pt x="1592" y="235"/>
                  <a:pt x="1593" y="236"/>
                </a:cubicBezTo>
                <a:cubicBezTo>
                  <a:pt x="1595" y="236"/>
                  <a:pt x="1596" y="237"/>
                  <a:pt x="1598" y="237"/>
                </a:cubicBezTo>
                <a:cubicBezTo>
                  <a:pt x="1599" y="238"/>
                  <a:pt x="1600" y="239"/>
                  <a:pt x="1602" y="240"/>
                </a:cubicBezTo>
                <a:cubicBezTo>
                  <a:pt x="1603" y="241"/>
                  <a:pt x="1604" y="240"/>
                  <a:pt x="1606" y="240"/>
                </a:cubicBezTo>
                <a:cubicBezTo>
                  <a:pt x="1607" y="239"/>
                  <a:pt x="1609" y="238"/>
                  <a:pt x="1610" y="238"/>
                </a:cubicBezTo>
                <a:cubicBezTo>
                  <a:pt x="1612" y="238"/>
                  <a:pt x="1613" y="237"/>
                  <a:pt x="1615" y="237"/>
                </a:cubicBezTo>
                <a:cubicBezTo>
                  <a:pt x="1616" y="237"/>
                  <a:pt x="1617" y="236"/>
                  <a:pt x="1618" y="235"/>
                </a:cubicBezTo>
                <a:cubicBezTo>
                  <a:pt x="1620" y="234"/>
                  <a:pt x="1618" y="232"/>
                  <a:pt x="1618" y="231"/>
                </a:cubicBezTo>
                <a:close/>
                <a:moveTo>
                  <a:pt x="1893" y="410"/>
                </a:moveTo>
                <a:cubicBezTo>
                  <a:pt x="1890" y="410"/>
                  <a:pt x="1889" y="408"/>
                  <a:pt x="1888" y="407"/>
                </a:cubicBezTo>
                <a:cubicBezTo>
                  <a:pt x="1887" y="405"/>
                  <a:pt x="1887" y="404"/>
                  <a:pt x="1886" y="403"/>
                </a:cubicBezTo>
                <a:cubicBezTo>
                  <a:pt x="1885" y="402"/>
                  <a:pt x="1884" y="401"/>
                  <a:pt x="1882" y="401"/>
                </a:cubicBezTo>
                <a:cubicBezTo>
                  <a:pt x="1882" y="401"/>
                  <a:pt x="1881" y="401"/>
                  <a:pt x="1880" y="400"/>
                </a:cubicBezTo>
                <a:cubicBezTo>
                  <a:pt x="1880" y="400"/>
                  <a:pt x="1879" y="399"/>
                  <a:pt x="1879" y="399"/>
                </a:cubicBezTo>
                <a:cubicBezTo>
                  <a:pt x="1878" y="398"/>
                  <a:pt x="1877" y="396"/>
                  <a:pt x="1876" y="395"/>
                </a:cubicBezTo>
                <a:cubicBezTo>
                  <a:pt x="1875" y="395"/>
                  <a:pt x="1874" y="394"/>
                  <a:pt x="1873" y="393"/>
                </a:cubicBezTo>
                <a:cubicBezTo>
                  <a:pt x="1870" y="392"/>
                  <a:pt x="1867" y="391"/>
                  <a:pt x="1865" y="390"/>
                </a:cubicBezTo>
                <a:cubicBezTo>
                  <a:pt x="1859" y="388"/>
                  <a:pt x="1852" y="387"/>
                  <a:pt x="1846" y="388"/>
                </a:cubicBezTo>
                <a:cubicBezTo>
                  <a:pt x="1845" y="388"/>
                  <a:pt x="1843" y="388"/>
                  <a:pt x="1841" y="388"/>
                </a:cubicBezTo>
                <a:cubicBezTo>
                  <a:pt x="1841" y="388"/>
                  <a:pt x="1840" y="388"/>
                  <a:pt x="1839" y="388"/>
                </a:cubicBezTo>
                <a:cubicBezTo>
                  <a:pt x="1838" y="388"/>
                  <a:pt x="1837" y="389"/>
                  <a:pt x="1836" y="389"/>
                </a:cubicBezTo>
                <a:cubicBezTo>
                  <a:pt x="1834" y="389"/>
                  <a:pt x="1832" y="389"/>
                  <a:pt x="1830" y="389"/>
                </a:cubicBezTo>
                <a:cubicBezTo>
                  <a:pt x="1828" y="389"/>
                  <a:pt x="1827" y="388"/>
                  <a:pt x="1825" y="387"/>
                </a:cubicBezTo>
                <a:cubicBezTo>
                  <a:pt x="1824" y="387"/>
                  <a:pt x="1823" y="387"/>
                  <a:pt x="1821" y="386"/>
                </a:cubicBezTo>
                <a:cubicBezTo>
                  <a:pt x="1820" y="386"/>
                  <a:pt x="1819" y="385"/>
                  <a:pt x="1818" y="385"/>
                </a:cubicBezTo>
                <a:cubicBezTo>
                  <a:pt x="1816" y="385"/>
                  <a:pt x="1815" y="387"/>
                  <a:pt x="1814" y="386"/>
                </a:cubicBezTo>
                <a:cubicBezTo>
                  <a:pt x="1812" y="386"/>
                  <a:pt x="1811" y="384"/>
                  <a:pt x="1809" y="384"/>
                </a:cubicBezTo>
                <a:cubicBezTo>
                  <a:pt x="1808" y="384"/>
                  <a:pt x="1807" y="384"/>
                  <a:pt x="1805" y="384"/>
                </a:cubicBezTo>
                <a:cubicBezTo>
                  <a:pt x="1804" y="384"/>
                  <a:pt x="1801" y="383"/>
                  <a:pt x="1800" y="384"/>
                </a:cubicBezTo>
                <a:cubicBezTo>
                  <a:pt x="1799" y="385"/>
                  <a:pt x="1800" y="386"/>
                  <a:pt x="1801" y="387"/>
                </a:cubicBezTo>
                <a:cubicBezTo>
                  <a:pt x="1801" y="387"/>
                  <a:pt x="1801" y="388"/>
                  <a:pt x="1801" y="389"/>
                </a:cubicBezTo>
                <a:cubicBezTo>
                  <a:pt x="1800" y="389"/>
                  <a:pt x="1800" y="390"/>
                  <a:pt x="1800" y="390"/>
                </a:cubicBezTo>
                <a:cubicBezTo>
                  <a:pt x="1799" y="392"/>
                  <a:pt x="1800" y="393"/>
                  <a:pt x="1801" y="394"/>
                </a:cubicBezTo>
                <a:cubicBezTo>
                  <a:pt x="1803" y="395"/>
                  <a:pt x="1802" y="396"/>
                  <a:pt x="1801" y="397"/>
                </a:cubicBezTo>
                <a:cubicBezTo>
                  <a:pt x="1799" y="397"/>
                  <a:pt x="1799" y="398"/>
                  <a:pt x="1799" y="400"/>
                </a:cubicBezTo>
                <a:cubicBezTo>
                  <a:pt x="1799" y="403"/>
                  <a:pt x="1802" y="404"/>
                  <a:pt x="1805" y="404"/>
                </a:cubicBezTo>
                <a:cubicBezTo>
                  <a:pt x="1808" y="405"/>
                  <a:pt x="1813" y="403"/>
                  <a:pt x="1814" y="406"/>
                </a:cubicBezTo>
                <a:cubicBezTo>
                  <a:pt x="1815" y="409"/>
                  <a:pt x="1814" y="413"/>
                  <a:pt x="1815" y="416"/>
                </a:cubicBezTo>
                <a:cubicBezTo>
                  <a:pt x="1817" y="421"/>
                  <a:pt x="1824" y="425"/>
                  <a:pt x="1830" y="425"/>
                </a:cubicBezTo>
                <a:cubicBezTo>
                  <a:pt x="1833" y="424"/>
                  <a:pt x="1836" y="423"/>
                  <a:pt x="1839" y="423"/>
                </a:cubicBezTo>
                <a:cubicBezTo>
                  <a:pt x="1840" y="422"/>
                  <a:pt x="1842" y="421"/>
                  <a:pt x="1843" y="421"/>
                </a:cubicBezTo>
                <a:cubicBezTo>
                  <a:pt x="1845" y="421"/>
                  <a:pt x="1846" y="420"/>
                  <a:pt x="1848" y="420"/>
                </a:cubicBezTo>
                <a:cubicBezTo>
                  <a:pt x="1851" y="420"/>
                  <a:pt x="1855" y="419"/>
                  <a:pt x="1858" y="418"/>
                </a:cubicBezTo>
                <a:cubicBezTo>
                  <a:pt x="1862" y="418"/>
                  <a:pt x="1867" y="418"/>
                  <a:pt x="1871" y="418"/>
                </a:cubicBezTo>
                <a:cubicBezTo>
                  <a:pt x="1873" y="418"/>
                  <a:pt x="1874" y="418"/>
                  <a:pt x="1876" y="418"/>
                </a:cubicBezTo>
                <a:cubicBezTo>
                  <a:pt x="1878" y="419"/>
                  <a:pt x="1880" y="418"/>
                  <a:pt x="1882" y="418"/>
                </a:cubicBezTo>
                <a:cubicBezTo>
                  <a:pt x="1885" y="419"/>
                  <a:pt x="1888" y="419"/>
                  <a:pt x="1890" y="419"/>
                </a:cubicBezTo>
                <a:cubicBezTo>
                  <a:pt x="1892" y="419"/>
                  <a:pt x="1894" y="419"/>
                  <a:pt x="1896" y="419"/>
                </a:cubicBezTo>
                <a:cubicBezTo>
                  <a:pt x="1896" y="419"/>
                  <a:pt x="1899" y="419"/>
                  <a:pt x="1899" y="418"/>
                </a:cubicBezTo>
                <a:cubicBezTo>
                  <a:pt x="1900" y="418"/>
                  <a:pt x="1899" y="418"/>
                  <a:pt x="1898" y="417"/>
                </a:cubicBezTo>
                <a:cubicBezTo>
                  <a:pt x="1898" y="417"/>
                  <a:pt x="1897" y="416"/>
                  <a:pt x="1896" y="416"/>
                </a:cubicBezTo>
                <a:cubicBezTo>
                  <a:pt x="1896" y="416"/>
                  <a:pt x="1895" y="416"/>
                  <a:pt x="1894" y="416"/>
                </a:cubicBezTo>
                <a:cubicBezTo>
                  <a:pt x="1893" y="415"/>
                  <a:pt x="1894" y="413"/>
                  <a:pt x="1895" y="412"/>
                </a:cubicBezTo>
                <a:cubicBezTo>
                  <a:pt x="1896" y="410"/>
                  <a:pt x="1894" y="410"/>
                  <a:pt x="1893" y="410"/>
                </a:cubicBezTo>
                <a:close/>
                <a:moveTo>
                  <a:pt x="1837" y="291"/>
                </a:moveTo>
                <a:cubicBezTo>
                  <a:pt x="1837" y="291"/>
                  <a:pt x="1838" y="290"/>
                  <a:pt x="1838" y="290"/>
                </a:cubicBezTo>
                <a:cubicBezTo>
                  <a:pt x="1839" y="289"/>
                  <a:pt x="1841" y="287"/>
                  <a:pt x="1840" y="287"/>
                </a:cubicBezTo>
                <a:cubicBezTo>
                  <a:pt x="1840" y="286"/>
                  <a:pt x="1839" y="287"/>
                  <a:pt x="1838" y="287"/>
                </a:cubicBezTo>
                <a:cubicBezTo>
                  <a:pt x="1837" y="287"/>
                  <a:pt x="1837" y="287"/>
                  <a:pt x="1836" y="287"/>
                </a:cubicBezTo>
                <a:cubicBezTo>
                  <a:pt x="1834" y="288"/>
                  <a:pt x="1833" y="290"/>
                  <a:pt x="1832" y="291"/>
                </a:cubicBezTo>
                <a:cubicBezTo>
                  <a:pt x="1831" y="291"/>
                  <a:pt x="1831" y="291"/>
                  <a:pt x="1830" y="291"/>
                </a:cubicBezTo>
                <a:cubicBezTo>
                  <a:pt x="1829" y="291"/>
                  <a:pt x="1829" y="292"/>
                  <a:pt x="1828" y="293"/>
                </a:cubicBezTo>
                <a:cubicBezTo>
                  <a:pt x="1827" y="294"/>
                  <a:pt x="1826" y="295"/>
                  <a:pt x="1825" y="296"/>
                </a:cubicBezTo>
                <a:cubicBezTo>
                  <a:pt x="1824" y="296"/>
                  <a:pt x="1823" y="297"/>
                  <a:pt x="1823" y="297"/>
                </a:cubicBezTo>
                <a:cubicBezTo>
                  <a:pt x="1824" y="298"/>
                  <a:pt x="1825" y="298"/>
                  <a:pt x="1825" y="298"/>
                </a:cubicBezTo>
                <a:cubicBezTo>
                  <a:pt x="1826" y="298"/>
                  <a:pt x="1826" y="299"/>
                  <a:pt x="1827" y="299"/>
                </a:cubicBezTo>
                <a:cubicBezTo>
                  <a:pt x="1828" y="300"/>
                  <a:pt x="1828" y="301"/>
                  <a:pt x="1829" y="301"/>
                </a:cubicBezTo>
                <a:cubicBezTo>
                  <a:pt x="1830" y="302"/>
                  <a:pt x="1832" y="300"/>
                  <a:pt x="1833" y="299"/>
                </a:cubicBezTo>
                <a:cubicBezTo>
                  <a:pt x="1834" y="299"/>
                  <a:pt x="1835" y="297"/>
                  <a:pt x="1837" y="298"/>
                </a:cubicBezTo>
                <a:cubicBezTo>
                  <a:pt x="1837" y="298"/>
                  <a:pt x="1840" y="300"/>
                  <a:pt x="1840" y="299"/>
                </a:cubicBezTo>
                <a:cubicBezTo>
                  <a:pt x="1841" y="298"/>
                  <a:pt x="1839" y="297"/>
                  <a:pt x="1839" y="297"/>
                </a:cubicBezTo>
                <a:cubicBezTo>
                  <a:pt x="1838" y="297"/>
                  <a:pt x="1838" y="296"/>
                  <a:pt x="1837" y="296"/>
                </a:cubicBezTo>
                <a:cubicBezTo>
                  <a:pt x="1836" y="295"/>
                  <a:pt x="1834" y="295"/>
                  <a:pt x="1835" y="293"/>
                </a:cubicBezTo>
                <a:cubicBezTo>
                  <a:pt x="1835" y="292"/>
                  <a:pt x="1836" y="292"/>
                  <a:pt x="1837" y="291"/>
                </a:cubicBezTo>
                <a:close/>
                <a:moveTo>
                  <a:pt x="1339" y="272"/>
                </a:moveTo>
                <a:cubicBezTo>
                  <a:pt x="1338" y="272"/>
                  <a:pt x="1337" y="272"/>
                  <a:pt x="1336" y="271"/>
                </a:cubicBezTo>
                <a:cubicBezTo>
                  <a:pt x="1335" y="271"/>
                  <a:pt x="1334" y="270"/>
                  <a:pt x="1334" y="270"/>
                </a:cubicBezTo>
                <a:cubicBezTo>
                  <a:pt x="1331" y="268"/>
                  <a:pt x="1328" y="267"/>
                  <a:pt x="1325" y="266"/>
                </a:cubicBezTo>
                <a:cubicBezTo>
                  <a:pt x="1324" y="265"/>
                  <a:pt x="1323" y="264"/>
                  <a:pt x="1321" y="264"/>
                </a:cubicBezTo>
                <a:cubicBezTo>
                  <a:pt x="1320" y="263"/>
                  <a:pt x="1320" y="263"/>
                  <a:pt x="1319" y="263"/>
                </a:cubicBezTo>
                <a:cubicBezTo>
                  <a:pt x="1318" y="263"/>
                  <a:pt x="1316" y="263"/>
                  <a:pt x="1315" y="264"/>
                </a:cubicBezTo>
                <a:cubicBezTo>
                  <a:pt x="1314" y="265"/>
                  <a:pt x="1312" y="265"/>
                  <a:pt x="1311" y="265"/>
                </a:cubicBezTo>
                <a:cubicBezTo>
                  <a:pt x="1310" y="265"/>
                  <a:pt x="1308" y="266"/>
                  <a:pt x="1308" y="268"/>
                </a:cubicBezTo>
                <a:cubicBezTo>
                  <a:pt x="1308" y="268"/>
                  <a:pt x="1309" y="269"/>
                  <a:pt x="1310" y="270"/>
                </a:cubicBezTo>
                <a:cubicBezTo>
                  <a:pt x="1310" y="270"/>
                  <a:pt x="1310" y="271"/>
                  <a:pt x="1310" y="271"/>
                </a:cubicBezTo>
                <a:cubicBezTo>
                  <a:pt x="1311" y="272"/>
                  <a:pt x="1314" y="271"/>
                  <a:pt x="1313" y="273"/>
                </a:cubicBezTo>
                <a:cubicBezTo>
                  <a:pt x="1313" y="274"/>
                  <a:pt x="1312" y="274"/>
                  <a:pt x="1312" y="275"/>
                </a:cubicBezTo>
                <a:cubicBezTo>
                  <a:pt x="1313" y="276"/>
                  <a:pt x="1313" y="275"/>
                  <a:pt x="1314" y="276"/>
                </a:cubicBezTo>
                <a:cubicBezTo>
                  <a:pt x="1315" y="277"/>
                  <a:pt x="1312" y="278"/>
                  <a:pt x="1315" y="279"/>
                </a:cubicBezTo>
                <a:cubicBezTo>
                  <a:pt x="1316" y="279"/>
                  <a:pt x="1318" y="279"/>
                  <a:pt x="1319" y="279"/>
                </a:cubicBezTo>
                <a:cubicBezTo>
                  <a:pt x="1321" y="279"/>
                  <a:pt x="1322" y="279"/>
                  <a:pt x="1324" y="279"/>
                </a:cubicBezTo>
                <a:cubicBezTo>
                  <a:pt x="1326" y="279"/>
                  <a:pt x="1327" y="279"/>
                  <a:pt x="1329" y="279"/>
                </a:cubicBezTo>
                <a:cubicBezTo>
                  <a:pt x="1330" y="279"/>
                  <a:pt x="1332" y="279"/>
                  <a:pt x="1334" y="279"/>
                </a:cubicBezTo>
                <a:cubicBezTo>
                  <a:pt x="1335" y="278"/>
                  <a:pt x="1337" y="278"/>
                  <a:pt x="1338" y="277"/>
                </a:cubicBezTo>
                <a:cubicBezTo>
                  <a:pt x="1339" y="277"/>
                  <a:pt x="1339" y="276"/>
                  <a:pt x="1340" y="276"/>
                </a:cubicBezTo>
                <a:cubicBezTo>
                  <a:pt x="1341" y="276"/>
                  <a:pt x="1342" y="275"/>
                  <a:pt x="1342" y="274"/>
                </a:cubicBezTo>
                <a:cubicBezTo>
                  <a:pt x="1342" y="272"/>
                  <a:pt x="1340" y="272"/>
                  <a:pt x="1339" y="272"/>
                </a:cubicBezTo>
                <a:close/>
                <a:moveTo>
                  <a:pt x="1343" y="278"/>
                </a:moveTo>
                <a:cubicBezTo>
                  <a:pt x="1342" y="278"/>
                  <a:pt x="1340" y="278"/>
                  <a:pt x="1338" y="279"/>
                </a:cubicBezTo>
                <a:cubicBezTo>
                  <a:pt x="1336" y="279"/>
                  <a:pt x="1335" y="280"/>
                  <a:pt x="1333" y="280"/>
                </a:cubicBezTo>
                <a:cubicBezTo>
                  <a:pt x="1328" y="281"/>
                  <a:pt x="1323" y="283"/>
                  <a:pt x="1318" y="282"/>
                </a:cubicBezTo>
                <a:cubicBezTo>
                  <a:pt x="1316" y="282"/>
                  <a:pt x="1316" y="282"/>
                  <a:pt x="1316" y="282"/>
                </a:cubicBezTo>
                <a:cubicBezTo>
                  <a:pt x="1314" y="282"/>
                  <a:pt x="1311" y="284"/>
                  <a:pt x="1313" y="286"/>
                </a:cubicBezTo>
                <a:cubicBezTo>
                  <a:pt x="1314" y="287"/>
                  <a:pt x="1316" y="287"/>
                  <a:pt x="1317" y="287"/>
                </a:cubicBezTo>
                <a:cubicBezTo>
                  <a:pt x="1318" y="288"/>
                  <a:pt x="1318" y="289"/>
                  <a:pt x="1319" y="289"/>
                </a:cubicBezTo>
                <a:cubicBezTo>
                  <a:pt x="1321" y="290"/>
                  <a:pt x="1323" y="290"/>
                  <a:pt x="1325" y="290"/>
                </a:cubicBezTo>
                <a:cubicBezTo>
                  <a:pt x="1326" y="291"/>
                  <a:pt x="1328" y="290"/>
                  <a:pt x="1330" y="290"/>
                </a:cubicBezTo>
                <a:cubicBezTo>
                  <a:pt x="1332" y="290"/>
                  <a:pt x="1333" y="289"/>
                  <a:pt x="1335" y="289"/>
                </a:cubicBezTo>
                <a:cubicBezTo>
                  <a:pt x="1337" y="289"/>
                  <a:pt x="1340" y="289"/>
                  <a:pt x="1342" y="289"/>
                </a:cubicBezTo>
                <a:cubicBezTo>
                  <a:pt x="1345" y="289"/>
                  <a:pt x="1351" y="288"/>
                  <a:pt x="1350" y="284"/>
                </a:cubicBezTo>
                <a:cubicBezTo>
                  <a:pt x="1350" y="282"/>
                  <a:pt x="1349" y="280"/>
                  <a:pt x="1348" y="280"/>
                </a:cubicBezTo>
                <a:cubicBezTo>
                  <a:pt x="1347" y="279"/>
                  <a:pt x="1345" y="279"/>
                  <a:pt x="1343" y="278"/>
                </a:cubicBezTo>
                <a:close/>
                <a:moveTo>
                  <a:pt x="1422" y="381"/>
                </a:moveTo>
                <a:cubicBezTo>
                  <a:pt x="1423" y="382"/>
                  <a:pt x="1424" y="382"/>
                  <a:pt x="1426" y="382"/>
                </a:cubicBezTo>
                <a:cubicBezTo>
                  <a:pt x="1427" y="382"/>
                  <a:pt x="1428" y="381"/>
                  <a:pt x="1430" y="381"/>
                </a:cubicBezTo>
                <a:cubicBezTo>
                  <a:pt x="1431" y="380"/>
                  <a:pt x="1433" y="380"/>
                  <a:pt x="1434" y="381"/>
                </a:cubicBezTo>
                <a:cubicBezTo>
                  <a:pt x="1435" y="381"/>
                  <a:pt x="1437" y="381"/>
                  <a:pt x="1438" y="380"/>
                </a:cubicBezTo>
                <a:cubicBezTo>
                  <a:pt x="1440" y="380"/>
                  <a:pt x="1441" y="380"/>
                  <a:pt x="1443" y="379"/>
                </a:cubicBezTo>
                <a:cubicBezTo>
                  <a:pt x="1445" y="378"/>
                  <a:pt x="1448" y="376"/>
                  <a:pt x="1450" y="374"/>
                </a:cubicBezTo>
                <a:cubicBezTo>
                  <a:pt x="1451" y="374"/>
                  <a:pt x="1452" y="373"/>
                  <a:pt x="1452" y="373"/>
                </a:cubicBezTo>
                <a:cubicBezTo>
                  <a:pt x="1453" y="372"/>
                  <a:pt x="1453" y="371"/>
                  <a:pt x="1453" y="371"/>
                </a:cubicBezTo>
                <a:cubicBezTo>
                  <a:pt x="1452" y="370"/>
                  <a:pt x="1449" y="371"/>
                  <a:pt x="1448" y="371"/>
                </a:cubicBezTo>
                <a:cubicBezTo>
                  <a:pt x="1447" y="372"/>
                  <a:pt x="1445" y="372"/>
                  <a:pt x="1444" y="372"/>
                </a:cubicBezTo>
                <a:cubicBezTo>
                  <a:pt x="1442" y="373"/>
                  <a:pt x="1441" y="373"/>
                  <a:pt x="1439" y="373"/>
                </a:cubicBezTo>
                <a:cubicBezTo>
                  <a:pt x="1436" y="374"/>
                  <a:pt x="1432" y="375"/>
                  <a:pt x="1429" y="375"/>
                </a:cubicBezTo>
                <a:cubicBezTo>
                  <a:pt x="1427" y="376"/>
                  <a:pt x="1425" y="376"/>
                  <a:pt x="1423" y="377"/>
                </a:cubicBezTo>
                <a:cubicBezTo>
                  <a:pt x="1422" y="377"/>
                  <a:pt x="1420" y="378"/>
                  <a:pt x="1419" y="378"/>
                </a:cubicBezTo>
                <a:cubicBezTo>
                  <a:pt x="1418" y="378"/>
                  <a:pt x="1416" y="377"/>
                  <a:pt x="1416" y="379"/>
                </a:cubicBezTo>
                <a:cubicBezTo>
                  <a:pt x="1416" y="379"/>
                  <a:pt x="1418" y="379"/>
                  <a:pt x="1418" y="379"/>
                </a:cubicBezTo>
                <a:cubicBezTo>
                  <a:pt x="1420" y="380"/>
                  <a:pt x="1421" y="380"/>
                  <a:pt x="1422" y="381"/>
                </a:cubicBezTo>
                <a:close/>
                <a:moveTo>
                  <a:pt x="1474" y="113"/>
                </a:moveTo>
                <a:cubicBezTo>
                  <a:pt x="1475" y="114"/>
                  <a:pt x="1474" y="116"/>
                  <a:pt x="1474" y="118"/>
                </a:cubicBezTo>
                <a:cubicBezTo>
                  <a:pt x="1475" y="119"/>
                  <a:pt x="1475" y="121"/>
                  <a:pt x="1477" y="121"/>
                </a:cubicBezTo>
                <a:cubicBezTo>
                  <a:pt x="1478" y="121"/>
                  <a:pt x="1480" y="121"/>
                  <a:pt x="1481" y="122"/>
                </a:cubicBezTo>
                <a:cubicBezTo>
                  <a:pt x="1482" y="124"/>
                  <a:pt x="1482" y="125"/>
                  <a:pt x="1483" y="126"/>
                </a:cubicBezTo>
                <a:cubicBezTo>
                  <a:pt x="1485" y="126"/>
                  <a:pt x="1486" y="127"/>
                  <a:pt x="1487" y="127"/>
                </a:cubicBezTo>
                <a:cubicBezTo>
                  <a:pt x="1489" y="128"/>
                  <a:pt x="1490" y="129"/>
                  <a:pt x="1491" y="130"/>
                </a:cubicBezTo>
                <a:cubicBezTo>
                  <a:pt x="1494" y="131"/>
                  <a:pt x="1497" y="130"/>
                  <a:pt x="1500" y="130"/>
                </a:cubicBezTo>
                <a:cubicBezTo>
                  <a:pt x="1502" y="130"/>
                  <a:pt x="1503" y="130"/>
                  <a:pt x="1505" y="130"/>
                </a:cubicBezTo>
                <a:cubicBezTo>
                  <a:pt x="1506" y="130"/>
                  <a:pt x="1506" y="130"/>
                  <a:pt x="1507" y="129"/>
                </a:cubicBezTo>
                <a:cubicBezTo>
                  <a:pt x="1508" y="129"/>
                  <a:pt x="1508" y="129"/>
                  <a:pt x="1509" y="128"/>
                </a:cubicBezTo>
                <a:cubicBezTo>
                  <a:pt x="1510" y="128"/>
                  <a:pt x="1510" y="128"/>
                  <a:pt x="1511" y="128"/>
                </a:cubicBezTo>
                <a:cubicBezTo>
                  <a:pt x="1512" y="128"/>
                  <a:pt x="1513" y="128"/>
                  <a:pt x="1513" y="127"/>
                </a:cubicBezTo>
                <a:cubicBezTo>
                  <a:pt x="1515" y="127"/>
                  <a:pt x="1516" y="125"/>
                  <a:pt x="1517" y="125"/>
                </a:cubicBezTo>
                <a:cubicBezTo>
                  <a:pt x="1517" y="126"/>
                  <a:pt x="1516" y="127"/>
                  <a:pt x="1516" y="128"/>
                </a:cubicBezTo>
                <a:cubicBezTo>
                  <a:pt x="1515" y="129"/>
                  <a:pt x="1515" y="129"/>
                  <a:pt x="1514" y="129"/>
                </a:cubicBezTo>
                <a:cubicBezTo>
                  <a:pt x="1512" y="130"/>
                  <a:pt x="1511" y="131"/>
                  <a:pt x="1509" y="132"/>
                </a:cubicBezTo>
                <a:cubicBezTo>
                  <a:pt x="1508" y="133"/>
                  <a:pt x="1506" y="133"/>
                  <a:pt x="1504" y="133"/>
                </a:cubicBezTo>
                <a:cubicBezTo>
                  <a:pt x="1502" y="133"/>
                  <a:pt x="1501" y="134"/>
                  <a:pt x="1499" y="134"/>
                </a:cubicBezTo>
                <a:cubicBezTo>
                  <a:pt x="1498" y="134"/>
                  <a:pt x="1496" y="134"/>
                  <a:pt x="1494" y="134"/>
                </a:cubicBezTo>
                <a:cubicBezTo>
                  <a:pt x="1493" y="135"/>
                  <a:pt x="1492" y="136"/>
                  <a:pt x="1492" y="138"/>
                </a:cubicBezTo>
                <a:cubicBezTo>
                  <a:pt x="1492" y="139"/>
                  <a:pt x="1492" y="140"/>
                  <a:pt x="1494" y="141"/>
                </a:cubicBezTo>
                <a:cubicBezTo>
                  <a:pt x="1495" y="142"/>
                  <a:pt x="1496" y="142"/>
                  <a:pt x="1498" y="142"/>
                </a:cubicBezTo>
                <a:cubicBezTo>
                  <a:pt x="1500" y="142"/>
                  <a:pt x="1501" y="142"/>
                  <a:pt x="1502" y="144"/>
                </a:cubicBezTo>
                <a:cubicBezTo>
                  <a:pt x="1503" y="145"/>
                  <a:pt x="1503" y="147"/>
                  <a:pt x="1504" y="147"/>
                </a:cubicBezTo>
                <a:cubicBezTo>
                  <a:pt x="1507" y="148"/>
                  <a:pt x="1511" y="147"/>
                  <a:pt x="1513" y="144"/>
                </a:cubicBezTo>
                <a:cubicBezTo>
                  <a:pt x="1514" y="143"/>
                  <a:pt x="1516" y="142"/>
                  <a:pt x="1517" y="141"/>
                </a:cubicBezTo>
                <a:cubicBezTo>
                  <a:pt x="1518" y="140"/>
                  <a:pt x="1520" y="140"/>
                  <a:pt x="1522" y="140"/>
                </a:cubicBezTo>
                <a:cubicBezTo>
                  <a:pt x="1523" y="141"/>
                  <a:pt x="1525" y="141"/>
                  <a:pt x="1525" y="143"/>
                </a:cubicBezTo>
                <a:cubicBezTo>
                  <a:pt x="1526" y="144"/>
                  <a:pt x="1524" y="145"/>
                  <a:pt x="1525" y="147"/>
                </a:cubicBezTo>
                <a:cubicBezTo>
                  <a:pt x="1526" y="148"/>
                  <a:pt x="1528" y="148"/>
                  <a:pt x="1529" y="148"/>
                </a:cubicBezTo>
                <a:cubicBezTo>
                  <a:pt x="1530" y="148"/>
                  <a:pt x="1531" y="148"/>
                  <a:pt x="1532" y="147"/>
                </a:cubicBezTo>
                <a:cubicBezTo>
                  <a:pt x="1533" y="147"/>
                  <a:pt x="1533" y="146"/>
                  <a:pt x="1534" y="145"/>
                </a:cubicBezTo>
                <a:cubicBezTo>
                  <a:pt x="1534" y="144"/>
                  <a:pt x="1535" y="144"/>
                  <a:pt x="1535" y="143"/>
                </a:cubicBezTo>
                <a:cubicBezTo>
                  <a:pt x="1537" y="143"/>
                  <a:pt x="1538" y="144"/>
                  <a:pt x="1539" y="143"/>
                </a:cubicBezTo>
                <a:cubicBezTo>
                  <a:pt x="1539" y="143"/>
                  <a:pt x="1540" y="141"/>
                  <a:pt x="1540" y="141"/>
                </a:cubicBezTo>
                <a:cubicBezTo>
                  <a:pt x="1541" y="141"/>
                  <a:pt x="1541" y="142"/>
                  <a:pt x="1541" y="143"/>
                </a:cubicBezTo>
                <a:cubicBezTo>
                  <a:pt x="1541" y="145"/>
                  <a:pt x="1543" y="144"/>
                  <a:pt x="1544" y="143"/>
                </a:cubicBezTo>
                <a:cubicBezTo>
                  <a:pt x="1545" y="143"/>
                  <a:pt x="1548" y="143"/>
                  <a:pt x="1548" y="142"/>
                </a:cubicBezTo>
                <a:cubicBezTo>
                  <a:pt x="1549" y="141"/>
                  <a:pt x="1547" y="140"/>
                  <a:pt x="1547" y="138"/>
                </a:cubicBezTo>
                <a:cubicBezTo>
                  <a:pt x="1548" y="138"/>
                  <a:pt x="1549" y="140"/>
                  <a:pt x="1551" y="140"/>
                </a:cubicBezTo>
                <a:cubicBezTo>
                  <a:pt x="1552" y="141"/>
                  <a:pt x="1553" y="141"/>
                  <a:pt x="1554" y="140"/>
                </a:cubicBezTo>
                <a:cubicBezTo>
                  <a:pt x="1555" y="139"/>
                  <a:pt x="1557" y="138"/>
                  <a:pt x="1558" y="139"/>
                </a:cubicBezTo>
                <a:cubicBezTo>
                  <a:pt x="1559" y="140"/>
                  <a:pt x="1558" y="142"/>
                  <a:pt x="1559" y="143"/>
                </a:cubicBezTo>
                <a:cubicBezTo>
                  <a:pt x="1561" y="143"/>
                  <a:pt x="1563" y="143"/>
                  <a:pt x="1564" y="143"/>
                </a:cubicBezTo>
                <a:cubicBezTo>
                  <a:pt x="1566" y="143"/>
                  <a:pt x="1567" y="144"/>
                  <a:pt x="1568" y="144"/>
                </a:cubicBezTo>
                <a:cubicBezTo>
                  <a:pt x="1572" y="145"/>
                  <a:pt x="1575" y="144"/>
                  <a:pt x="1578" y="143"/>
                </a:cubicBezTo>
                <a:cubicBezTo>
                  <a:pt x="1581" y="142"/>
                  <a:pt x="1585" y="143"/>
                  <a:pt x="1588" y="142"/>
                </a:cubicBezTo>
                <a:cubicBezTo>
                  <a:pt x="1586" y="145"/>
                  <a:pt x="1581" y="144"/>
                  <a:pt x="1579" y="144"/>
                </a:cubicBezTo>
                <a:cubicBezTo>
                  <a:pt x="1578" y="145"/>
                  <a:pt x="1577" y="145"/>
                  <a:pt x="1577" y="145"/>
                </a:cubicBezTo>
                <a:cubicBezTo>
                  <a:pt x="1576" y="145"/>
                  <a:pt x="1575" y="145"/>
                  <a:pt x="1574" y="145"/>
                </a:cubicBezTo>
                <a:cubicBezTo>
                  <a:pt x="1572" y="145"/>
                  <a:pt x="1570" y="146"/>
                  <a:pt x="1569" y="146"/>
                </a:cubicBezTo>
                <a:cubicBezTo>
                  <a:pt x="1567" y="146"/>
                  <a:pt x="1565" y="145"/>
                  <a:pt x="1563" y="145"/>
                </a:cubicBezTo>
                <a:cubicBezTo>
                  <a:pt x="1561" y="145"/>
                  <a:pt x="1560" y="147"/>
                  <a:pt x="1558" y="147"/>
                </a:cubicBezTo>
                <a:cubicBezTo>
                  <a:pt x="1558" y="147"/>
                  <a:pt x="1557" y="147"/>
                  <a:pt x="1556" y="148"/>
                </a:cubicBezTo>
                <a:cubicBezTo>
                  <a:pt x="1556" y="149"/>
                  <a:pt x="1557" y="149"/>
                  <a:pt x="1558" y="149"/>
                </a:cubicBezTo>
                <a:cubicBezTo>
                  <a:pt x="1559" y="148"/>
                  <a:pt x="1560" y="149"/>
                  <a:pt x="1562" y="149"/>
                </a:cubicBezTo>
                <a:cubicBezTo>
                  <a:pt x="1565" y="150"/>
                  <a:pt x="1569" y="150"/>
                  <a:pt x="1573" y="150"/>
                </a:cubicBezTo>
                <a:cubicBezTo>
                  <a:pt x="1574" y="150"/>
                  <a:pt x="1576" y="150"/>
                  <a:pt x="1578" y="150"/>
                </a:cubicBezTo>
                <a:cubicBezTo>
                  <a:pt x="1579" y="149"/>
                  <a:pt x="1581" y="149"/>
                  <a:pt x="1583" y="149"/>
                </a:cubicBezTo>
                <a:cubicBezTo>
                  <a:pt x="1584" y="148"/>
                  <a:pt x="1586" y="149"/>
                  <a:pt x="1588" y="149"/>
                </a:cubicBezTo>
                <a:cubicBezTo>
                  <a:pt x="1590" y="149"/>
                  <a:pt x="1591" y="149"/>
                  <a:pt x="1593" y="149"/>
                </a:cubicBezTo>
                <a:cubicBezTo>
                  <a:pt x="1595" y="149"/>
                  <a:pt x="1596" y="149"/>
                  <a:pt x="1598" y="149"/>
                </a:cubicBezTo>
                <a:cubicBezTo>
                  <a:pt x="1599" y="149"/>
                  <a:pt x="1601" y="149"/>
                  <a:pt x="1602" y="150"/>
                </a:cubicBezTo>
                <a:cubicBezTo>
                  <a:pt x="1599" y="150"/>
                  <a:pt x="1596" y="150"/>
                  <a:pt x="1593" y="150"/>
                </a:cubicBezTo>
                <a:cubicBezTo>
                  <a:pt x="1591" y="150"/>
                  <a:pt x="1589" y="150"/>
                  <a:pt x="1587" y="150"/>
                </a:cubicBezTo>
                <a:cubicBezTo>
                  <a:pt x="1584" y="150"/>
                  <a:pt x="1582" y="151"/>
                  <a:pt x="1579" y="151"/>
                </a:cubicBezTo>
                <a:cubicBezTo>
                  <a:pt x="1577" y="152"/>
                  <a:pt x="1575" y="152"/>
                  <a:pt x="1573" y="152"/>
                </a:cubicBezTo>
                <a:cubicBezTo>
                  <a:pt x="1571" y="152"/>
                  <a:pt x="1570" y="152"/>
                  <a:pt x="1568" y="153"/>
                </a:cubicBezTo>
                <a:cubicBezTo>
                  <a:pt x="1566" y="153"/>
                  <a:pt x="1565" y="153"/>
                  <a:pt x="1563" y="153"/>
                </a:cubicBezTo>
                <a:cubicBezTo>
                  <a:pt x="1561" y="153"/>
                  <a:pt x="1559" y="152"/>
                  <a:pt x="1557" y="152"/>
                </a:cubicBezTo>
                <a:cubicBezTo>
                  <a:pt x="1556" y="152"/>
                  <a:pt x="1554" y="153"/>
                  <a:pt x="1553" y="153"/>
                </a:cubicBezTo>
                <a:cubicBezTo>
                  <a:pt x="1551" y="153"/>
                  <a:pt x="1550" y="153"/>
                  <a:pt x="1548" y="152"/>
                </a:cubicBezTo>
                <a:cubicBezTo>
                  <a:pt x="1547" y="152"/>
                  <a:pt x="1544" y="152"/>
                  <a:pt x="1543" y="152"/>
                </a:cubicBezTo>
                <a:cubicBezTo>
                  <a:pt x="1541" y="153"/>
                  <a:pt x="1540" y="155"/>
                  <a:pt x="1539" y="156"/>
                </a:cubicBezTo>
                <a:cubicBezTo>
                  <a:pt x="1537" y="157"/>
                  <a:pt x="1536" y="157"/>
                  <a:pt x="1534" y="157"/>
                </a:cubicBezTo>
                <a:cubicBezTo>
                  <a:pt x="1532" y="157"/>
                  <a:pt x="1531" y="158"/>
                  <a:pt x="1529" y="159"/>
                </a:cubicBezTo>
                <a:cubicBezTo>
                  <a:pt x="1528" y="159"/>
                  <a:pt x="1527" y="160"/>
                  <a:pt x="1526" y="160"/>
                </a:cubicBezTo>
                <a:cubicBezTo>
                  <a:pt x="1525" y="160"/>
                  <a:pt x="1524" y="160"/>
                  <a:pt x="1524" y="160"/>
                </a:cubicBezTo>
                <a:cubicBezTo>
                  <a:pt x="1522" y="161"/>
                  <a:pt x="1524" y="162"/>
                  <a:pt x="1525" y="162"/>
                </a:cubicBezTo>
                <a:cubicBezTo>
                  <a:pt x="1526" y="163"/>
                  <a:pt x="1527" y="164"/>
                  <a:pt x="1528" y="165"/>
                </a:cubicBezTo>
                <a:cubicBezTo>
                  <a:pt x="1531" y="167"/>
                  <a:pt x="1534" y="167"/>
                  <a:pt x="1537" y="167"/>
                </a:cubicBezTo>
                <a:cubicBezTo>
                  <a:pt x="1539" y="167"/>
                  <a:pt x="1540" y="167"/>
                  <a:pt x="1542" y="168"/>
                </a:cubicBezTo>
                <a:cubicBezTo>
                  <a:pt x="1544" y="169"/>
                  <a:pt x="1544" y="170"/>
                  <a:pt x="1546" y="170"/>
                </a:cubicBezTo>
                <a:cubicBezTo>
                  <a:pt x="1547" y="170"/>
                  <a:pt x="1548" y="170"/>
                  <a:pt x="1547" y="171"/>
                </a:cubicBezTo>
                <a:cubicBezTo>
                  <a:pt x="1547" y="172"/>
                  <a:pt x="1546" y="172"/>
                  <a:pt x="1545" y="172"/>
                </a:cubicBezTo>
                <a:cubicBezTo>
                  <a:pt x="1544" y="172"/>
                  <a:pt x="1543" y="171"/>
                  <a:pt x="1541" y="171"/>
                </a:cubicBezTo>
                <a:cubicBezTo>
                  <a:pt x="1540" y="170"/>
                  <a:pt x="1538" y="170"/>
                  <a:pt x="1536" y="170"/>
                </a:cubicBezTo>
                <a:cubicBezTo>
                  <a:pt x="1535" y="170"/>
                  <a:pt x="1533" y="169"/>
                  <a:pt x="1533" y="171"/>
                </a:cubicBezTo>
                <a:cubicBezTo>
                  <a:pt x="1533" y="172"/>
                  <a:pt x="1535" y="173"/>
                  <a:pt x="1536" y="173"/>
                </a:cubicBezTo>
                <a:cubicBezTo>
                  <a:pt x="1537" y="174"/>
                  <a:pt x="1538" y="175"/>
                  <a:pt x="1539" y="176"/>
                </a:cubicBezTo>
                <a:cubicBezTo>
                  <a:pt x="1540" y="176"/>
                  <a:pt x="1541" y="177"/>
                  <a:pt x="1542" y="178"/>
                </a:cubicBezTo>
                <a:cubicBezTo>
                  <a:pt x="1544" y="179"/>
                  <a:pt x="1546" y="178"/>
                  <a:pt x="1548" y="178"/>
                </a:cubicBezTo>
                <a:cubicBezTo>
                  <a:pt x="1549" y="178"/>
                  <a:pt x="1550" y="177"/>
                  <a:pt x="1551" y="177"/>
                </a:cubicBezTo>
                <a:cubicBezTo>
                  <a:pt x="1553" y="176"/>
                  <a:pt x="1555" y="177"/>
                  <a:pt x="1557" y="178"/>
                </a:cubicBezTo>
                <a:cubicBezTo>
                  <a:pt x="1560" y="179"/>
                  <a:pt x="1563" y="178"/>
                  <a:pt x="1566" y="179"/>
                </a:cubicBezTo>
                <a:cubicBezTo>
                  <a:pt x="1568" y="179"/>
                  <a:pt x="1569" y="179"/>
                  <a:pt x="1571" y="180"/>
                </a:cubicBezTo>
                <a:cubicBezTo>
                  <a:pt x="1572" y="180"/>
                  <a:pt x="1576" y="180"/>
                  <a:pt x="1575" y="181"/>
                </a:cubicBezTo>
                <a:cubicBezTo>
                  <a:pt x="1575" y="181"/>
                  <a:pt x="1575" y="181"/>
                  <a:pt x="1575" y="181"/>
                </a:cubicBezTo>
                <a:cubicBezTo>
                  <a:pt x="1575" y="181"/>
                  <a:pt x="1573" y="181"/>
                  <a:pt x="1573" y="181"/>
                </a:cubicBezTo>
                <a:cubicBezTo>
                  <a:pt x="1572" y="181"/>
                  <a:pt x="1571" y="181"/>
                  <a:pt x="1570" y="181"/>
                </a:cubicBezTo>
                <a:cubicBezTo>
                  <a:pt x="1568" y="181"/>
                  <a:pt x="1566" y="181"/>
                  <a:pt x="1564" y="181"/>
                </a:cubicBezTo>
                <a:cubicBezTo>
                  <a:pt x="1563" y="181"/>
                  <a:pt x="1561" y="181"/>
                  <a:pt x="1560" y="182"/>
                </a:cubicBezTo>
                <a:cubicBezTo>
                  <a:pt x="1558" y="182"/>
                  <a:pt x="1557" y="183"/>
                  <a:pt x="1555" y="183"/>
                </a:cubicBezTo>
                <a:cubicBezTo>
                  <a:pt x="1554" y="183"/>
                  <a:pt x="1552" y="183"/>
                  <a:pt x="1551" y="183"/>
                </a:cubicBezTo>
                <a:cubicBezTo>
                  <a:pt x="1549" y="183"/>
                  <a:pt x="1548" y="184"/>
                  <a:pt x="1550" y="185"/>
                </a:cubicBezTo>
                <a:cubicBezTo>
                  <a:pt x="1551" y="186"/>
                  <a:pt x="1552" y="186"/>
                  <a:pt x="1553" y="187"/>
                </a:cubicBezTo>
                <a:cubicBezTo>
                  <a:pt x="1554" y="188"/>
                  <a:pt x="1555" y="188"/>
                  <a:pt x="1555" y="189"/>
                </a:cubicBezTo>
                <a:cubicBezTo>
                  <a:pt x="1556" y="189"/>
                  <a:pt x="1557" y="189"/>
                  <a:pt x="1557" y="189"/>
                </a:cubicBezTo>
                <a:cubicBezTo>
                  <a:pt x="1559" y="190"/>
                  <a:pt x="1560" y="190"/>
                  <a:pt x="1562" y="191"/>
                </a:cubicBezTo>
                <a:cubicBezTo>
                  <a:pt x="1563" y="191"/>
                  <a:pt x="1564" y="191"/>
                  <a:pt x="1566" y="192"/>
                </a:cubicBezTo>
                <a:cubicBezTo>
                  <a:pt x="1567" y="193"/>
                  <a:pt x="1567" y="195"/>
                  <a:pt x="1569" y="195"/>
                </a:cubicBezTo>
                <a:cubicBezTo>
                  <a:pt x="1571" y="195"/>
                  <a:pt x="1572" y="194"/>
                  <a:pt x="1574" y="195"/>
                </a:cubicBezTo>
                <a:cubicBezTo>
                  <a:pt x="1575" y="195"/>
                  <a:pt x="1577" y="196"/>
                  <a:pt x="1578" y="196"/>
                </a:cubicBezTo>
                <a:cubicBezTo>
                  <a:pt x="1580" y="197"/>
                  <a:pt x="1582" y="196"/>
                  <a:pt x="1583" y="196"/>
                </a:cubicBezTo>
                <a:cubicBezTo>
                  <a:pt x="1586" y="197"/>
                  <a:pt x="1589" y="198"/>
                  <a:pt x="1592" y="199"/>
                </a:cubicBezTo>
                <a:cubicBezTo>
                  <a:pt x="1594" y="199"/>
                  <a:pt x="1595" y="199"/>
                  <a:pt x="1597" y="199"/>
                </a:cubicBezTo>
                <a:cubicBezTo>
                  <a:pt x="1599" y="198"/>
                  <a:pt x="1600" y="198"/>
                  <a:pt x="1602" y="198"/>
                </a:cubicBezTo>
                <a:cubicBezTo>
                  <a:pt x="1603" y="198"/>
                  <a:pt x="1606" y="198"/>
                  <a:pt x="1605" y="196"/>
                </a:cubicBezTo>
                <a:cubicBezTo>
                  <a:pt x="1604" y="196"/>
                  <a:pt x="1604" y="195"/>
                  <a:pt x="1603" y="195"/>
                </a:cubicBezTo>
                <a:cubicBezTo>
                  <a:pt x="1603" y="194"/>
                  <a:pt x="1603" y="193"/>
                  <a:pt x="1603" y="192"/>
                </a:cubicBezTo>
                <a:cubicBezTo>
                  <a:pt x="1602" y="192"/>
                  <a:pt x="1601" y="192"/>
                  <a:pt x="1600" y="192"/>
                </a:cubicBezTo>
                <a:cubicBezTo>
                  <a:pt x="1598" y="192"/>
                  <a:pt x="1597" y="192"/>
                  <a:pt x="1597" y="190"/>
                </a:cubicBezTo>
                <a:cubicBezTo>
                  <a:pt x="1599" y="190"/>
                  <a:pt x="1601" y="190"/>
                  <a:pt x="1604" y="190"/>
                </a:cubicBezTo>
                <a:cubicBezTo>
                  <a:pt x="1606" y="189"/>
                  <a:pt x="1608" y="189"/>
                  <a:pt x="1610" y="191"/>
                </a:cubicBezTo>
                <a:cubicBezTo>
                  <a:pt x="1610" y="192"/>
                  <a:pt x="1611" y="194"/>
                  <a:pt x="1612" y="195"/>
                </a:cubicBezTo>
                <a:cubicBezTo>
                  <a:pt x="1613" y="195"/>
                  <a:pt x="1615" y="195"/>
                  <a:pt x="1616" y="195"/>
                </a:cubicBezTo>
                <a:cubicBezTo>
                  <a:pt x="1617" y="196"/>
                  <a:pt x="1618" y="196"/>
                  <a:pt x="1618" y="197"/>
                </a:cubicBezTo>
                <a:cubicBezTo>
                  <a:pt x="1619" y="198"/>
                  <a:pt x="1619" y="198"/>
                  <a:pt x="1620" y="198"/>
                </a:cubicBezTo>
                <a:cubicBezTo>
                  <a:pt x="1621" y="198"/>
                  <a:pt x="1622" y="198"/>
                  <a:pt x="1622" y="197"/>
                </a:cubicBezTo>
                <a:cubicBezTo>
                  <a:pt x="1623" y="197"/>
                  <a:pt x="1622" y="196"/>
                  <a:pt x="1622" y="195"/>
                </a:cubicBezTo>
                <a:cubicBezTo>
                  <a:pt x="1621" y="195"/>
                  <a:pt x="1620" y="194"/>
                  <a:pt x="1620" y="194"/>
                </a:cubicBezTo>
                <a:cubicBezTo>
                  <a:pt x="1619" y="193"/>
                  <a:pt x="1619" y="192"/>
                  <a:pt x="1619" y="192"/>
                </a:cubicBezTo>
                <a:cubicBezTo>
                  <a:pt x="1618" y="191"/>
                  <a:pt x="1617" y="189"/>
                  <a:pt x="1616" y="188"/>
                </a:cubicBezTo>
                <a:cubicBezTo>
                  <a:pt x="1615" y="187"/>
                  <a:pt x="1613" y="186"/>
                  <a:pt x="1612" y="185"/>
                </a:cubicBezTo>
                <a:cubicBezTo>
                  <a:pt x="1612" y="184"/>
                  <a:pt x="1612" y="183"/>
                  <a:pt x="1611" y="183"/>
                </a:cubicBezTo>
                <a:cubicBezTo>
                  <a:pt x="1611" y="182"/>
                  <a:pt x="1610" y="182"/>
                  <a:pt x="1610" y="181"/>
                </a:cubicBezTo>
                <a:cubicBezTo>
                  <a:pt x="1609" y="180"/>
                  <a:pt x="1608" y="179"/>
                  <a:pt x="1610" y="178"/>
                </a:cubicBezTo>
                <a:cubicBezTo>
                  <a:pt x="1611" y="177"/>
                  <a:pt x="1612" y="179"/>
                  <a:pt x="1613" y="180"/>
                </a:cubicBezTo>
                <a:cubicBezTo>
                  <a:pt x="1615" y="181"/>
                  <a:pt x="1617" y="184"/>
                  <a:pt x="1619" y="186"/>
                </a:cubicBezTo>
                <a:cubicBezTo>
                  <a:pt x="1620" y="187"/>
                  <a:pt x="1620" y="187"/>
                  <a:pt x="1621" y="188"/>
                </a:cubicBezTo>
                <a:cubicBezTo>
                  <a:pt x="1621" y="188"/>
                  <a:pt x="1622" y="188"/>
                  <a:pt x="1623" y="189"/>
                </a:cubicBezTo>
                <a:cubicBezTo>
                  <a:pt x="1624" y="189"/>
                  <a:pt x="1625" y="190"/>
                  <a:pt x="1625" y="191"/>
                </a:cubicBezTo>
                <a:cubicBezTo>
                  <a:pt x="1626" y="192"/>
                  <a:pt x="1626" y="194"/>
                  <a:pt x="1628" y="195"/>
                </a:cubicBezTo>
                <a:cubicBezTo>
                  <a:pt x="1629" y="196"/>
                  <a:pt x="1631" y="196"/>
                  <a:pt x="1632" y="197"/>
                </a:cubicBezTo>
                <a:cubicBezTo>
                  <a:pt x="1633" y="198"/>
                  <a:pt x="1634" y="199"/>
                  <a:pt x="1636" y="198"/>
                </a:cubicBezTo>
                <a:cubicBezTo>
                  <a:pt x="1637" y="197"/>
                  <a:pt x="1637" y="195"/>
                  <a:pt x="1637" y="194"/>
                </a:cubicBezTo>
                <a:cubicBezTo>
                  <a:pt x="1638" y="192"/>
                  <a:pt x="1638" y="191"/>
                  <a:pt x="1639" y="190"/>
                </a:cubicBezTo>
                <a:cubicBezTo>
                  <a:pt x="1640" y="189"/>
                  <a:pt x="1641" y="187"/>
                  <a:pt x="1640" y="186"/>
                </a:cubicBezTo>
                <a:cubicBezTo>
                  <a:pt x="1640" y="185"/>
                  <a:pt x="1639" y="183"/>
                  <a:pt x="1638" y="182"/>
                </a:cubicBezTo>
                <a:cubicBezTo>
                  <a:pt x="1637" y="181"/>
                  <a:pt x="1636" y="180"/>
                  <a:pt x="1637" y="178"/>
                </a:cubicBezTo>
                <a:cubicBezTo>
                  <a:pt x="1639" y="175"/>
                  <a:pt x="1642" y="179"/>
                  <a:pt x="1643" y="180"/>
                </a:cubicBezTo>
                <a:cubicBezTo>
                  <a:pt x="1644" y="181"/>
                  <a:pt x="1646" y="182"/>
                  <a:pt x="1647" y="183"/>
                </a:cubicBezTo>
                <a:cubicBezTo>
                  <a:pt x="1647" y="184"/>
                  <a:pt x="1648" y="186"/>
                  <a:pt x="1650" y="185"/>
                </a:cubicBezTo>
                <a:cubicBezTo>
                  <a:pt x="1650" y="185"/>
                  <a:pt x="1651" y="184"/>
                  <a:pt x="1651" y="184"/>
                </a:cubicBezTo>
                <a:cubicBezTo>
                  <a:pt x="1652" y="183"/>
                  <a:pt x="1652" y="182"/>
                  <a:pt x="1653" y="182"/>
                </a:cubicBezTo>
                <a:cubicBezTo>
                  <a:pt x="1654" y="181"/>
                  <a:pt x="1654" y="181"/>
                  <a:pt x="1654" y="180"/>
                </a:cubicBezTo>
                <a:cubicBezTo>
                  <a:pt x="1654" y="179"/>
                  <a:pt x="1654" y="178"/>
                  <a:pt x="1654" y="177"/>
                </a:cubicBezTo>
                <a:cubicBezTo>
                  <a:pt x="1653" y="177"/>
                  <a:pt x="1652" y="176"/>
                  <a:pt x="1652" y="176"/>
                </a:cubicBezTo>
                <a:cubicBezTo>
                  <a:pt x="1651" y="175"/>
                  <a:pt x="1650" y="176"/>
                  <a:pt x="1650" y="175"/>
                </a:cubicBezTo>
                <a:cubicBezTo>
                  <a:pt x="1649" y="175"/>
                  <a:pt x="1649" y="174"/>
                  <a:pt x="1649" y="173"/>
                </a:cubicBezTo>
                <a:cubicBezTo>
                  <a:pt x="1650" y="172"/>
                  <a:pt x="1649" y="172"/>
                  <a:pt x="1648" y="172"/>
                </a:cubicBezTo>
                <a:cubicBezTo>
                  <a:pt x="1648" y="171"/>
                  <a:pt x="1648" y="168"/>
                  <a:pt x="1648" y="167"/>
                </a:cubicBezTo>
                <a:cubicBezTo>
                  <a:pt x="1648" y="165"/>
                  <a:pt x="1647" y="160"/>
                  <a:pt x="1651" y="160"/>
                </a:cubicBezTo>
                <a:cubicBezTo>
                  <a:pt x="1652" y="160"/>
                  <a:pt x="1653" y="160"/>
                  <a:pt x="1654" y="160"/>
                </a:cubicBezTo>
                <a:cubicBezTo>
                  <a:pt x="1654" y="160"/>
                  <a:pt x="1655" y="158"/>
                  <a:pt x="1656" y="158"/>
                </a:cubicBezTo>
                <a:cubicBezTo>
                  <a:pt x="1657" y="158"/>
                  <a:pt x="1655" y="163"/>
                  <a:pt x="1655" y="163"/>
                </a:cubicBezTo>
                <a:cubicBezTo>
                  <a:pt x="1655" y="165"/>
                  <a:pt x="1656" y="166"/>
                  <a:pt x="1656" y="168"/>
                </a:cubicBezTo>
                <a:cubicBezTo>
                  <a:pt x="1657" y="169"/>
                  <a:pt x="1656" y="171"/>
                  <a:pt x="1657" y="172"/>
                </a:cubicBezTo>
                <a:cubicBezTo>
                  <a:pt x="1658" y="173"/>
                  <a:pt x="1658" y="173"/>
                  <a:pt x="1659" y="174"/>
                </a:cubicBezTo>
                <a:cubicBezTo>
                  <a:pt x="1659" y="175"/>
                  <a:pt x="1659" y="176"/>
                  <a:pt x="1660" y="176"/>
                </a:cubicBezTo>
                <a:cubicBezTo>
                  <a:pt x="1661" y="176"/>
                  <a:pt x="1662" y="175"/>
                  <a:pt x="1663" y="174"/>
                </a:cubicBezTo>
                <a:cubicBezTo>
                  <a:pt x="1664" y="173"/>
                  <a:pt x="1665" y="171"/>
                  <a:pt x="1666" y="170"/>
                </a:cubicBezTo>
                <a:cubicBezTo>
                  <a:pt x="1667" y="168"/>
                  <a:pt x="1669" y="168"/>
                  <a:pt x="1670" y="167"/>
                </a:cubicBezTo>
                <a:cubicBezTo>
                  <a:pt x="1672" y="166"/>
                  <a:pt x="1674" y="165"/>
                  <a:pt x="1674" y="163"/>
                </a:cubicBezTo>
                <a:cubicBezTo>
                  <a:pt x="1674" y="162"/>
                  <a:pt x="1674" y="162"/>
                  <a:pt x="1674" y="161"/>
                </a:cubicBezTo>
                <a:cubicBezTo>
                  <a:pt x="1673" y="161"/>
                  <a:pt x="1673" y="161"/>
                  <a:pt x="1673" y="161"/>
                </a:cubicBezTo>
                <a:cubicBezTo>
                  <a:pt x="1673" y="160"/>
                  <a:pt x="1676" y="161"/>
                  <a:pt x="1676" y="161"/>
                </a:cubicBezTo>
                <a:cubicBezTo>
                  <a:pt x="1677" y="162"/>
                  <a:pt x="1679" y="162"/>
                  <a:pt x="1680" y="162"/>
                </a:cubicBezTo>
                <a:cubicBezTo>
                  <a:pt x="1681" y="161"/>
                  <a:pt x="1682" y="160"/>
                  <a:pt x="1682" y="159"/>
                </a:cubicBezTo>
                <a:cubicBezTo>
                  <a:pt x="1683" y="158"/>
                  <a:pt x="1684" y="157"/>
                  <a:pt x="1685" y="156"/>
                </a:cubicBezTo>
                <a:cubicBezTo>
                  <a:pt x="1686" y="156"/>
                  <a:pt x="1687" y="156"/>
                  <a:pt x="1688" y="156"/>
                </a:cubicBezTo>
                <a:cubicBezTo>
                  <a:pt x="1688" y="156"/>
                  <a:pt x="1689" y="155"/>
                  <a:pt x="1689" y="155"/>
                </a:cubicBezTo>
                <a:cubicBezTo>
                  <a:pt x="1691" y="154"/>
                  <a:pt x="1692" y="154"/>
                  <a:pt x="1694" y="154"/>
                </a:cubicBezTo>
                <a:cubicBezTo>
                  <a:pt x="1695" y="154"/>
                  <a:pt x="1697" y="154"/>
                  <a:pt x="1698" y="154"/>
                </a:cubicBezTo>
                <a:cubicBezTo>
                  <a:pt x="1700" y="154"/>
                  <a:pt x="1701" y="152"/>
                  <a:pt x="1703" y="152"/>
                </a:cubicBezTo>
                <a:cubicBezTo>
                  <a:pt x="1704" y="151"/>
                  <a:pt x="1705" y="151"/>
                  <a:pt x="1707" y="151"/>
                </a:cubicBezTo>
                <a:cubicBezTo>
                  <a:pt x="1708" y="151"/>
                  <a:pt x="1710" y="150"/>
                  <a:pt x="1711" y="149"/>
                </a:cubicBezTo>
                <a:cubicBezTo>
                  <a:pt x="1713" y="148"/>
                  <a:pt x="1714" y="148"/>
                  <a:pt x="1715" y="148"/>
                </a:cubicBezTo>
                <a:cubicBezTo>
                  <a:pt x="1717" y="147"/>
                  <a:pt x="1715" y="145"/>
                  <a:pt x="1714" y="144"/>
                </a:cubicBezTo>
                <a:cubicBezTo>
                  <a:pt x="1713" y="143"/>
                  <a:pt x="1712" y="142"/>
                  <a:pt x="1711" y="142"/>
                </a:cubicBezTo>
                <a:cubicBezTo>
                  <a:pt x="1709" y="141"/>
                  <a:pt x="1708" y="140"/>
                  <a:pt x="1707" y="138"/>
                </a:cubicBezTo>
                <a:cubicBezTo>
                  <a:pt x="1706" y="137"/>
                  <a:pt x="1705" y="136"/>
                  <a:pt x="1704" y="134"/>
                </a:cubicBezTo>
                <a:cubicBezTo>
                  <a:pt x="1703" y="133"/>
                  <a:pt x="1699" y="129"/>
                  <a:pt x="1698" y="131"/>
                </a:cubicBezTo>
                <a:cubicBezTo>
                  <a:pt x="1697" y="132"/>
                  <a:pt x="1696" y="134"/>
                  <a:pt x="1696" y="136"/>
                </a:cubicBezTo>
                <a:cubicBezTo>
                  <a:pt x="1695" y="137"/>
                  <a:pt x="1695" y="139"/>
                  <a:pt x="1693" y="139"/>
                </a:cubicBezTo>
                <a:cubicBezTo>
                  <a:pt x="1692" y="138"/>
                  <a:pt x="1692" y="135"/>
                  <a:pt x="1692" y="134"/>
                </a:cubicBezTo>
                <a:cubicBezTo>
                  <a:pt x="1692" y="132"/>
                  <a:pt x="1691" y="131"/>
                  <a:pt x="1689" y="131"/>
                </a:cubicBezTo>
                <a:cubicBezTo>
                  <a:pt x="1688" y="131"/>
                  <a:pt x="1688" y="131"/>
                  <a:pt x="1687" y="131"/>
                </a:cubicBezTo>
                <a:cubicBezTo>
                  <a:pt x="1686" y="130"/>
                  <a:pt x="1685" y="130"/>
                  <a:pt x="1685" y="130"/>
                </a:cubicBezTo>
                <a:cubicBezTo>
                  <a:pt x="1682" y="129"/>
                  <a:pt x="1680" y="130"/>
                  <a:pt x="1679" y="132"/>
                </a:cubicBezTo>
                <a:cubicBezTo>
                  <a:pt x="1678" y="134"/>
                  <a:pt x="1678" y="134"/>
                  <a:pt x="1676" y="133"/>
                </a:cubicBezTo>
                <a:cubicBezTo>
                  <a:pt x="1675" y="132"/>
                  <a:pt x="1674" y="132"/>
                  <a:pt x="1672" y="132"/>
                </a:cubicBezTo>
                <a:cubicBezTo>
                  <a:pt x="1671" y="133"/>
                  <a:pt x="1670" y="134"/>
                  <a:pt x="1669" y="134"/>
                </a:cubicBezTo>
                <a:cubicBezTo>
                  <a:pt x="1668" y="135"/>
                  <a:pt x="1665" y="136"/>
                  <a:pt x="1664" y="135"/>
                </a:cubicBezTo>
                <a:cubicBezTo>
                  <a:pt x="1664" y="133"/>
                  <a:pt x="1666" y="133"/>
                  <a:pt x="1667" y="132"/>
                </a:cubicBezTo>
                <a:cubicBezTo>
                  <a:pt x="1668" y="132"/>
                  <a:pt x="1668" y="131"/>
                  <a:pt x="1669" y="131"/>
                </a:cubicBezTo>
                <a:cubicBezTo>
                  <a:pt x="1670" y="130"/>
                  <a:pt x="1672" y="128"/>
                  <a:pt x="1672" y="127"/>
                </a:cubicBezTo>
                <a:cubicBezTo>
                  <a:pt x="1672" y="126"/>
                  <a:pt x="1672" y="125"/>
                  <a:pt x="1672" y="124"/>
                </a:cubicBezTo>
                <a:cubicBezTo>
                  <a:pt x="1672" y="122"/>
                  <a:pt x="1672" y="121"/>
                  <a:pt x="1673" y="120"/>
                </a:cubicBezTo>
                <a:cubicBezTo>
                  <a:pt x="1673" y="119"/>
                  <a:pt x="1674" y="119"/>
                  <a:pt x="1674" y="118"/>
                </a:cubicBezTo>
                <a:cubicBezTo>
                  <a:pt x="1673" y="117"/>
                  <a:pt x="1673" y="116"/>
                  <a:pt x="1672" y="117"/>
                </a:cubicBezTo>
                <a:cubicBezTo>
                  <a:pt x="1671" y="117"/>
                  <a:pt x="1671" y="118"/>
                  <a:pt x="1670" y="119"/>
                </a:cubicBezTo>
                <a:cubicBezTo>
                  <a:pt x="1669" y="119"/>
                  <a:pt x="1669" y="119"/>
                  <a:pt x="1668" y="119"/>
                </a:cubicBezTo>
                <a:cubicBezTo>
                  <a:pt x="1665" y="119"/>
                  <a:pt x="1668" y="118"/>
                  <a:pt x="1669" y="118"/>
                </a:cubicBezTo>
                <a:cubicBezTo>
                  <a:pt x="1670" y="117"/>
                  <a:pt x="1671" y="117"/>
                  <a:pt x="1672" y="116"/>
                </a:cubicBezTo>
                <a:cubicBezTo>
                  <a:pt x="1673" y="115"/>
                  <a:pt x="1671" y="114"/>
                  <a:pt x="1671" y="114"/>
                </a:cubicBezTo>
                <a:cubicBezTo>
                  <a:pt x="1669" y="113"/>
                  <a:pt x="1669" y="111"/>
                  <a:pt x="1668" y="111"/>
                </a:cubicBezTo>
                <a:cubicBezTo>
                  <a:pt x="1667" y="110"/>
                  <a:pt x="1665" y="109"/>
                  <a:pt x="1664" y="109"/>
                </a:cubicBezTo>
                <a:cubicBezTo>
                  <a:pt x="1662" y="109"/>
                  <a:pt x="1661" y="110"/>
                  <a:pt x="1659" y="110"/>
                </a:cubicBezTo>
                <a:cubicBezTo>
                  <a:pt x="1658" y="110"/>
                  <a:pt x="1656" y="110"/>
                  <a:pt x="1654" y="110"/>
                </a:cubicBezTo>
                <a:cubicBezTo>
                  <a:pt x="1653" y="110"/>
                  <a:pt x="1653" y="109"/>
                  <a:pt x="1653" y="109"/>
                </a:cubicBezTo>
                <a:cubicBezTo>
                  <a:pt x="1652" y="108"/>
                  <a:pt x="1652" y="108"/>
                  <a:pt x="1652" y="107"/>
                </a:cubicBezTo>
                <a:cubicBezTo>
                  <a:pt x="1652" y="106"/>
                  <a:pt x="1655" y="106"/>
                  <a:pt x="1656" y="105"/>
                </a:cubicBezTo>
                <a:cubicBezTo>
                  <a:pt x="1657" y="105"/>
                  <a:pt x="1659" y="104"/>
                  <a:pt x="1660" y="103"/>
                </a:cubicBezTo>
                <a:cubicBezTo>
                  <a:pt x="1662" y="102"/>
                  <a:pt x="1661" y="101"/>
                  <a:pt x="1661" y="100"/>
                </a:cubicBezTo>
                <a:cubicBezTo>
                  <a:pt x="1660" y="98"/>
                  <a:pt x="1660" y="97"/>
                  <a:pt x="1660" y="95"/>
                </a:cubicBezTo>
                <a:cubicBezTo>
                  <a:pt x="1659" y="94"/>
                  <a:pt x="1658" y="93"/>
                  <a:pt x="1657" y="93"/>
                </a:cubicBezTo>
                <a:cubicBezTo>
                  <a:pt x="1656" y="92"/>
                  <a:pt x="1654" y="92"/>
                  <a:pt x="1652" y="92"/>
                </a:cubicBezTo>
                <a:cubicBezTo>
                  <a:pt x="1650" y="92"/>
                  <a:pt x="1649" y="92"/>
                  <a:pt x="1647" y="92"/>
                </a:cubicBezTo>
                <a:cubicBezTo>
                  <a:pt x="1646" y="92"/>
                  <a:pt x="1644" y="92"/>
                  <a:pt x="1642" y="93"/>
                </a:cubicBezTo>
                <a:cubicBezTo>
                  <a:pt x="1641" y="93"/>
                  <a:pt x="1639" y="94"/>
                  <a:pt x="1639" y="95"/>
                </a:cubicBezTo>
                <a:cubicBezTo>
                  <a:pt x="1638" y="97"/>
                  <a:pt x="1639" y="97"/>
                  <a:pt x="1640" y="99"/>
                </a:cubicBezTo>
                <a:cubicBezTo>
                  <a:pt x="1641" y="100"/>
                  <a:pt x="1642" y="101"/>
                  <a:pt x="1642" y="103"/>
                </a:cubicBezTo>
                <a:cubicBezTo>
                  <a:pt x="1643" y="105"/>
                  <a:pt x="1644" y="105"/>
                  <a:pt x="1646" y="106"/>
                </a:cubicBezTo>
                <a:cubicBezTo>
                  <a:pt x="1646" y="106"/>
                  <a:pt x="1647" y="106"/>
                  <a:pt x="1647" y="107"/>
                </a:cubicBezTo>
                <a:cubicBezTo>
                  <a:pt x="1647" y="108"/>
                  <a:pt x="1646" y="108"/>
                  <a:pt x="1646" y="108"/>
                </a:cubicBezTo>
                <a:cubicBezTo>
                  <a:pt x="1644" y="108"/>
                  <a:pt x="1643" y="108"/>
                  <a:pt x="1641" y="108"/>
                </a:cubicBezTo>
                <a:cubicBezTo>
                  <a:pt x="1638" y="108"/>
                  <a:pt x="1636" y="108"/>
                  <a:pt x="1634" y="107"/>
                </a:cubicBezTo>
                <a:cubicBezTo>
                  <a:pt x="1633" y="106"/>
                  <a:pt x="1632" y="105"/>
                  <a:pt x="1631" y="104"/>
                </a:cubicBezTo>
                <a:cubicBezTo>
                  <a:pt x="1629" y="103"/>
                  <a:pt x="1624" y="101"/>
                  <a:pt x="1627" y="99"/>
                </a:cubicBezTo>
                <a:cubicBezTo>
                  <a:pt x="1628" y="98"/>
                  <a:pt x="1629" y="96"/>
                  <a:pt x="1629" y="95"/>
                </a:cubicBezTo>
                <a:cubicBezTo>
                  <a:pt x="1630" y="92"/>
                  <a:pt x="1628" y="89"/>
                  <a:pt x="1625" y="88"/>
                </a:cubicBezTo>
                <a:cubicBezTo>
                  <a:pt x="1623" y="88"/>
                  <a:pt x="1622" y="87"/>
                  <a:pt x="1620" y="88"/>
                </a:cubicBezTo>
                <a:cubicBezTo>
                  <a:pt x="1618" y="88"/>
                  <a:pt x="1617" y="90"/>
                  <a:pt x="1616" y="91"/>
                </a:cubicBezTo>
                <a:cubicBezTo>
                  <a:pt x="1614" y="91"/>
                  <a:pt x="1613" y="89"/>
                  <a:pt x="1612" y="88"/>
                </a:cubicBezTo>
                <a:cubicBezTo>
                  <a:pt x="1611" y="88"/>
                  <a:pt x="1610" y="88"/>
                  <a:pt x="1610" y="88"/>
                </a:cubicBezTo>
                <a:cubicBezTo>
                  <a:pt x="1609" y="87"/>
                  <a:pt x="1608" y="87"/>
                  <a:pt x="1608" y="87"/>
                </a:cubicBezTo>
                <a:cubicBezTo>
                  <a:pt x="1606" y="86"/>
                  <a:pt x="1605" y="87"/>
                  <a:pt x="1603" y="87"/>
                </a:cubicBezTo>
                <a:cubicBezTo>
                  <a:pt x="1602" y="87"/>
                  <a:pt x="1600" y="87"/>
                  <a:pt x="1598" y="87"/>
                </a:cubicBezTo>
                <a:cubicBezTo>
                  <a:pt x="1596" y="87"/>
                  <a:pt x="1596" y="86"/>
                  <a:pt x="1596" y="84"/>
                </a:cubicBezTo>
                <a:cubicBezTo>
                  <a:pt x="1595" y="83"/>
                  <a:pt x="1594" y="82"/>
                  <a:pt x="1593" y="81"/>
                </a:cubicBezTo>
                <a:cubicBezTo>
                  <a:pt x="1591" y="79"/>
                  <a:pt x="1589" y="77"/>
                  <a:pt x="1587" y="75"/>
                </a:cubicBezTo>
                <a:cubicBezTo>
                  <a:pt x="1582" y="71"/>
                  <a:pt x="1578" y="67"/>
                  <a:pt x="1575" y="63"/>
                </a:cubicBezTo>
                <a:cubicBezTo>
                  <a:pt x="1572" y="59"/>
                  <a:pt x="1569" y="55"/>
                  <a:pt x="1565" y="53"/>
                </a:cubicBezTo>
                <a:cubicBezTo>
                  <a:pt x="1563" y="52"/>
                  <a:pt x="1561" y="52"/>
                  <a:pt x="1559" y="51"/>
                </a:cubicBezTo>
                <a:cubicBezTo>
                  <a:pt x="1558" y="51"/>
                  <a:pt x="1556" y="51"/>
                  <a:pt x="1554" y="50"/>
                </a:cubicBezTo>
                <a:cubicBezTo>
                  <a:pt x="1551" y="49"/>
                  <a:pt x="1547" y="49"/>
                  <a:pt x="1544" y="48"/>
                </a:cubicBezTo>
                <a:cubicBezTo>
                  <a:pt x="1542" y="47"/>
                  <a:pt x="1541" y="47"/>
                  <a:pt x="1539" y="47"/>
                </a:cubicBezTo>
                <a:cubicBezTo>
                  <a:pt x="1538" y="47"/>
                  <a:pt x="1538" y="48"/>
                  <a:pt x="1537" y="48"/>
                </a:cubicBezTo>
                <a:cubicBezTo>
                  <a:pt x="1536" y="49"/>
                  <a:pt x="1536" y="49"/>
                  <a:pt x="1535" y="49"/>
                </a:cubicBezTo>
                <a:cubicBezTo>
                  <a:pt x="1533" y="49"/>
                  <a:pt x="1532" y="48"/>
                  <a:pt x="1530" y="48"/>
                </a:cubicBezTo>
                <a:cubicBezTo>
                  <a:pt x="1529" y="47"/>
                  <a:pt x="1527" y="47"/>
                  <a:pt x="1525" y="48"/>
                </a:cubicBezTo>
                <a:cubicBezTo>
                  <a:pt x="1524" y="48"/>
                  <a:pt x="1523" y="50"/>
                  <a:pt x="1522" y="51"/>
                </a:cubicBezTo>
                <a:cubicBezTo>
                  <a:pt x="1521" y="51"/>
                  <a:pt x="1520" y="52"/>
                  <a:pt x="1520" y="52"/>
                </a:cubicBezTo>
                <a:cubicBezTo>
                  <a:pt x="1520" y="53"/>
                  <a:pt x="1521" y="53"/>
                  <a:pt x="1522" y="54"/>
                </a:cubicBezTo>
                <a:cubicBezTo>
                  <a:pt x="1523" y="54"/>
                  <a:pt x="1524" y="54"/>
                  <a:pt x="1524" y="54"/>
                </a:cubicBezTo>
                <a:cubicBezTo>
                  <a:pt x="1525" y="54"/>
                  <a:pt x="1525" y="55"/>
                  <a:pt x="1525" y="55"/>
                </a:cubicBezTo>
                <a:cubicBezTo>
                  <a:pt x="1526" y="56"/>
                  <a:pt x="1527" y="55"/>
                  <a:pt x="1528" y="55"/>
                </a:cubicBezTo>
                <a:cubicBezTo>
                  <a:pt x="1529" y="55"/>
                  <a:pt x="1530" y="56"/>
                  <a:pt x="1531" y="56"/>
                </a:cubicBezTo>
                <a:cubicBezTo>
                  <a:pt x="1532" y="56"/>
                  <a:pt x="1534" y="56"/>
                  <a:pt x="1535" y="55"/>
                </a:cubicBezTo>
                <a:cubicBezTo>
                  <a:pt x="1536" y="55"/>
                  <a:pt x="1537" y="54"/>
                  <a:pt x="1538" y="54"/>
                </a:cubicBezTo>
                <a:cubicBezTo>
                  <a:pt x="1540" y="54"/>
                  <a:pt x="1541" y="54"/>
                  <a:pt x="1542" y="55"/>
                </a:cubicBezTo>
                <a:cubicBezTo>
                  <a:pt x="1543" y="56"/>
                  <a:pt x="1543" y="56"/>
                  <a:pt x="1544" y="56"/>
                </a:cubicBezTo>
                <a:cubicBezTo>
                  <a:pt x="1545" y="56"/>
                  <a:pt x="1546" y="55"/>
                  <a:pt x="1546" y="56"/>
                </a:cubicBezTo>
                <a:cubicBezTo>
                  <a:pt x="1547" y="57"/>
                  <a:pt x="1547" y="57"/>
                  <a:pt x="1546" y="58"/>
                </a:cubicBezTo>
                <a:cubicBezTo>
                  <a:pt x="1546" y="58"/>
                  <a:pt x="1546" y="59"/>
                  <a:pt x="1546" y="60"/>
                </a:cubicBezTo>
                <a:cubicBezTo>
                  <a:pt x="1546" y="61"/>
                  <a:pt x="1545" y="61"/>
                  <a:pt x="1545" y="61"/>
                </a:cubicBezTo>
                <a:cubicBezTo>
                  <a:pt x="1544" y="61"/>
                  <a:pt x="1544" y="61"/>
                  <a:pt x="1543" y="62"/>
                </a:cubicBezTo>
                <a:cubicBezTo>
                  <a:pt x="1541" y="63"/>
                  <a:pt x="1540" y="62"/>
                  <a:pt x="1539" y="61"/>
                </a:cubicBezTo>
                <a:cubicBezTo>
                  <a:pt x="1537" y="61"/>
                  <a:pt x="1535" y="62"/>
                  <a:pt x="1534" y="61"/>
                </a:cubicBezTo>
                <a:cubicBezTo>
                  <a:pt x="1532" y="61"/>
                  <a:pt x="1530" y="60"/>
                  <a:pt x="1528" y="61"/>
                </a:cubicBezTo>
                <a:cubicBezTo>
                  <a:pt x="1526" y="61"/>
                  <a:pt x="1525" y="60"/>
                  <a:pt x="1523" y="60"/>
                </a:cubicBezTo>
                <a:cubicBezTo>
                  <a:pt x="1521" y="60"/>
                  <a:pt x="1519" y="61"/>
                  <a:pt x="1517" y="62"/>
                </a:cubicBezTo>
                <a:cubicBezTo>
                  <a:pt x="1515" y="62"/>
                  <a:pt x="1514" y="62"/>
                  <a:pt x="1512" y="63"/>
                </a:cubicBezTo>
                <a:cubicBezTo>
                  <a:pt x="1510" y="63"/>
                  <a:pt x="1508" y="63"/>
                  <a:pt x="1507" y="64"/>
                </a:cubicBezTo>
                <a:cubicBezTo>
                  <a:pt x="1506" y="64"/>
                  <a:pt x="1505" y="64"/>
                  <a:pt x="1504" y="65"/>
                </a:cubicBezTo>
                <a:cubicBezTo>
                  <a:pt x="1503" y="66"/>
                  <a:pt x="1503" y="66"/>
                  <a:pt x="1502" y="67"/>
                </a:cubicBezTo>
                <a:cubicBezTo>
                  <a:pt x="1502" y="68"/>
                  <a:pt x="1501" y="68"/>
                  <a:pt x="1500" y="68"/>
                </a:cubicBezTo>
                <a:cubicBezTo>
                  <a:pt x="1499" y="69"/>
                  <a:pt x="1498" y="69"/>
                  <a:pt x="1498" y="70"/>
                </a:cubicBezTo>
                <a:cubicBezTo>
                  <a:pt x="1497" y="71"/>
                  <a:pt x="1499" y="71"/>
                  <a:pt x="1500" y="71"/>
                </a:cubicBezTo>
                <a:cubicBezTo>
                  <a:pt x="1500" y="71"/>
                  <a:pt x="1502" y="71"/>
                  <a:pt x="1501" y="71"/>
                </a:cubicBezTo>
                <a:cubicBezTo>
                  <a:pt x="1501" y="72"/>
                  <a:pt x="1499" y="72"/>
                  <a:pt x="1499" y="72"/>
                </a:cubicBezTo>
                <a:cubicBezTo>
                  <a:pt x="1498" y="73"/>
                  <a:pt x="1498" y="73"/>
                  <a:pt x="1498" y="74"/>
                </a:cubicBezTo>
                <a:cubicBezTo>
                  <a:pt x="1497" y="74"/>
                  <a:pt x="1496" y="75"/>
                  <a:pt x="1497" y="75"/>
                </a:cubicBezTo>
                <a:cubicBezTo>
                  <a:pt x="1498" y="76"/>
                  <a:pt x="1499" y="75"/>
                  <a:pt x="1499" y="75"/>
                </a:cubicBezTo>
                <a:cubicBezTo>
                  <a:pt x="1500" y="75"/>
                  <a:pt x="1501" y="75"/>
                  <a:pt x="1501" y="75"/>
                </a:cubicBezTo>
                <a:cubicBezTo>
                  <a:pt x="1503" y="75"/>
                  <a:pt x="1505" y="75"/>
                  <a:pt x="1507" y="75"/>
                </a:cubicBezTo>
                <a:cubicBezTo>
                  <a:pt x="1507" y="75"/>
                  <a:pt x="1508" y="74"/>
                  <a:pt x="1509" y="74"/>
                </a:cubicBezTo>
                <a:cubicBezTo>
                  <a:pt x="1509" y="75"/>
                  <a:pt x="1508" y="75"/>
                  <a:pt x="1507" y="76"/>
                </a:cubicBezTo>
                <a:cubicBezTo>
                  <a:pt x="1506" y="77"/>
                  <a:pt x="1510" y="77"/>
                  <a:pt x="1510" y="78"/>
                </a:cubicBezTo>
                <a:cubicBezTo>
                  <a:pt x="1513" y="79"/>
                  <a:pt x="1516" y="78"/>
                  <a:pt x="1519" y="78"/>
                </a:cubicBezTo>
                <a:cubicBezTo>
                  <a:pt x="1520" y="77"/>
                  <a:pt x="1521" y="77"/>
                  <a:pt x="1521" y="78"/>
                </a:cubicBezTo>
                <a:cubicBezTo>
                  <a:pt x="1522" y="78"/>
                  <a:pt x="1521" y="79"/>
                  <a:pt x="1520" y="79"/>
                </a:cubicBezTo>
                <a:cubicBezTo>
                  <a:pt x="1519" y="80"/>
                  <a:pt x="1517" y="81"/>
                  <a:pt x="1516" y="81"/>
                </a:cubicBezTo>
                <a:cubicBezTo>
                  <a:pt x="1514" y="81"/>
                  <a:pt x="1512" y="81"/>
                  <a:pt x="1510" y="82"/>
                </a:cubicBezTo>
                <a:cubicBezTo>
                  <a:pt x="1508" y="82"/>
                  <a:pt x="1506" y="82"/>
                  <a:pt x="1504" y="83"/>
                </a:cubicBezTo>
                <a:cubicBezTo>
                  <a:pt x="1502" y="83"/>
                  <a:pt x="1500" y="84"/>
                  <a:pt x="1497" y="84"/>
                </a:cubicBezTo>
                <a:cubicBezTo>
                  <a:pt x="1495" y="84"/>
                  <a:pt x="1493" y="84"/>
                  <a:pt x="1491" y="85"/>
                </a:cubicBezTo>
                <a:cubicBezTo>
                  <a:pt x="1490" y="85"/>
                  <a:pt x="1487" y="85"/>
                  <a:pt x="1486" y="86"/>
                </a:cubicBezTo>
                <a:cubicBezTo>
                  <a:pt x="1485" y="87"/>
                  <a:pt x="1489" y="86"/>
                  <a:pt x="1489" y="88"/>
                </a:cubicBezTo>
                <a:cubicBezTo>
                  <a:pt x="1488" y="89"/>
                  <a:pt x="1487" y="89"/>
                  <a:pt x="1486" y="89"/>
                </a:cubicBezTo>
                <a:cubicBezTo>
                  <a:pt x="1486" y="89"/>
                  <a:pt x="1484" y="89"/>
                  <a:pt x="1485" y="90"/>
                </a:cubicBezTo>
                <a:cubicBezTo>
                  <a:pt x="1485" y="91"/>
                  <a:pt x="1487" y="90"/>
                  <a:pt x="1488" y="90"/>
                </a:cubicBezTo>
                <a:cubicBezTo>
                  <a:pt x="1488" y="90"/>
                  <a:pt x="1489" y="91"/>
                  <a:pt x="1490" y="92"/>
                </a:cubicBezTo>
                <a:cubicBezTo>
                  <a:pt x="1491" y="93"/>
                  <a:pt x="1488" y="93"/>
                  <a:pt x="1487" y="93"/>
                </a:cubicBezTo>
                <a:cubicBezTo>
                  <a:pt x="1486" y="94"/>
                  <a:pt x="1484" y="94"/>
                  <a:pt x="1483" y="94"/>
                </a:cubicBezTo>
                <a:cubicBezTo>
                  <a:pt x="1481" y="95"/>
                  <a:pt x="1479" y="95"/>
                  <a:pt x="1478" y="96"/>
                </a:cubicBezTo>
                <a:cubicBezTo>
                  <a:pt x="1477" y="96"/>
                  <a:pt x="1476" y="96"/>
                  <a:pt x="1476" y="97"/>
                </a:cubicBezTo>
                <a:cubicBezTo>
                  <a:pt x="1475" y="97"/>
                  <a:pt x="1474" y="96"/>
                  <a:pt x="1473" y="96"/>
                </a:cubicBezTo>
                <a:cubicBezTo>
                  <a:pt x="1471" y="97"/>
                  <a:pt x="1475" y="97"/>
                  <a:pt x="1476" y="98"/>
                </a:cubicBezTo>
                <a:cubicBezTo>
                  <a:pt x="1477" y="99"/>
                  <a:pt x="1474" y="100"/>
                  <a:pt x="1477" y="101"/>
                </a:cubicBezTo>
                <a:cubicBezTo>
                  <a:pt x="1478" y="101"/>
                  <a:pt x="1480" y="100"/>
                  <a:pt x="1481" y="101"/>
                </a:cubicBezTo>
                <a:cubicBezTo>
                  <a:pt x="1482" y="102"/>
                  <a:pt x="1483" y="102"/>
                  <a:pt x="1483" y="103"/>
                </a:cubicBezTo>
                <a:cubicBezTo>
                  <a:pt x="1484" y="103"/>
                  <a:pt x="1484" y="103"/>
                  <a:pt x="1485" y="103"/>
                </a:cubicBezTo>
                <a:cubicBezTo>
                  <a:pt x="1487" y="103"/>
                  <a:pt x="1489" y="103"/>
                  <a:pt x="1491" y="102"/>
                </a:cubicBezTo>
                <a:cubicBezTo>
                  <a:pt x="1492" y="102"/>
                  <a:pt x="1494" y="102"/>
                  <a:pt x="1495" y="102"/>
                </a:cubicBezTo>
                <a:cubicBezTo>
                  <a:pt x="1496" y="102"/>
                  <a:pt x="1497" y="103"/>
                  <a:pt x="1496" y="103"/>
                </a:cubicBezTo>
                <a:cubicBezTo>
                  <a:pt x="1496" y="104"/>
                  <a:pt x="1495" y="104"/>
                  <a:pt x="1494" y="104"/>
                </a:cubicBezTo>
                <a:cubicBezTo>
                  <a:pt x="1493" y="104"/>
                  <a:pt x="1493" y="104"/>
                  <a:pt x="1494" y="105"/>
                </a:cubicBezTo>
                <a:cubicBezTo>
                  <a:pt x="1494" y="105"/>
                  <a:pt x="1495" y="105"/>
                  <a:pt x="1496" y="106"/>
                </a:cubicBezTo>
                <a:cubicBezTo>
                  <a:pt x="1497" y="107"/>
                  <a:pt x="1498" y="107"/>
                  <a:pt x="1500" y="107"/>
                </a:cubicBezTo>
                <a:cubicBezTo>
                  <a:pt x="1501" y="107"/>
                  <a:pt x="1503" y="106"/>
                  <a:pt x="1505" y="106"/>
                </a:cubicBezTo>
                <a:cubicBezTo>
                  <a:pt x="1506" y="105"/>
                  <a:pt x="1508" y="105"/>
                  <a:pt x="1509" y="104"/>
                </a:cubicBezTo>
                <a:cubicBezTo>
                  <a:pt x="1511" y="104"/>
                  <a:pt x="1512" y="104"/>
                  <a:pt x="1514" y="103"/>
                </a:cubicBezTo>
                <a:cubicBezTo>
                  <a:pt x="1516" y="103"/>
                  <a:pt x="1517" y="103"/>
                  <a:pt x="1518" y="104"/>
                </a:cubicBezTo>
                <a:cubicBezTo>
                  <a:pt x="1519" y="104"/>
                  <a:pt x="1520" y="104"/>
                  <a:pt x="1521" y="104"/>
                </a:cubicBezTo>
                <a:cubicBezTo>
                  <a:pt x="1521" y="105"/>
                  <a:pt x="1521" y="105"/>
                  <a:pt x="1520" y="105"/>
                </a:cubicBezTo>
                <a:cubicBezTo>
                  <a:pt x="1518" y="106"/>
                  <a:pt x="1517" y="106"/>
                  <a:pt x="1516" y="107"/>
                </a:cubicBezTo>
                <a:cubicBezTo>
                  <a:pt x="1515" y="108"/>
                  <a:pt x="1514" y="108"/>
                  <a:pt x="1513" y="108"/>
                </a:cubicBezTo>
                <a:cubicBezTo>
                  <a:pt x="1513" y="108"/>
                  <a:pt x="1512" y="108"/>
                  <a:pt x="1511" y="108"/>
                </a:cubicBezTo>
                <a:cubicBezTo>
                  <a:pt x="1511" y="109"/>
                  <a:pt x="1512" y="109"/>
                  <a:pt x="1513" y="109"/>
                </a:cubicBezTo>
                <a:cubicBezTo>
                  <a:pt x="1514" y="109"/>
                  <a:pt x="1514" y="110"/>
                  <a:pt x="1515" y="111"/>
                </a:cubicBezTo>
                <a:cubicBezTo>
                  <a:pt x="1515" y="111"/>
                  <a:pt x="1515" y="112"/>
                  <a:pt x="1516" y="112"/>
                </a:cubicBezTo>
                <a:cubicBezTo>
                  <a:pt x="1517" y="113"/>
                  <a:pt x="1517" y="113"/>
                  <a:pt x="1518" y="113"/>
                </a:cubicBezTo>
                <a:cubicBezTo>
                  <a:pt x="1518" y="113"/>
                  <a:pt x="1518" y="113"/>
                  <a:pt x="1518" y="113"/>
                </a:cubicBezTo>
                <a:cubicBezTo>
                  <a:pt x="1516" y="114"/>
                  <a:pt x="1515" y="113"/>
                  <a:pt x="1514" y="112"/>
                </a:cubicBezTo>
                <a:cubicBezTo>
                  <a:pt x="1513" y="111"/>
                  <a:pt x="1512" y="111"/>
                  <a:pt x="1510" y="111"/>
                </a:cubicBezTo>
                <a:cubicBezTo>
                  <a:pt x="1507" y="111"/>
                  <a:pt x="1504" y="111"/>
                  <a:pt x="1500" y="111"/>
                </a:cubicBezTo>
                <a:cubicBezTo>
                  <a:pt x="1496" y="111"/>
                  <a:pt x="1492" y="111"/>
                  <a:pt x="1489" y="111"/>
                </a:cubicBezTo>
                <a:cubicBezTo>
                  <a:pt x="1486" y="110"/>
                  <a:pt x="1483" y="110"/>
                  <a:pt x="1481" y="110"/>
                </a:cubicBezTo>
                <a:cubicBezTo>
                  <a:pt x="1480" y="110"/>
                  <a:pt x="1479" y="110"/>
                  <a:pt x="1477" y="110"/>
                </a:cubicBezTo>
                <a:cubicBezTo>
                  <a:pt x="1476" y="110"/>
                  <a:pt x="1475" y="110"/>
                  <a:pt x="1474" y="109"/>
                </a:cubicBezTo>
                <a:cubicBezTo>
                  <a:pt x="1473" y="109"/>
                  <a:pt x="1470" y="108"/>
                  <a:pt x="1471" y="110"/>
                </a:cubicBezTo>
                <a:cubicBezTo>
                  <a:pt x="1472" y="111"/>
                  <a:pt x="1473" y="112"/>
                  <a:pt x="1474" y="113"/>
                </a:cubicBezTo>
                <a:close/>
                <a:moveTo>
                  <a:pt x="1295" y="384"/>
                </a:moveTo>
                <a:cubicBezTo>
                  <a:pt x="1293" y="384"/>
                  <a:pt x="1292" y="384"/>
                  <a:pt x="1291" y="384"/>
                </a:cubicBezTo>
                <a:cubicBezTo>
                  <a:pt x="1290" y="384"/>
                  <a:pt x="1289" y="384"/>
                  <a:pt x="1288" y="384"/>
                </a:cubicBezTo>
                <a:cubicBezTo>
                  <a:pt x="1287" y="385"/>
                  <a:pt x="1286" y="385"/>
                  <a:pt x="1285" y="385"/>
                </a:cubicBezTo>
                <a:cubicBezTo>
                  <a:pt x="1284" y="385"/>
                  <a:pt x="1284" y="385"/>
                  <a:pt x="1283" y="385"/>
                </a:cubicBezTo>
                <a:cubicBezTo>
                  <a:pt x="1281" y="385"/>
                  <a:pt x="1280" y="385"/>
                  <a:pt x="1278" y="385"/>
                </a:cubicBezTo>
                <a:cubicBezTo>
                  <a:pt x="1275" y="385"/>
                  <a:pt x="1271" y="385"/>
                  <a:pt x="1268" y="386"/>
                </a:cubicBezTo>
                <a:cubicBezTo>
                  <a:pt x="1267" y="387"/>
                  <a:pt x="1266" y="388"/>
                  <a:pt x="1264" y="389"/>
                </a:cubicBezTo>
                <a:cubicBezTo>
                  <a:pt x="1263" y="391"/>
                  <a:pt x="1260" y="392"/>
                  <a:pt x="1259" y="394"/>
                </a:cubicBezTo>
                <a:cubicBezTo>
                  <a:pt x="1258" y="397"/>
                  <a:pt x="1262" y="396"/>
                  <a:pt x="1264" y="396"/>
                </a:cubicBezTo>
                <a:cubicBezTo>
                  <a:pt x="1265" y="396"/>
                  <a:pt x="1267" y="397"/>
                  <a:pt x="1268" y="398"/>
                </a:cubicBezTo>
                <a:cubicBezTo>
                  <a:pt x="1269" y="398"/>
                  <a:pt x="1270" y="399"/>
                  <a:pt x="1272" y="400"/>
                </a:cubicBezTo>
                <a:cubicBezTo>
                  <a:pt x="1273" y="400"/>
                  <a:pt x="1273" y="400"/>
                  <a:pt x="1274" y="401"/>
                </a:cubicBezTo>
                <a:cubicBezTo>
                  <a:pt x="1274" y="401"/>
                  <a:pt x="1275" y="402"/>
                  <a:pt x="1276" y="402"/>
                </a:cubicBezTo>
                <a:cubicBezTo>
                  <a:pt x="1276" y="403"/>
                  <a:pt x="1276" y="404"/>
                  <a:pt x="1277" y="404"/>
                </a:cubicBezTo>
                <a:cubicBezTo>
                  <a:pt x="1277" y="404"/>
                  <a:pt x="1278" y="404"/>
                  <a:pt x="1278" y="405"/>
                </a:cubicBezTo>
                <a:cubicBezTo>
                  <a:pt x="1278" y="405"/>
                  <a:pt x="1278" y="405"/>
                  <a:pt x="1278" y="406"/>
                </a:cubicBezTo>
                <a:cubicBezTo>
                  <a:pt x="1279" y="406"/>
                  <a:pt x="1279" y="407"/>
                  <a:pt x="1280" y="407"/>
                </a:cubicBezTo>
                <a:cubicBezTo>
                  <a:pt x="1281" y="407"/>
                  <a:pt x="1281" y="408"/>
                  <a:pt x="1281" y="409"/>
                </a:cubicBezTo>
                <a:cubicBezTo>
                  <a:pt x="1282" y="409"/>
                  <a:pt x="1284" y="410"/>
                  <a:pt x="1285" y="411"/>
                </a:cubicBezTo>
                <a:cubicBezTo>
                  <a:pt x="1286" y="412"/>
                  <a:pt x="1286" y="413"/>
                  <a:pt x="1287" y="414"/>
                </a:cubicBezTo>
                <a:cubicBezTo>
                  <a:pt x="1289" y="415"/>
                  <a:pt x="1290" y="415"/>
                  <a:pt x="1291" y="416"/>
                </a:cubicBezTo>
                <a:cubicBezTo>
                  <a:pt x="1292" y="418"/>
                  <a:pt x="1292" y="419"/>
                  <a:pt x="1294" y="419"/>
                </a:cubicBezTo>
                <a:cubicBezTo>
                  <a:pt x="1295" y="418"/>
                  <a:pt x="1296" y="417"/>
                  <a:pt x="1297" y="416"/>
                </a:cubicBezTo>
                <a:cubicBezTo>
                  <a:pt x="1300" y="415"/>
                  <a:pt x="1301" y="412"/>
                  <a:pt x="1303" y="411"/>
                </a:cubicBezTo>
                <a:cubicBezTo>
                  <a:pt x="1305" y="409"/>
                  <a:pt x="1306" y="407"/>
                  <a:pt x="1307" y="405"/>
                </a:cubicBezTo>
                <a:cubicBezTo>
                  <a:pt x="1308" y="404"/>
                  <a:pt x="1310" y="403"/>
                  <a:pt x="1310" y="401"/>
                </a:cubicBezTo>
                <a:cubicBezTo>
                  <a:pt x="1310" y="400"/>
                  <a:pt x="1310" y="398"/>
                  <a:pt x="1311" y="397"/>
                </a:cubicBezTo>
                <a:cubicBezTo>
                  <a:pt x="1311" y="396"/>
                  <a:pt x="1311" y="396"/>
                  <a:pt x="1312" y="395"/>
                </a:cubicBezTo>
                <a:cubicBezTo>
                  <a:pt x="1312" y="394"/>
                  <a:pt x="1312" y="393"/>
                  <a:pt x="1312" y="392"/>
                </a:cubicBezTo>
                <a:cubicBezTo>
                  <a:pt x="1311" y="391"/>
                  <a:pt x="1309" y="390"/>
                  <a:pt x="1308" y="390"/>
                </a:cubicBezTo>
                <a:cubicBezTo>
                  <a:pt x="1306" y="389"/>
                  <a:pt x="1305" y="388"/>
                  <a:pt x="1304" y="388"/>
                </a:cubicBezTo>
                <a:cubicBezTo>
                  <a:pt x="1302" y="387"/>
                  <a:pt x="1301" y="385"/>
                  <a:pt x="1300" y="385"/>
                </a:cubicBezTo>
                <a:cubicBezTo>
                  <a:pt x="1298" y="384"/>
                  <a:pt x="1296" y="384"/>
                  <a:pt x="1295" y="384"/>
                </a:cubicBezTo>
                <a:close/>
                <a:moveTo>
                  <a:pt x="1305" y="324"/>
                </a:moveTo>
                <a:cubicBezTo>
                  <a:pt x="1304" y="325"/>
                  <a:pt x="1303" y="327"/>
                  <a:pt x="1303" y="328"/>
                </a:cubicBezTo>
                <a:cubicBezTo>
                  <a:pt x="1304" y="330"/>
                  <a:pt x="1306" y="330"/>
                  <a:pt x="1307" y="330"/>
                </a:cubicBezTo>
                <a:cubicBezTo>
                  <a:pt x="1309" y="331"/>
                  <a:pt x="1310" y="331"/>
                  <a:pt x="1311" y="332"/>
                </a:cubicBezTo>
                <a:cubicBezTo>
                  <a:pt x="1313" y="332"/>
                  <a:pt x="1315" y="332"/>
                  <a:pt x="1316" y="333"/>
                </a:cubicBezTo>
                <a:cubicBezTo>
                  <a:pt x="1318" y="333"/>
                  <a:pt x="1320" y="333"/>
                  <a:pt x="1321" y="332"/>
                </a:cubicBezTo>
                <a:cubicBezTo>
                  <a:pt x="1322" y="332"/>
                  <a:pt x="1324" y="331"/>
                  <a:pt x="1325" y="330"/>
                </a:cubicBezTo>
                <a:cubicBezTo>
                  <a:pt x="1327" y="329"/>
                  <a:pt x="1332" y="328"/>
                  <a:pt x="1329" y="325"/>
                </a:cubicBezTo>
                <a:cubicBezTo>
                  <a:pt x="1328" y="324"/>
                  <a:pt x="1328" y="324"/>
                  <a:pt x="1327" y="324"/>
                </a:cubicBezTo>
                <a:cubicBezTo>
                  <a:pt x="1326" y="323"/>
                  <a:pt x="1326" y="322"/>
                  <a:pt x="1326" y="321"/>
                </a:cubicBezTo>
                <a:cubicBezTo>
                  <a:pt x="1326" y="320"/>
                  <a:pt x="1326" y="319"/>
                  <a:pt x="1325" y="318"/>
                </a:cubicBezTo>
                <a:cubicBezTo>
                  <a:pt x="1323" y="317"/>
                  <a:pt x="1322" y="316"/>
                  <a:pt x="1320" y="316"/>
                </a:cubicBezTo>
                <a:cubicBezTo>
                  <a:pt x="1319" y="316"/>
                  <a:pt x="1318" y="316"/>
                  <a:pt x="1317" y="316"/>
                </a:cubicBezTo>
                <a:cubicBezTo>
                  <a:pt x="1316" y="316"/>
                  <a:pt x="1316" y="316"/>
                  <a:pt x="1315" y="316"/>
                </a:cubicBezTo>
                <a:cubicBezTo>
                  <a:pt x="1314" y="316"/>
                  <a:pt x="1313" y="317"/>
                  <a:pt x="1312" y="318"/>
                </a:cubicBezTo>
                <a:cubicBezTo>
                  <a:pt x="1310" y="318"/>
                  <a:pt x="1309" y="319"/>
                  <a:pt x="1308" y="320"/>
                </a:cubicBezTo>
                <a:cubicBezTo>
                  <a:pt x="1307" y="321"/>
                  <a:pt x="1306" y="323"/>
                  <a:pt x="1305" y="324"/>
                </a:cubicBezTo>
                <a:close/>
                <a:moveTo>
                  <a:pt x="1095" y="209"/>
                </a:moveTo>
                <a:cubicBezTo>
                  <a:pt x="1096" y="210"/>
                  <a:pt x="1096" y="210"/>
                  <a:pt x="1097" y="211"/>
                </a:cubicBezTo>
                <a:cubicBezTo>
                  <a:pt x="1097" y="211"/>
                  <a:pt x="1098" y="212"/>
                  <a:pt x="1099" y="212"/>
                </a:cubicBezTo>
                <a:cubicBezTo>
                  <a:pt x="1100" y="213"/>
                  <a:pt x="1102" y="213"/>
                  <a:pt x="1103" y="214"/>
                </a:cubicBezTo>
                <a:cubicBezTo>
                  <a:pt x="1104" y="215"/>
                  <a:pt x="1105" y="216"/>
                  <a:pt x="1106" y="217"/>
                </a:cubicBezTo>
                <a:cubicBezTo>
                  <a:pt x="1109" y="218"/>
                  <a:pt x="1113" y="219"/>
                  <a:pt x="1116" y="218"/>
                </a:cubicBezTo>
                <a:cubicBezTo>
                  <a:pt x="1118" y="217"/>
                  <a:pt x="1119" y="215"/>
                  <a:pt x="1121" y="215"/>
                </a:cubicBezTo>
                <a:cubicBezTo>
                  <a:pt x="1122" y="214"/>
                  <a:pt x="1124" y="214"/>
                  <a:pt x="1123" y="212"/>
                </a:cubicBezTo>
                <a:cubicBezTo>
                  <a:pt x="1123" y="211"/>
                  <a:pt x="1121" y="210"/>
                  <a:pt x="1120" y="210"/>
                </a:cubicBezTo>
                <a:cubicBezTo>
                  <a:pt x="1119" y="209"/>
                  <a:pt x="1117" y="208"/>
                  <a:pt x="1116" y="207"/>
                </a:cubicBezTo>
                <a:cubicBezTo>
                  <a:pt x="1115" y="206"/>
                  <a:pt x="1114" y="205"/>
                  <a:pt x="1112" y="204"/>
                </a:cubicBezTo>
                <a:cubicBezTo>
                  <a:pt x="1112" y="203"/>
                  <a:pt x="1111" y="203"/>
                  <a:pt x="1110" y="202"/>
                </a:cubicBezTo>
                <a:cubicBezTo>
                  <a:pt x="1109" y="202"/>
                  <a:pt x="1109" y="201"/>
                  <a:pt x="1108" y="201"/>
                </a:cubicBezTo>
                <a:cubicBezTo>
                  <a:pt x="1107" y="201"/>
                  <a:pt x="1106" y="202"/>
                  <a:pt x="1105" y="202"/>
                </a:cubicBezTo>
                <a:cubicBezTo>
                  <a:pt x="1103" y="203"/>
                  <a:pt x="1102" y="203"/>
                  <a:pt x="1101" y="204"/>
                </a:cubicBezTo>
                <a:cubicBezTo>
                  <a:pt x="1100" y="205"/>
                  <a:pt x="1099" y="206"/>
                  <a:pt x="1097" y="206"/>
                </a:cubicBezTo>
                <a:cubicBezTo>
                  <a:pt x="1096" y="207"/>
                  <a:pt x="1094" y="206"/>
                  <a:pt x="1093" y="206"/>
                </a:cubicBezTo>
                <a:cubicBezTo>
                  <a:pt x="1091" y="207"/>
                  <a:pt x="1094" y="209"/>
                  <a:pt x="1095" y="209"/>
                </a:cubicBezTo>
                <a:close/>
                <a:moveTo>
                  <a:pt x="1186" y="210"/>
                </a:moveTo>
                <a:cubicBezTo>
                  <a:pt x="1188" y="210"/>
                  <a:pt x="1190" y="210"/>
                  <a:pt x="1191" y="210"/>
                </a:cubicBezTo>
                <a:cubicBezTo>
                  <a:pt x="1196" y="210"/>
                  <a:pt x="1201" y="208"/>
                  <a:pt x="1204" y="205"/>
                </a:cubicBezTo>
                <a:cubicBezTo>
                  <a:pt x="1205" y="204"/>
                  <a:pt x="1206" y="203"/>
                  <a:pt x="1206" y="201"/>
                </a:cubicBezTo>
                <a:cubicBezTo>
                  <a:pt x="1206" y="200"/>
                  <a:pt x="1204" y="200"/>
                  <a:pt x="1203" y="200"/>
                </a:cubicBezTo>
                <a:cubicBezTo>
                  <a:pt x="1201" y="200"/>
                  <a:pt x="1199" y="200"/>
                  <a:pt x="1197" y="200"/>
                </a:cubicBezTo>
                <a:cubicBezTo>
                  <a:pt x="1195" y="200"/>
                  <a:pt x="1193" y="200"/>
                  <a:pt x="1191" y="201"/>
                </a:cubicBezTo>
                <a:cubicBezTo>
                  <a:pt x="1188" y="201"/>
                  <a:pt x="1185" y="201"/>
                  <a:pt x="1182" y="202"/>
                </a:cubicBezTo>
                <a:cubicBezTo>
                  <a:pt x="1181" y="202"/>
                  <a:pt x="1179" y="203"/>
                  <a:pt x="1178" y="203"/>
                </a:cubicBezTo>
                <a:cubicBezTo>
                  <a:pt x="1177" y="203"/>
                  <a:pt x="1175" y="203"/>
                  <a:pt x="1174" y="203"/>
                </a:cubicBezTo>
                <a:cubicBezTo>
                  <a:pt x="1170" y="204"/>
                  <a:pt x="1167" y="204"/>
                  <a:pt x="1164" y="205"/>
                </a:cubicBezTo>
                <a:cubicBezTo>
                  <a:pt x="1160" y="206"/>
                  <a:pt x="1156" y="207"/>
                  <a:pt x="1152" y="207"/>
                </a:cubicBezTo>
                <a:cubicBezTo>
                  <a:pt x="1148" y="207"/>
                  <a:pt x="1144" y="208"/>
                  <a:pt x="1141" y="208"/>
                </a:cubicBezTo>
                <a:cubicBezTo>
                  <a:pt x="1139" y="209"/>
                  <a:pt x="1138" y="208"/>
                  <a:pt x="1137" y="208"/>
                </a:cubicBezTo>
                <a:cubicBezTo>
                  <a:pt x="1137" y="208"/>
                  <a:pt x="1136" y="208"/>
                  <a:pt x="1136" y="208"/>
                </a:cubicBezTo>
                <a:cubicBezTo>
                  <a:pt x="1134" y="208"/>
                  <a:pt x="1133" y="209"/>
                  <a:pt x="1132" y="209"/>
                </a:cubicBezTo>
                <a:cubicBezTo>
                  <a:pt x="1130" y="211"/>
                  <a:pt x="1129" y="213"/>
                  <a:pt x="1130" y="215"/>
                </a:cubicBezTo>
                <a:cubicBezTo>
                  <a:pt x="1131" y="215"/>
                  <a:pt x="1131" y="216"/>
                  <a:pt x="1131" y="216"/>
                </a:cubicBezTo>
                <a:cubicBezTo>
                  <a:pt x="1131" y="217"/>
                  <a:pt x="1131" y="218"/>
                  <a:pt x="1131" y="219"/>
                </a:cubicBezTo>
                <a:cubicBezTo>
                  <a:pt x="1132" y="220"/>
                  <a:pt x="1132" y="221"/>
                  <a:pt x="1132" y="223"/>
                </a:cubicBezTo>
                <a:cubicBezTo>
                  <a:pt x="1131" y="224"/>
                  <a:pt x="1130" y="226"/>
                  <a:pt x="1132" y="226"/>
                </a:cubicBezTo>
                <a:cubicBezTo>
                  <a:pt x="1134" y="227"/>
                  <a:pt x="1135" y="226"/>
                  <a:pt x="1136" y="227"/>
                </a:cubicBezTo>
                <a:cubicBezTo>
                  <a:pt x="1138" y="228"/>
                  <a:pt x="1139" y="229"/>
                  <a:pt x="1140" y="229"/>
                </a:cubicBezTo>
                <a:cubicBezTo>
                  <a:pt x="1142" y="229"/>
                  <a:pt x="1143" y="229"/>
                  <a:pt x="1145" y="230"/>
                </a:cubicBezTo>
                <a:cubicBezTo>
                  <a:pt x="1146" y="231"/>
                  <a:pt x="1146" y="233"/>
                  <a:pt x="1147" y="233"/>
                </a:cubicBezTo>
                <a:cubicBezTo>
                  <a:pt x="1149" y="234"/>
                  <a:pt x="1151" y="234"/>
                  <a:pt x="1153" y="235"/>
                </a:cubicBezTo>
                <a:cubicBezTo>
                  <a:pt x="1154" y="235"/>
                  <a:pt x="1156" y="234"/>
                  <a:pt x="1157" y="234"/>
                </a:cubicBezTo>
                <a:cubicBezTo>
                  <a:pt x="1159" y="233"/>
                  <a:pt x="1160" y="233"/>
                  <a:pt x="1162" y="233"/>
                </a:cubicBezTo>
                <a:cubicBezTo>
                  <a:pt x="1166" y="232"/>
                  <a:pt x="1169" y="231"/>
                  <a:pt x="1173" y="230"/>
                </a:cubicBezTo>
                <a:cubicBezTo>
                  <a:pt x="1176" y="230"/>
                  <a:pt x="1179" y="230"/>
                  <a:pt x="1182" y="229"/>
                </a:cubicBezTo>
                <a:cubicBezTo>
                  <a:pt x="1184" y="229"/>
                  <a:pt x="1186" y="229"/>
                  <a:pt x="1188" y="228"/>
                </a:cubicBezTo>
                <a:cubicBezTo>
                  <a:pt x="1190" y="227"/>
                  <a:pt x="1192" y="227"/>
                  <a:pt x="1194" y="226"/>
                </a:cubicBezTo>
                <a:cubicBezTo>
                  <a:pt x="1194" y="226"/>
                  <a:pt x="1195" y="226"/>
                  <a:pt x="1195" y="225"/>
                </a:cubicBezTo>
                <a:cubicBezTo>
                  <a:pt x="1195" y="224"/>
                  <a:pt x="1195" y="223"/>
                  <a:pt x="1196" y="223"/>
                </a:cubicBezTo>
                <a:cubicBezTo>
                  <a:pt x="1196" y="222"/>
                  <a:pt x="1198" y="221"/>
                  <a:pt x="1196" y="219"/>
                </a:cubicBezTo>
                <a:cubicBezTo>
                  <a:pt x="1196" y="219"/>
                  <a:pt x="1195" y="219"/>
                  <a:pt x="1195" y="218"/>
                </a:cubicBezTo>
                <a:cubicBezTo>
                  <a:pt x="1196" y="217"/>
                  <a:pt x="1196" y="217"/>
                  <a:pt x="1196" y="216"/>
                </a:cubicBezTo>
                <a:cubicBezTo>
                  <a:pt x="1195" y="214"/>
                  <a:pt x="1194" y="214"/>
                  <a:pt x="1192" y="214"/>
                </a:cubicBezTo>
                <a:cubicBezTo>
                  <a:pt x="1190" y="214"/>
                  <a:pt x="1189" y="215"/>
                  <a:pt x="1187" y="215"/>
                </a:cubicBezTo>
                <a:cubicBezTo>
                  <a:pt x="1185" y="216"/>
                  <a:pt x="1184" y="215"/>
                  <a:pt x="1183" y="214"/>
                </a:cubicBezTo>
                <a:cubicBezTo>
                  <a:pt x="1182" y="213"/>
                  <a:pt x="1180" y="212"/>
                  <a:pt x="1181" y="211"/>
                </a:cubicBezTo>
                <a:cubicBezTo>
                  <a:pt x="1182" y="210"/>
                  <a:pt x="1184" y="210"/>
                  <a:pt x="1186" y="210"/>
                </a:cubicBezTo>
                <a:close/>
                <a:moveTo>
                  <a:pt x="1108" y="253"/>
                </a:moveTo>
                <a:cubicBezTo>
                  <a:pt x="1107" y="254"/>
                  <a:pt x="1105" y="254"/>
                  <a:pt x="1103" y="254"/>
                </a:cubicBezTo>
                <a:cubicBezTo>
                  <a:pt x="1102" y="255"/>
                  <a:pt x="1096" y="257"/>
                  <a:pt x="1097" y="258"/>
                </a:cubicBezTo>
                <a:cubicBezTo>
                  <a:pt x="1098" y="259"/>
                  <a:pt x="1099" y="259"/>
                  <a:pt x="1100" y="259"/>
                </a:cubicBezTo>
                <a:cubicBezTo>
                  <a:pt x="1102" y="260"/>
                  <a:pt x="1103" y="260"/>
                  <a:pt x="1105" y="260"/>
                </a:cubicBezTo>
                <a:cubicBezTo>
                  <a:pt x="1106" y="260"/>
                  <a:pt x="1108" y="260"/>
                  <a:pt x="1109" y="260"/>
                </a:cubicBezTo>
                <a:cubicBezTo>
                  <a:pt x="1111" y="261"/>
                  <a:pt x="1112" y="261"/>
                  <a:pt x="1114" y="261"/>
                </a:cubicBezTo>
                <a:cubicBezTo>
                  <a:pt x="1115" y="261"/>
                  <a:pt x="1117" y="262"/>
                  <a:pt x="1118" y="262"/>
                </a:cubicBezTo>
                <a:cubicBezTo>
                  <a:pt x="1120" y="262"/>
                  <a:pt x="1126" y="262"/>
                  <a:pt x="1126" y="258"/>
                </a:cubicBezTo>
                <a:cubicBezTo>
                  <a:pt x="1125" y="256"/>
                  <a:pt x="1121" y="254"/>
                  <a:pt x="1119" y="253"/>
                </a:cubicBezTo>
                <a:cubicBezTo>
                  <a:pt x="1115" y="253"/>
                  <a:pt x="1112" y="253"/>
                  <a:pt x="1108" y="253"/>
                </a:cubicBezTo>
                <a:close/>
                <a:moveTo>
                  <a:pt x="1442" y="181"/>
                </a:moveTo>
                <a:cubicBezTo>
                  <a:pt x="1441" y="182"/>
                  <a:pt x="1438" y="181"/>
                  <a:pt x="1438" y="183"/>
                </a:cubicBezTo>
                <a:cubicBezTo>
                  <a:pt x="1438" y="184"/>
                  <a:pt x="1440" y="185"/>
                  <a:pt x="1441" y="185"/>
                </a:cubicBezTo>
                <a:cubicBezTo>
                  <a:pt x="1442" y="186"/>
                  <a:pt x="1443" y="187"/>
                  <a:pt x="1444" y="188"/>
                </a:cubicBezTo>
                <a:cubicBezTo>
                  <a:pt x="1445" y="189"/>
                  <a:pt x="1446" y="191"/>
                  <a:pt x="1447" y="192"/>
                </a:cubicBezTo>
                <a:cubicBezTo>
                  <a:pt x="1447" y="193"/>
                  <a:pt x="1447" y="194"/>
                  <a:pt x="1447" y="194"/>
                </a:cubicBezTo>
                <a:cubicBezTo>
                  <a:pt x="1447" y="195"/>
                  <a:pt x="1448" y="195"/>
                  <a:pt x="1449" y="196"/>
                </a:cubicBezTo>
                <a:cubicBezTo>
                  <a:pt x="1451" y="196"/>
                  <a:pt x="1452" y="196"/>
                  <a:pt x="1454" y="196"/>
                </a:cubicBezTo>
                <a:cubicBezTo>
                  <a:pt x="1456" y="196"/>
                  <a:pt x="1458" y="196"/>
                  <a:pt x="1460" y="196"/>
                </a:cubicBezTo>
                <a:cubicBezTo>
                  <a:pt x="1462" y="197"/>
                  <a:pt x="1463" y="197"/>
                  <a:pt x="1465" y="198"/>
                </a:cubicBezTo>
                <a:cubicBezTo>
                  <a:pt x="1466" y="198"/>
                  <a:pt x="1468" y="198"/>
                  <a:pt x="1469" y="199"/>
                </a:cubicBezTo>
                <a:cubicBezTo>
                  <a:pt x="1469" y="199"/>
                  <a:pt x="1470" y="200"/>
                  <a:pt x="1470" y="200"/>
                </a:cubicBezTo>
                <a:cubicBezTo>
                  <a:pt x="1469" y="201"/>
                  <a:pt x="1469" y="201"/>
                  <a:pt x="1468" y="201"/>
                </a:cubicBezTo>
                <a:cubicBezTo>
                  <a:pt x="1467" y="201"/>
                  <a:pt x="1466" y="201"/>
                  <a:pt x="1465" y="201"/>
                </a:cubicBezTo>
                <a:cubicBezTo>
                  <a:pt x="1463" y="201"/>
                  <a:pt x="1460" y="201"/>
                  <a:pt x="1458" y="201"/>
                </a:cubicBezTo>
                <a:cubicBezTo>
                  <a:pt x="1457" y="201"/>
                  <a:pt x="1452" y="201"/>
                  <a:pt x="1452" y="202"/>
                </a:cubicBezTo>
                <a:cubicBezTo>
                  <a:pt x="1451" y="204"/>
                  <a:pt x="1455" y="205"/>
                  <a:pt x="1456" y="205"/>
                </a:cubicBezTo>
                <a:cubicBezTo>
                  <a:pt x="1458" y="206"/>
                  <a:pt x="1460" y="206"/>
                  <a:pt x="1462" y="206"/>
                </a:cubicBezTo>
                <a:cubicBezTo>
                  <a:pt x="1463" y="207"/>
                  <a:pt x="1464" y="209"/>
                  <a:pt x="1464" y="210"/>
                </a:cubicBezTo>
                <a:cubicBezTo>
                  <a:pt x="1465" y="212"/>
                  <a:pt x="1464" y="213"/>
                  <a:pt x="1466" y="214"/>
                </a:cubicBezTo>
                <a:cubicBezTo>
                  <a:pt x="1467" y="215"/>
                  <a:pt x="1469" y="214"/>
                  <a:pt x="1470" y="214"/>
                </a:cubicBezTo>
                <a:cubicBezTo>
                  <a:pt x="1475" y="213"/>
                  <a:pt x="1480" y="212"/>
                  <a:pt x="1485" y="211"/>
                </a:cubicBezTo>
                <a:cubicBezTo>
                  <a:pt x="1488" y="210"/>
                  <a:pt x="1491" y="210"/>
                  <a:pt x="1495" y="209"/>
                </a:cubicBezTo>
                <a:cubicBezTo>
                  <a:pt x="1498" y="209"/>
                  <a:pt x="1502" y="208"/>
                  <a:pt x="1505" y="207"/>
                </a:cubicBezTo>
                <a:cubicBezTo>
                  <a:pt x="1508" y="205"/>
                  <a:pt x="1512" y="201"/>
                  <a:pt x="1508" y="199"/>
                </a:cubicBezTo>
                <a:cubicBezTo>
                  <a:pt x="1507" y="198"/>
                  <a:pt x="1505" y="198"/>
                  <a:pt x="1505" y="196"/>
                </a:cubicBezTo>
                <a:cubicBezTo>
                  <a:pt x="1506" y="195"/>
                  <a:pt x="1507" y="195"/>
                  <a:pt x="1507" y="194"/>
                </a:cubicBezTo>
                <a:cubicBezTo>
                  <a:pt x="1508" y="193"/>
                  <a:pt x="1509" y="192"/>
                  <a:pt x="1509" y="191"/>
                </a:cubicBezTo>
                <a:cubicBezTo>
                  <a:pt x="1510" y="190"/>
                  <a:pt x="1511" y="189"/>
                  <a:pt x="1511" y="188"/>
                </a:cubicBezTo>
                <a:cubicBezTo>
                  <a:pt x="1510" y="186"/>
                  <a:pt x="1509" y="185"/>
                  <a:pt x="1507" y="185"/>
                </a:cubicBezTo>
                <a:cubicBezTo>
                  <a:pt x="1505" y="184"/>
                  <a:pt x="1504" y="184"/>
                  <a:pt x="1502" y="183"/>
                </a:cubicBezTo>
                <a:cubicBezTo>
                  <a:pt x="1501" y="182"/>
                  <a:pt x="1499" y="182"/>
                  <a:pt x="1498" y="181"/>
                </a:cubicBezTo>
                <a:cubicBezTo>
                  <a:pt x="1496" y="180"/>
                  <a:pt x="1494" y="181"/>
                  <a:pt x="1493" y="182"/>
                </a:cubicBezTo>
                <a:cubicBezTo>
                  <a:pt x="1491" y="182"/>
                  <a:pt x="1489" y="183"/>
                  <a:pt x="1487" y="183"/>
                </a:cubicBezTo>
                <a:cubicBezTo>
                  <a:pt x="1485" y="182"/>
                  <a:pt x="1485" y="180"/>
                  <a:pt x="1484" y="179"/>
                </a:cubicBezTo>
                <a:cubicBezTo>
                  <a:pt x="1484" y="178"/>
                  <a:pt x="1482" y="177"/>
                  <a:pt x="1481" y="176"/>
                </a:cubicBezTo>
                <a:cubicBezTo>
                  <a:pt x="1480" y="176"/>
                  <a:pt x="1479" y="176"/>
                  <a:pt x="1478" y="176"/>
                </a:cubicBezTo>
                <a:cubicBezTo>
                  <a:pt x="1478" y="176"/>
                  <a:pt x="1477" y="175"/>
                  <a:pt x="1476" y="175"/>
                </a:cubicBezTo>
                <a:cubicBezTo>
                  <a:pt x="1475" y="174"/>
                  <a:pt x="1473" y="174"/>
                  <a:pt x="1472" y="174"/>
                </a:cubicBezTo>
                <a:cubicBezTo>
                  <a:pt x="1470" y="174"/>
                  <a:pt x="1468" y="174"/>
                  <a:pt x="1467" y="173"/>
                </a:cubicBezTo>
                <a:cubicBezTo>
                  <a:pt x="1466" y="172"/>
                  <a:pt x="1465" y="171"/>
                  <a:pt x="1463" y="170"/>
                </a:cubicBezTo>
                <a:cubicBezTo>
                  <a:pt x="1461" y="170"/>
                  <a:pt x="1459" y="170"/>
                  <a:pt x="1458" y="169"/>
                </a:cubicBezTo>
                <a:cubicBezTo>
                  <a:pt x="1456" y="168"/>
                  <a:pt x="1453" y="168"/>
                  <a:pt x="1451" y="168"/>
                </a:cubicBezTo>
                <a:cubicBezTo>
                  <a:pt x="1449" y="168"/>
                  <a:pt x="1446" y="167"/>
                  <a:pt x="1444" y="168"/>
                </a:cubicBezTo>
                <a:cubicBezTo>
                  <a:pt x="1442" y="169"/>
                  <a:pt x="1438" y="169"/>
                  <a:pt x="1438" y="172"/>
                </a:cubicBezTo>
                <a:cubicBezTo>
                  <a:pt x="1439" y="173"/>
                  <a:pt x="1440" y="175"/>
                  <a:pt x="1440" y="176"/>
                </a:cubicBezTo>
                <a:cubicBezTo>
                  <a:pt x="1441" y="177"/>
                  <a:pt x="1443" y="178"/>
                  <a:pt x="1444" y="179"/>
                </a:cubicBezTo>
                <a:cubicBezTo>
                  <a:pt x="1445" y="181"/>
                  <a:pt x="1443" y="181"/>
                  <a:pt x="1442" y="181"/>
                </a:cubicBezTo>
                <a:close/>
                <a:moveTo>
                  <a:pt x="1342" y="296"/>
                </a:moveTo>
                <a:cubicBezTo>
                  <a:pt x="1341" y="297"/>
                  <a:pt x="1339" y="298"/>
                  <a:pt x="1338" y="299"/>
                </a:cubicBezTo>
                <a:cubicBezTo>
                  <a:pt x="1337" y="299"/>
                  <a:pt x="1335" y="301"/>
                  <a:pt x="1335" y="302"/>
                </a:cubicBezTo>
                <a:cubicBezTo>
                  <a:pt x="1336" y="302"/>
                  <a:pt x="1337" y="301"/>
                  <a:pt x="1338" y="301"/>
                </a:cubicBezTo>
                <a:cubicBezTo>
                  <a:pt x="1338" y="301"/>
                  <a:pt x="1339" y="301"/>
                  <a:pt x="1340" y="300"/>
                </a:cubicBezTo>
                <a:cubicBezTo>
                  <a:pt x="1342" y="300"/>
                  <a:pt x="1344" y="299"/>
                  <a:pt x="1345" y="299"/>
                </a:cubicBezTo>
                <a:cubicBezTo>
                  <a:pt x="1349" y="298"/>
                  <a:pt x="1352" y="297"/>
                  <a:pt x="1355" y="297"/>
                </a:cubicBezTo>
                <a:cubicBezTo>
                  <a:pt x="1357" y="296"/>
                  <a:pt x="1358" y="295"/>
                  <a:pt x="1359" y="295"/>
                </a:cubicBezTo>
                <a:cubicBezTo>
                  <a:pt x="1360" y="295"/>
                  <a:pt x="1363" y="296"/>
                  <a:pt x="1363" y="294"/>
                </a:cubicBezTo>
                <a:cubicBezTo>
                  <a:pt x="1363" y="294"/>
                  <a:pt x="1362" y="294"/>
                  <a:pt x="1362" y="294"/>
                </a:cubicBezTo>
                <a:cubicBezTo>
                  <a:pt x="1361" y="293"/>
                  <a:pt x="1361" y="293"/>
                  <a:pt x="1360" y="293"/>
                </a:cubicBezTo>
                <a:cubicBezTo>
                  <a:pt x="1358" y="291"/>
                  <a:pt x="1355" y="293"/>
                  <a:pt x="1353" y="293"/>
                </a:cubicBezTo>
                <a:cubicBezTo>
                  <a:pt x="1352" y="293"/>
                  <a:pt x="1351" y="293"/>
                  <a:pt x="1350" y="294"/>
                </a:cubicBezTo>
                <a:cubicBezTo>
                  <a:pt x="1347" y="294"/>
                  <a:pt x="1345" y="295"/>
                  <a:pt x="1342" y="296"/>
                </a:cubicBezTo>
                <a:close/>
                <a:moveTo>
                  <a:pt x="1077" y="276"/>
                </a:moveTo>
                <a:cubicBezTo>
                  <a:pt x="1075" y="277"/>
                  <a:pt x="1075" y="279"/>
                  <a:pt x="1077" y="279"/>
                </a:cubicBezTo>
                <a:cubicBezTo>
                  <a:pt x="1079" y="280"/>
                  <a:pt x="1080" y="280"/>
                  <a:pt x="1081" y="281"/>
                </a:cubicBezTo>
                <a:cubicBezTo>
                  <a:pt x="1083" y="281"/>
                  <a:pt x="1085" y="281"/>
                  <a:pt x="1086" y="282"/>
                </a:cubicBezTo>
                <a:cubicBezTo>
                  <a:pt x="1088" y="282"/>
                  <a:pt x="1089" y="283"/>
                  <a:pt x="1091" y="283"/>
                </a:cubicBezTo>
                <a:cubicBezTo>
                  <a:pt x="1092" y="284"/>
                  <a:pt x="1094" y="283"/>
                  <a:pt x="1096" y="283"/>
                </a:cubicBezTo>
                <a:cubicBezTo>
                  <a:pt x="1097" y="284"/>
                  <a:pt x="1100" y="284"/>
                  <a:pt x="1098" y="285"/>
                </a:cubicBezTo>
                <a:cubicBezTo>
                  <a:pt x="1095" y="286"/>
                  <a:pt x="1092" y="284"/>
                  <a:pt x="1089" y="284"/>
                </a:cubicBezTo>
                <a:cubicBezTo>
                  <a:pt x="1082" y="284"/>
                  <a:pt x="1075" y="284"/>
                  <a:pt x="1069" y="284"/>
                </a:cubicBezTo>
                <a:cubicBezTo>
                  <a:pt x="1067" y="284"/>
                  <a:pt x="1065" y="284"/>
                  <a:pt x="1064" y="285"/>
                </a:cubicBezTo>
                <a:cubicBezTo>
                  <a:pt x="1062" y="285"/>
                  <a:pt x="1061" y="286"/>
                  <a:pt x="1060" y="287"/>
                </a:cubicBezTo>
                <a:cubicBezTo>
                  <a:pt x="1059" y="288"/>
                  <a:pt x="1059" y="289"/>
                  <a:pt x="1059" y="289"/>
                </a:cubicBezTo>
                <a:cubicBezTo>
                  <a:pt x="1059" y="290"/>
                  <a:pt x="1060" y="290"/>
                  <a:pt x="1061" y="290"/>
                </a:cubicBezTo>
                <a:cubicBezTo>
                  <a:pt x="1063" y="292"/>
                  <a:pt x="1060" y="292"/>
                  <a:pt x="1059" y="293"/>
                </a:cubicBezTo>
                <a:cubicBezTo>
                  <a:pt x="1056" y="296"/>
                  <a:pt x="1062" y="297"/>
                  <a:pt x="1064" y="297"/>
                </a:cubicBezTo>
                <a:cubicBezTo>
                  <a:pt x="1067" y="298"/>
                  <a:pt x="1071" y="297"/>
                  <a:pt x="1074" y="297"/>
                </a:cubicBezTo>
                <a:cubicBezTo>
                  <a:pt x="1078" y="296"/>
                  <a:pt x="1083" y="297"/>
                  <a:pt x="1087" y="297"/>
                </a:cubicBezTo>
                <a:cubicBezTo>
                  <a:pt x="1089" y="297"/>
                  <a:pt x="1091" y="297"/>
                  <a:pt x="1093" y="297"/>
                </a:cubicBezTo>
                <a:cubicBezTo>
                  <a:pt x="1094" y="297"/>
                  <a:pt x="1097" y="296"/>
                  <a:pt x="1097" y="297"/>
                </a:cubicBezTo>
                <a:cubicBezTo>
                  <a:pt x="1097" y="298"/>
                  <a:pt x="1095" y="297"/>
                  <a:pt x="1095" y="297"/>
                </a:cubicBezTo>
                <a:cubicBezTo>
                  <a:pt x="1093" y="297"/>
                  <a:pt x="1092" y="298"/>
                  <a:pt x="1090" y="298"/>
                </a:cubicBezTo>
                <a:cubicBezTo>
                  <a:pt x="1088" y="298"/>
                  <a:pt x="1086" y="298"/>
                  <a:pt x="1084" y="299"/>
                </a:cubicBezTo>
                <a:cubicBezTo>
                  <a:pt x="1082" y="299"/>
                  <a:pt x="1080" y="298"/>
                  <a:pt x="1079" y="298"/>
                </a:cubicBezTo>
                <a:cubicBezTo>
                  <a:pt x="1077" y="298"/>
                  <a:pt x="1075" y="298"/>
                  <a:pt x="1074" y="299"/>
                </a:cubicBezTo>
                <a:cubicBezTo>
                  <a:pt x="1072" y="299"/>
                  <a:pt x="1070" y="299"/>
                  <a:pt x="1068" y="300"/>
                </a:cubicBezTo>
                <a:cubicBezTo>
                  <a:pt x="1066" y="300"/>
                  <a:pt x="1063" y="300"/>
                  <a:pt x="1061" y="300"/>
                </a:cubicBezTo>
                <a:cubicBezTo>
                  <a:pt x="1060" y="300"/>
                  <a:pt x="1058" y="300"/>
                  <a:pt x="1056" y="300"/>
                </a:cubicBezTo>
                <a:cubicBezTo>
                  <a:pt x="1055" y="301"/>
                  <a:pt x="1054" y="302"/>
                  <a:pt x="1053" y="303"/>
                </a:cubicBezTo>
                <a:cubicBezTo>
                  <a:pt x="1052" y="304"/>
                  <a:pt x="1046" y="308"/>
                  <a:pt x="1049" y="309"/>
                </a:cubicBezTo>
                <a:cubicBezTo>
                  <a:pt x="1050" y="310"/>
                  <a:pt x="1052" y="310"/>
                  <a:pt x="1054" y="310"/>
                </a:cubicBezTo>
                <a:cubicBezTo>
                  <a:pt x="1056" y="310"/>
                  <a:pt x="1057" y="309"/>
                  <a:pt x="1059" y="310"/>
                </a:cubicBezTo>
                <a:cubicBezTo>
                  <a:pt x="1062" y="310"/>
                  <a:pt x="1066" y="310"/>
                  <a:pt x="1069" y="310"/>
                </a:cubicBezTo>
                <a:cubicBezTo>
                  <a:pt x="1072" y="309"/>
                  <a:pt x="1076" y="308"/>
                  <a:pt x="1079" y="307"/>
                </a:cubicBezTo>
                <a:cubicBezTo>
                  <a:pt x="1080" y="307"/>
                  <a:pt x="1082" y="306"/>
                  <a:pt x="1084" y="306"/>
                </a:cubicBezTo>
                <a:cubicBezTo>
                  <a:pt x="1085" y="306"/>
                  <a:pt x="1087" y="306"/>
                  <a:pt x="1088" y="306"/>
                </a:cubicBezTo>
                <a:cubicBezTo>
                  <a:pt x="1089" y="306"/>
                  <a:pt x="1089" y="305"/>
                  <a:pt x="1090" y="305"/>
                </a:cubicBezTo>
                <a:cubicBezTo>
                  <a:pt x="1090" y="305"/>
                  <a:pt x="1091" y="304"/>
                  <a:pt x="1091" y="305"/>
                </a:cubicBezTo>
                <a:cubicBezTo>
                  <a:pt x="1091" y="305"/>
                  <a:pt x="1090" y="306"/>
                  <a:pt x="1090" y="307"/>
                </a:cubicBezTo>
                <a:cubicBezTo>
                  <a:pt x="1090" y="307"/>
                  <a:pt x="1089" y="307"/>
                  <a:pt x="1089" y="308"/>
                </a:cubicBezTo>
                <a:cubicBezTo>
                  <a:pt x="1087" y="308"/>
                  <a:pt x="1086" y="309"/>
                  <a:pt x="1085" y="309"/>
                </a:cubicBezTo>
                <a:cubicBezTo>
                  <a:pt x="1083" y="309"/>
                  <a:pt x="1081" y="310"/>
                  <a:pt x="1080" y="310"/>
                </a:cubicBezTo>
                <a:cubicBezTo>
                  <a:pt x="1078" y="311"/>
                  <a:pt x="1076" y="311"/>
                  <a:pt x="1075" y="312"/>
                </a:cubicBezTo>
                <a:cubicBezTo>
                  <a:pt x="1073" y="312"/>
                  <a:pt x="1071" y="312"/>
                  <a:pt x="1069" y="313"/>
                </a:cubicBezTo>
                <a:cubicBezTo>
                  <a:pt x="1067" y="313"/>
                  <a:pt x="1066" y="314"/>
                  <a:pt x="1064" y="314"/>
                </a:cubicBezTo>
                <a:cubicBezTo>
                  <a:pt x="1062" y="314"/>
                  <a:pt x="1059" y="315"/>
                  <a:pt x="1057" y="315"/>
                </a:cubicBezTo>
                <a:cubicBezTo>
                  <a:pt x="1055" y="315"/>
                  <a:pt x="1053" y="315"/>
                  <a:pt x="1051" y="316"/>
                </a:cubicBezTo>
                <a:cubicBezTo>
                  <a:pt x="1049" y="316"/>
                  <a:pt x="1047" y="317"/>
                  <a:pt x="1046" y="317"/>
                </a:cubicBezTo>
                <a:cubicBezTo>
                  <a:pt x="1044" y="318"/>
                  <a:pt x="1043" y="319"/>
                  <a:pt x="1042" y="320"/>
                </a:cubicBezTo>
                <a:cubicBezTo>
                  <a:pt x="1040" y="320"/>
                  <a:pt x="1039" y="321"/>
                  <a:pt x="1039" y="323"/>
                </a:cubicBezTo>
                <a:cubicBezTo>
                  <a:pt x="1040" y="324"/>
                  <a:pt x="1042" y="325"/>
                  <a:pt x="1043" y="325"/>
                </a:cubicBezTo>
                <a:cubicBezTo>
                  <a:pt x="1044" y="326"/>
                  <a:pt x="1045" y="326"/>
                  <a:pt x="1047" y="327"/>
                </a:cubicBezTo>
                <a:cubicBezTo>
                  <a:pt x="1048" y="327"/>
                  <a:pt x="1050" y="327"/>
                  <a:pt x="1051" y="327"/>
                </a:cubicBezTo>
                <a:cubicBezTo>
                  <a:pt x="1052" y="328"/>
                  <a:pt x="1053" y="327"/>
                  <a:pt x="1054" y="328"/>
                </a:cubicBezTo>
                <a:cubicBezTo>
                  <a:pt x="1055" y="328"/>
                  <a:pt x="1055" y="329"/>
                  <a:pt x="1056" y="329"/>
                </a:cubicBezTo>
                <a:cubicBezTo>
                  <a:pt x="1058" y="330"/>
                  <a:pt x="1060" y="329"/>
                  <a:pt x="1061" y="327"/>
                </a:cubicBezTo>
                <a:cubicBezTo>
                  <a:pt x="1062" y="326"/>
                  <a:pt x="1068" y="324"/>
                  <a:pt x="1068" y="327"/>
                </a:cubicBezTo>
                <a:cubicBezTo>
                  <a:pt x="1068" y="328"/>
                  <a:pt x="1066" y="329"/>
                  <a:pt x="1068" y="330"/>
                </a:cubicBezTo>
                <a:cubicBezTo>
                  <a:pt x="1069" y="330"/>
                  <a:pt x="1069" y="330"/>
                  <a:pt x="1070" y="331"/>
                </a:cubicBezTo>
                <a:cubicBezTo>
                  <a:pt x="1070" y="333"/>
                  <a:pt x="1073" y="333"/>
                  <a:pt x="1075" y="333"/>
                </a:cubicBezTo>
                <a:cubicBezTo>
                  <a:pt x="1077" y="333"/>
                  <a:pt x="1078" y="334"/>
                  <a:pt x="1079" y="334"/>
                </a:cubicBezTo>
                <a:cubicBezTo>
                  <a:pt x="1080" y="335"/>
                  <a:pt x="1084" y="335"/>
                  <a:pt x="1083" y="332"/>
                </a:cubicBezTo>
                <a:cubicBezTo>
                  <a:pt x="1083" y="331"/>
                  <a:pt x="1083" y="331"/>
                  <a:pt x="1083" y="331"/>
                </a:cubicBezTo>
                <a:cubicBezTo>
                  <a:pt x="1082" y="330"/>
                  <a:pt x="1083" y="329"/>
                  <a:pt x="1082" y="329"/>
                </a:cubicBezTo>
                <a:cubicBezTo>
                  <a:pt x="1082" y="328"/>
                  <a:pt x="1081" y="328"/>
                  <a:pt x="1081" y="327"/>
                </a:cubicBezTo>
                <a:cubicBezTo>
                  <a:pt x="1082" y="326"/>
                  <a:pt x="1083" y="328"/>
                  <a:pt x="1083" y="328"/>
                </a:cubicBezTo>
                <a:cubicBezTo>
                  <a:pt x="1083" y="329"/>
                  <a:pt x="1083" y="329"/>
                  <a:pt x="1084" y="329"/>
                </a:cubicBezTo>
                <a:cubicBezTo>
                  <a:pt x="1085" y="329"/>
                  <a:pt x="1086" y="329"/>
                  <a:pt x="1086" y="328"/>
                </a:cubicBezTo>
                <a:cubicBezTo>
                  <a:pt x="1087" y="327"/>
                  <a:pt x="1087" y="327"/>
                  <a:pt x="1088" y="327"/>
                </a:cubicBezTo>
                <a:cubicBezTo>
                  <a:pt x="1089" y="327"/>
                  <a:pt x="1090" y="327"/>
                  <a:pt x="1090" y="328"/>
                </a:cubicBezTo>
                <a:cubicBezTo>
                  <a:pt x="1092" y="329"/>
                  <a:pt x="1089" y="330"/>
                  <a:pt x="1089" y="331"/>
                </a:cubicBezTo>
                <a:cubicBezTo>
                  <a:pt x="1090" y="332"/>
                  <a:pt x="1090" y="332"/>
                  <a:pt x="1091" y="332"/>
                </a:cubicBezTo>
                <a:cubicBezTo>
                  <a:pt x="1091" y="333"/>
                  <a:pt x="1092" y="333"/>
                  <a:pt x="1092" y="334"/>
                </a:cubicBezTo>
                <a:cubicBezTo>
                  <a:pt x="1093" y="335"/>
                  <a:pt x="1094" y="335"/>
                  <a:pt x="1096" y="335"/>
                </a:cubicBezTo>
                <a:cubicBezTo>
                  <a:pt x="1098" y="335"/>
                  <a:pt x="1099" y="334"/>
                  <a:pt x="1100" y="333"/>
                </a:cubicBezTo>
                <a:cubicBezTo>
                  <a:pt x="1102" y="332"/>
                  <a:pt x="1104" y="332"/>
                  <a:pt x="1106" y="331"/>
                </a:cubicBezTo>
                <a:cubicBezTo>
                  <a:pt x="1108" y="330"/>
                  <a:pt x="1108" y="328"/>
                  <a:pt x="1109" y="326"/>
                </a:cubicBezTo>
                <a:cubicBezTo>
                  <a:pt x="1109" y="325"/>
                  <a:pt x="1109" y="324"/>
                  <a:pt x="1108" y="323"/>
                </a:cubicBezTo>
                <a:cubicBezTo>
                  <a:pt x="1108" y="323"/>
                  <a:pt x="1106" y="323"/>
                  <a:pt x="1107" y="322"/>
                </a:cubicBezTo>
                <a:cubicBezTo>
                  <a:pt x="1107" y="322"/>
                  <a:pt x="1108" y="323"/>
                  <a:pt x="1109" y="323"/>
                </a:cubicBezTo>
                <a:cubicBezTo>
                  <a:pt x="1110" y="324"/>
                  <a:pt x="1110" y="324"/>
                  <a:pt x="1112" y="323"/>
                </a:cubicBezTo>
                <a:cubicBezTo>
                  <a:pt x="1113" y="322"/>
                  <a:pt x="1114" y="322"/>
                  <a:pt x="1114" y="320"/>
                </a:cubicBezTo>
                <a:cubicBezTo>
                  <a:pt x="1114" y="319"/>
                  <a:pt x="1114" y="319"/>
                  <a:pt x="1114" y="318"/>
                </a:cubicBezTo>
                <a:cubicBezTo>
                  <a:pt x="1114" y="317"/>
                  <a:pt x="1113" y="316"/>
                  <a:pt x="1113" y="316"/>
                </a:cubicBezTo>
                <a:cubicBezTo>
                  <a:pt x="1114" y="313"/>
                  <a:pt x="1115" y="316"/>
                  <a:pt x="1116" y="317"/>
                </a:cubicBezTo>
                <a:cubicBezTo>
                  <a:pt x="1116" y="317"/>
                  <a:pt x="1116" y="318"/>
                  <a:pt x="1117" y="318"/>
                </a:cubicBezTo>
                <a:cubicBezTo>
                  <a:pt x="1118" y="318"/>
                  <a:pt x="1119" y="318"/>
                  <a:pt x="1119" y="318"/>
                </a:cubicBezTo>
                <a:cubicBezTo>
                  <a:pt x="1120" y="317"/>
                  <a:pt x="1121" y="317"/>
                  <a:pt x="1121" y="318"/>
                </a:cubicBezTo>
                <a:cubicBezTo>
                  <a:pt x="1122" y="318"/>
                  <a:pt x="1121" y="319"/>
                  <a:pt x="1120" y="319"/>
                </a:cubicBezTo>
                <a:cubicBezTo>
                  <a:pt x="1119" y="320"/>
                  <a:pt x="1119" y="320"/>
                  <a:pt x="1119" y="321"/>
                </a:cubicBezTo>
                <a:cubicBezTo>
                  <a:pt x="1118" y="322"/>
                  <a:pt x="1119" y="322"/>
                  <a:pt x="1118" y="323"/>
                </a:cubicBezTo>
                <a:cubicBezTo>
                  <a:pt x="1117" y="324"/>
                  <a:pt x="1116" y="325"/>
                  <a:pt x="1116" y="327"/>
                </a:cubicBezTo>
                <a:cubicBezTo>
                  <a:pt x="1116" y="328"/>
                  <a:pt x="1116" y="330"/>
                  <a:pt x="1117" y="330"/>
                </a:cubicBezTo>
                <a:cubicBezTo>
                  <a:pt x="1118" y="332"/>
                  <a:pt x="1120" y="331"/>
                  <a:pt x="1121" y="331"/>
                </a:cubicBezTo>
                <a:cubicBezTo>
                  <a:pt x="1125" y="331"/>
                  <a:pt x="1128" y="330"/>
                  <a:pt x="1131" y="330"/>
                </a:cubicBezTo>
                <a:cubicBezTo>
                  <a:pt x="1134" y="330"/>
                  <a:pt x="1137" y="331"/>
                  <a:pt x="1140" y="330"/>
                </a:cubicBezTo>
                <a:cubicBezTo>
                  <a:pt x="1141" y="329"/>
                  <a:pt x="1142" y="328"/>
                  <a:pt x="1142" y="327"/>
                </a:cubicBezTo>
                <a:cubicBezTo>
                  <a:pt x="1143" y="326"/>
                  <a:pt x="1142" y="323"/>
                  <a:pt x="1143" y="323"/>
                </a:cubicBezTo>
                <a:cubicBezTo>
                  <a:pt x="1144" y="322"/>
                  <a:pt x="1144" y="323"/>
                  <a:pt x="1144" y="324"/>
                </a:cubicBezTo>
                <a:cubicBezTo>
                  <a:pt x="1144" y="325"/>
                  <a:pt x="1143" y="325"/>
                  <a:pt x="1144" y="325"/>
                </a:cubicBezTo>
                <a:cubicBezTo>
                  <a:pt x="1145" y="326"/>
                  <a:pt x="1147" y="324"/>
                  <a:pt x="1148" y="325"/>
                </a:cubicBezTo>
                <a:cubicBezTo>
                  <a:pt x="1150" y="326"/>
                  <a:pt x="1146" y="327"/>
                  <a:pt x="1147" y="328"/>
                </a:cubicBezTo>
                <a:cubicBezTo>
                  <a:pt x="1148" y="329"/>
                  <a:pt x="1151" y="328"/>
                  <a:pt x="1152" y="328"/>
                </a:cubicBezTo>
                <a:cubicBezTo>
                  <a:pt x="1153" y="328"/>
                  <a:pt x="1155" y="328"/>
                  <a:pt x="1157" y="328"/>
                </a:cubicBezTo>
                <a:cubicBezTo>
                  <a:pt x="1158" y="328"/>
                  <a:pt x="1158" y="328"/>
                  <a:pt x="1159" y="327"/>
                </a:cubicBezTo>
                <a:cubicBezTo>
                  <a:pt x="1160" y="327"/>
                  <a:pt x="1160" y="326"/>
                  <a:pt x="1161" y="326"/>
                </a:cubicBezTo>
                <a:cubicBezTo>
                  <a:pt x="1161" y="326"/>
                  <a:pt x="1162" y="326"/>
                  <a:pt x="1162" y="327"/>
                </a:cubicBezTo>
                <a:cubicBezTo>
                  <a:pt x="1163" y="327"/>
                  <a:pt x="1163" y="328"/>
                  <a:pt x="1164" y="328"/>
                </a:cubicBezTo>
                <a:cubicBezTo>
                  <a:pt x="1166" y="328"/>
                  <a:pt x="1167" y="326"/>
                  <a:pt x="1168" y="325"/>
                </a:cubicBezTo>
                <a:cubicBezTo>
                  <a:pt x="1169" y="324"/>
                  <a:pt x="1171" y="323"/>
                  <a:pt x="1172" y="323"/>
                </a:cubicBezTo>
                <a:cubicBezTo>
                  <a:pt x="1174" y="323"/>
                  <a:pt x="1173" y="325"/>
                  <a:pt x="1172" y="326"/>
                </a:cubicBezTo>
                <a:cubicBezTo>
                  <a:pt x="1172" y="326"/>
                  <a:pt x="1171" y="327"/>
                  <a:pt x="1171" y="328"/>
                </a:cubicBezTo>
                <a:cubicBezTo>
                  <a:pt x="1170" y="328"/>
                  <a:pt x="1170" y="329"/>
                  <a:pt x="1169" y="329"/>
                </a:cubicBezTo>
                <a:cubicBezTo>
                  <a:pt x="1168" y="330"/>
                  <a:pt x="1167" y="331"/>
                  <a:pt x="1166" y="332"/>
                </a:cubicBezTo>
                <a:cubicBezTo>
                  <a:pt x="1163" y="334"/>
                  <a:pt x="1160" y="334"/>
                  <a:pt x="1157" y="334"/>
                </a:cubicBezTo>
                <a:cubicBezTo>
                  <a:pt x="1153" y="333"/>
                  <a:pt x="1150" y="333"/>
                  <a:pt x="1147" y="334"/>
                </a:cubicBezTo>
                <a:cubicBezTo>
                  <a:pt x="1145" y="335"/>
                  <a:pt x="1143" y="335"/>
                  <a:pt x="1141" y="336"/>
                </a:cubicBezTo>
                <a:cubicBezTo>
                  <a:pt x="1139" y="336"/>
                  <a:pt x="1137" y="337"/>
                  <a:pt x="1135" y="338"/>
                </a:cubicBezTo>
                <a:cubicBezTo>
                  <a:pt x="1129" y="340"/>
                  <a:pt x="1124" y="340"/>
                  <a:pt x="1119" y="342"/>
                </a:cubicBezTo>
                <a:cubicBezTo>
                  <a:pt x="1117" y="343"/>
                  <a:pt x="1115" y="344"/>
                  <a:pt x="1112" y="345"/>
                </a:cubicBezTo>
                <a:cubicBezTo>
                  <a:pt x="1112" y="345"/>
                  <a:pt x="1111" y="345"/>
                  <a:pt x="1110" y="345"/>
                </a:cubicBezTo>
                <a:cubicBezTo>
                  <a:pt x="1109" y="346"/>
                  <a:pt x="1108" y="345"/>
                  <a:pt x="1108" y="346"/>
                </a:cubicBezTo>
                <a:cubicBezTo>
                  <a:pt x="1105" y="346"/>
                  <a:pt x="1106" y="347"/>
                  <a:pt x="1107" y="348"/>
                </a:cubicBezTo>
                <a:cubicBezTo>
                  <a:pt x="1108" y="349"/>
                  <a:pt x="1108" y="349"/>
                  <a:pt x="1109" y="350"/>
                </a:cubicBezTo>
                <a:cubicBezTo>
                  <a:pt x="1110" y="350"/>
                  <a:pt x="1111" y="351"/>
                  <a:pt x="1111" y="352"/>
                </a:cubicBezTo>
                <a:cubicBezTo>
                  <a:pt x="1112" y="352"/>
                  <a:pt x="1113" y="353"/>
                  <a:pt x="1114" y="353"/>
                </a:cubicBezTo>
                <a:cubicBezTo>
                  <a:pt x="1116" y="354"/>
                  <a:pt x="1119" y="355"/>
                  <a:pt x="1121" y="356"/>
                </a:cubicBezTo>
                <a:cubicBezTo>
                  <a:pt x="1122" y="357"/>
                  <a:pt x="1124" y="357"/>
                  <a:pt x="1125" y="357"/>
                </a:cubicBezTo>
                <a:cubicBezTo>
                  <a:pt x="1128" y="358"/>
                  <a:pt x="1131" y="358"/>
                  <a:pt x="1134" y="358"/>
                </a:cubicBezTo>
                <a:cubicBezTo>
                  <a:pt x="1136" y="358"/>
                  <a:pt x="1137" y="358"/>
                  <a:pt x="1139" y="358"/>
                </a:cubicBezTo>
                <a:cubicBezTo>
                  <a:pt x="1141" y="357"/>
                  <a:pt x="1142" y="357"/>
                  <a:pt x="1144" y="356"/>
                </a:cubicBezTo>
                <a:cubicBezTo>
                  <a:pt x="1146" y="356"/>
                  <a:pt x="1148" y="355"/>
                  <a:pt x="1150" y="354"/>
                </a:cubicBezTo>
                <a:cubicBezTo>
                  <a:pt x="1152" y="354"/>
                  <a:pt x="1154" y="353"/>
                  <a:pt x="1156" y="352"/>
                </a:cubicBezTo>
                <a:cubicBezTo>
                  <a:pt x="1158" y="352"/>
                  <a:pt x="1160" y="351"/>
                  <a:pt x="1162" y="351"/>
                </a:cubicBezTo>
                <a:cubicBezTo>
                  <a:pt x="1164" y="350"/>
                  <a:pt x="1166" y="350"/>
                  <a:pt x="1169" y="349"/>
                </a:cubicBezTo>
                <a:cubicBezTo>
                  <a:pt x="1172" y="348"/>
                  <a:pt x="1175" y="347"/>
                  <a:pt x="1177" y="346"/>
                </a:cubicBezTo>
                <a:cubicBezTo>
                  <a:pt x="1180" y="345"/>
                  <a:pt x="1183" y="345"/>
                  <a:pt x="1186" y="344"/>
                </a:cubicBezTo>
                <a:cubicBezTo>
                  <a:pt x="1190" y="342"/>
                  <a:pt x="1195" y="341"/>
                  <a:pt x="1200" y="339"/>
                </a:cubicBezTo>
                <a:cubicBezTo>
                  <a:pt x="1202" y="338"/>
                  <a:pt x="1204" y="338"/>
                  <a:pt x="1207" y="337"/>
                </a:cubicBezTo>
                <a:cubicBezTo>
                  <a:pt x="1208" y="336"/>
                  <a:pt x="1210" y="336"/>
                  <a:pt x="1211" y="335"/>
                </a:cubicBezTo>
                <a:cubicBezTo>
                  <a:pt x="1213" y="334"/>
                  <a:pt x="1215" y="334"/>
                  <a:pt x="1217" y="333"/>
                </a:cubicBezTo>
                <a:cubicBezTo>
                  <a:pt x="1219" y="332"/>
                  <a:pt x="1221" y="331"/>
                  <a:pt x="1224" y="331"/>
                </a:cubicBezTo>
                <a:cubicBezTo>
                  <a:pt x="1225" y="332"/>
                  <a:pt x="1227" y="332"/>
                  <a:pt x="1228" y="333"/>
                </a:cubicBezTo>
                <a:cubicBezTo>
                  <a:pt x="1229" y="333"/>
                  <a:pt x="1231" y="334"/>
                  <a:pt x="1232" y="334"/>
                </a:cubicBezTo>
                <a:cubicBezTo>
                  <a:pt x="1233" y="334"/>
                  <a:pt x="1233" y="335"/>
                  <a:pt x="1234" y="335"/>
                </a:cubicBezTo>
                <a:cubicBezTo>
                  <a:pt x="1234" y="335"/>
                  <a:pt x="1235" y="335"/>
                  <a:pt x="1236" y="335"/>
                </a:cubicBezTo>
                <a:cubicBezTo>
                  <a:pt x="1237" y="336"/>
                  <a:pt x="1239" y="337"/>
                  <a:pt x="1240" y="336"/>
                </a:cubicBezTo>
                <a:cubicBezTo>
                  <a:pt x="1241" y="336"/>
                  <a:pt x="1241" y="335"/>
                  <a:pt x="1241" y="334"/>
                </a:cubicBezTo>
                <a:cubicBezTo>
                  <a:pt x="1241" y="334"/>
                  <a:pt x="1242" y="333"/>
                  <a:pt x="1242" y="333"/>
                </a:cubicBezTo>
                <a:cubicBezTo>
                  <a:pt x="1243" y="331"/>
                  <a:pt x="1243" y="329"/>
                  <a:pt x="1245" y="330"/>
                </a:cubicBezTo>
                <a:cubicBezTo>
                  <a:pt x="1246" y="330"/>
                  <a:pt x="1246" y="331"/>
                  <a:pt x="1247" y="331"/>
                </a:cubicBezTo>
                <a:cubicBezTo>
                  <a:pt x="1248" y="331"/>
                  <a:pt x="1248" y="331"/>
                  <a:pt x="1249" y="331"/>
                </a:cubicBezTo>
                <a:cubicBezTo>
                  <a:pt x="1251" y="330"/>
                  <a:pt x="1253" y="330"/>
                  <a:pt x="1255" y="330"/>
                </a:cubicBezTo>
                <a:cubicBezTo>
                  <a:pt x="1259" y="330"/>
                  <a:pt x="1263" y="330"/>
                  <a:pt x="1267" y="331"/>
                </a:cubicBezTo>
                <a:cubicBezTo>
                  <a:pt x="1269" y="331"/>
                  <a:pt x="1271" y="330"/>
                  <a:pt x="1273" y="331"/>
                </a:cubicBezTo>
                <a:cubicBezTo>
                  <a:pt x="1274" y="331"/>
                  <a:pt x="1275" y="331"/>
                  <a:pt x="1276" y="331"/>
                </a:cubicBezTo>
                <a:cubicBezTo>
                  <a:pt x="1277" y="331"/>
                  <a:pt x="1279" y="331"/>
                  <a:pt x="1280" y="330"/>
                </a:cubicBezTo>
                <a:cubicBezTo>
                  <a:pt x="1280" y="330"/>
                  <a:pt x="1280" y="329"/>
                  <a:pt x="1280" y="328"/>
                </a:cubicBezTo>
                <a:cubicBezTo>
                  <a:pt x="1281" y="328"/>
                  <a:pt x="1284" y="328"/>
                  <a:pt x="1284" y="326"/>
                </a:cubicBezTo>
                <a:cubicBezTo>
                  <a:pt x="1284" y="325"/>
                  <a:pt x="1283" y="326"/>
                  <a:pt x="1282" y="325"/>
                </a:cubicBezTo>
                <a:cubicBezTo>
                  <a:pt x="1281" y="325"/>
                  <a:pt x="1282" y="324"/>
                  <a:pt x="1282" y="323"/>
                </a:cubicBezTo>
                <a:cubicBezTo>
                  <a:pt x="1283" y="322"/>
                  <a:pt x="1284" y="322"/>
                  <a:pt x="1285" y="321"/>
                </a:cubicBezTo>
                <a:cubicBezTo>
                  <a:pt x="1286" y="321"/>
                  <a:pt x="1287" y="321"/>
                  <a:pt x="1288" y="319"/>
                </a:cubicBezTo>
                <a:cubicBezTo>
                  <a:pt x="1288" y="318"/>
                  <a:pt x="1287" y="318"/>
                  <a:pt x="1287" y="317"/>
                </a:cubicBezTo>
                <a:cubicBezTo>
                  <a:pt x="1287" y="317"/>
                  <a:pt x="1287" y="316"/>
                  <a:pt x="1288" y="315"/>
                </a:cubicBezTo>
                <a:cubicBezTo>
                  <a:pt x="1289" y="314"/>
                  <a:pt x="1288" y="314"/>
                  <a:pt x="1287" y="313"/>
                </a:cubicBezTo>
                <a:cubicBezTo>
                  <a:pt x="1287" y="312"/>
                  <a:pt x="1289" y="311"/>
                  <a:pt x="1290" y="311"/>
                </a:cubicBezTo>
                <a:cubicBezTo>
                  <a:pt x="1291" y="310"/>
                  <a:pt x="1292" y="308"/>
                  <a:pt x="1293" y="307"/>
                </a:cubicBezTo>
                <a:cubicBezTo>
                  <a:pt x="1293" y="305"/>
                  <a:pt x="1293" y="303"/>
                  <a:pt x="1293" y="302"/>
                </a:cubicBezTo>
                <a:cubicBezTo>
                  <a:pt x="1292" y="300"/>
                  <a:pt x="1292" y="299"/>
                  <a:pt x="1291" y="298"/>
                </a:cubicBezTo>
                <a:cubicBezTo>
                  <a:pt x="1290" y="297"/>
                  <a:pt x="1290" y="295"/>
                  <a:pt x="1288" y="295"/>
                </a:cubicBezTo>
                <a:cubicBezTo>
                  <a:pt x="1287" y="294"/>
                  <a:pt x="1286" y="293"/>
                  <a:pt x="1285" y="293"/>
                </a:cubicBezTo>
                <a:cubicBezTo>
                  <a:pt x="1284" y="292"/>
                  <a:pt x="1282" y="292"/>
                  <a:pt x="1281" y="291"/>
                </a:cubicBezTo>
                <a:cubicBezTo>
                  <a:pt x="1280" y="291"/>
                  <a:pt x="1279" y="291"/>
                  <a:pt x="1278" y="291"/>
                </a:cubicBezTo>
                <a:cubicBezTo>
                  <a:pt x="1277" y="290"/>
                  <a:pt x="1276" y="289"/>
                  <a:pt x="1275" y="289"/>
                </a:cubicBezTo>
                <a:cubicBezTo>
                  <a:pt x="1275" y="289"/>
                  <a:pt x="1274" y="289"/>
                  <a:pt x="1273" y="289"/>
                </a:cubicBezTo>
                <a:cubicBezTo>
                  <a:pt x="1272" y="289"/>
                  <a:pt x="1271" y="289"/>
                  <a:pt x="1270" y="289"/>
                </a:cubicBezTo>
                <a:cubicBezTo>
                  <a:pt x="1269" y="289"/>
                  <a:pt x="1268" y="289"/>
                  <a:pt x="1267" y="290"/>
                </a:cubicBezTo>
                <a:cubicBezTo>
                  <a:pt x="1266" y="290"/>
                  <a:pt x="1266" y="291"/>
                  <a:pt x="1265" y="292"/>
                </a:cubicBezTo>
                <a:cubicBezTo>
                  <a:pt x="1265" y="294"/>
                  <a:pt x="1263" y="293"/>
                  <a:pt x="1262" y="295"/>
                </a:cubicBezTo>
                <a:cubicBezTo>
                  <a:pt x="1261" y="296"/>
                  <a:pt x="1262" y="298"/>
                  <a:pt x="1263" y="299"/>
                </a:cubicBezTo>
                <a:cubicBezTo>
                  <a:pt x="1264" y="299"/>
                  <a:pt x="1265" y="299"/>
                  <a:pt x="1265" y="300"/>
                </a:cubicBezTo>
                <a:cubicBezTo>
                  <a:pt x="1266" y="300"/>
                  <a:pt x="1267" y="300"/>
                  <a:pt x="1266" y="301"/>
                </a:cubicBezTo>
                <a:cubicBezTo>
                  <a:pt x="1265" y="301"/>
                  <a:pt x="1264" y="301"/>
                  <a:pt x="1264" y="301"/>
                </a:cubicBezTo>
                <a:cubicBezTo>
                  <a:pt x="1263" y="302"/>
                  <a:pt x="1263" y="302"/>
                  <a:pt x="1263" y="303"/>
                </a:cubicBezTo>
                <a:cubicBezTo>
                  <a:pt x="1264" y="304"/>
                  <a:pt x="1264" y="308"/>
                  <a:pt x="1262" y="306"/>
                </a:cubicBezTo>
                <a:cubicBezTo>
                  <a:pt x="1261" y="304"/>
                  <a:pt x="1261" y="303"/>
                  <a:pt x="1261" y="302"/>
                </a:cubicBezTo>
                <a:cubicBezTo>
                  <a:pt x="1261" y="301"/>
                  <a:pt x="1260" y="299"/>
                  <a:pt x="1259" y="298"/>
                </a:cubicBezTo>
                <a:cubicBezTo>
                  <a:pt x="1259" y="297"/>
                  <a:pt x="1258" y="296"/>
                  <a:pt x="1257" y="295"/>
                </a:cubicBezTo>
                <a:cubicBezTo>
                  <a:pt x="1256" y="295"/>
                  <a:pt x="1255" y="295"/>
                  <a:pt x="1255" y="295"/>
                </a:cubicBezTo>
                <a:cubicBezTo>
                  <a:pt x="1254" y="295"/>
                  <a:pt x="1253" y="295"/>
                  <a:pt x="1252" y="296"/>
                </a:cubicBezTo>
                <a:cubicBezTo>
                  <a:pt x="1250" y="296"/>
                  <a:pt x="1249" y="297"/>
                  <a:pt x="1247" y="295"/>
                </a:cubicBezTo>
                <a:cubicBezTo>
                  <a:pt x="1247" y="295"/>
                  <a:pt x="1247" y="294"/>
                  <a:pt x="1247" y="293"/>
                </a:cubicBezTo>
                <a:cubicBezTo>
                  <a:pt x="1246" y="293"/>
                  <a:pt x="1246" y="292"/>
                  <a:pt x="1245" y="291"/>
                </a:cubicBezTo>
                <a:cubicBezTo>
                  <a:pt x="1244" y="290"/>
                  <a:pt x="1243" y="289"/>
                  <a:pt x="1242" y="289"/>
                </a:cubicBezTo>
                <a:cubicBezTo>
                  <a:pt x="1240" y="288"/>
                  <a:pt x="1239" y="289"/>
                  <a:pt x="1238" y="289"/>
                </a:cubicBezTo>
                <a:cubicBezTo>
                  <a:pt x="1236" y="290"/>
                  <a:pt x="1235" y="288"/>
                  <a:pt x="1236" y="287"/>
                </a:cubicBezTo>
                <a:cubicBezTo>
                  <a:pt x="1236" y="285"/>
                  <a:pt x="1237" y="284"/>
                  <a:pt x="1238" y="282"/>
                </a:cubicBezTo>
                <a:cubicBezTo>
                  <a:pt x="1238" y="281"/>
                  <a:pt x="1237" y="280"/>
                  <a:pt x="1236" y="279"/>
                </a:cubicBezTo>
                <a:cubicBezTo>
                  <a:pt x="1235" y="277"/>
                  <a:pt x="1235" y="276"/>
                  <a:pt x="1234" y="276"/>
                </a:cubicBezTo>
                <a:cubicBezTo>
                  <a:pt x="1233" y="275"/>
                  <a:pt x="1232" y="275"/>
                  <a:pt x="1231" y="275"/>
                </a:cubicBezTo>
                <a:cubicBezTo>
                  <a:pt x="1230" y="275"/>
                  <a:pt x="1229" y="274"/>
                  <a:pt x="1229" y="273"/>
                </a:cubicBezTo>
                <a:cubicBezTo>
                  <a:pt x="1228" y="272"/>
                  <a:pt x="1229" y="270"/>
                  <a:pt x="1228" y="268"/>
                </a:cubicBezTo>
                <a:cubicBezTo>
                  <a:pt x="1228" y="267"/>
                  <a:pt x="1226" y="267"/>
                  <a:pt x="1225" y="266"/>
                </a:cubicBezTo>
                <a:cubicBezTo>
                  <a:pt x="1225" y="265"/>
                  <a:pt x="1225" y="264"/>
                  <a:pt x="1225" y="263"/>
                </a:cubicBezTo>
                <a:cubicBezTo>
                  <a:pt x="1226" y="263"/>
                  <a:pt x="1227" y="263"/>
                  <a:pt x="1227" y="263"/>
                </a:cubicBezTo>
                <a:cubicBezTo>
                  <a:pt x="1229" y="263"/>
                  <a:pt x="1230" y="263"/>
                  <a:pt x="1231" y="261"/>
                </a:cubicBezTo>
                <a:cubicBezTo>
                  <a:pt x="1231" y="260"/>
                  <a:pt x="1229" y="260"/>
                  <a:pt x="1228" y="259"/>
                </a:cubicBezTo>
                <a:cubicBezTo>
                  <a:pt x="1227" y="258"/>
                  <a:pt x="1226" y="257"/>
                  <a:pt x="1225" y="256"/>
                </a:cubicBezTo>
                <a:cubicBezTo>
                  <a:pt x="1225" y="256"/>
                  <a:pt x="1224" y="255"/>
                  <a:pt x="1223" y="255"/>
                </a:cubicBezTo>
                <a:cubicBezTo>
                  <a:pt x="1222" y="255"/>
                  <a:pt x="1222" y="256"/>
                  <a:pt x="1221" y="256"/>
                </a:cubicBezTo>
                <a:cubicBezTo>
                  <a:pt x="1220" y="256"/>
                  <a:pt x="1218" y="256"/>
                  <a:pt x="1216" y="256"/>
                </a:cubicBezTo>
                <a:cubicBezTo>
                  <a:pt x="1215" y="256"/>
                  <a:pt x="1213" y="257"/>
                  <a:pt x="1212" y="257"/>
                </a:cubicBezTo>
                <a:cubicBezTo>
                  <a:pt x="1212" y="258"/>
                  <a:pt x="1211" y="259"/>
                  <a:pt x="1211" y="259"/>
                </a:cubicBezTo>
                <a:cubicBezTo>
                  <a:pt x="1210" y="260"/>
                  <a:pt x="1210" y="260"/>
                  <a:pt x="1209" y="260"/>
                </a:cubicBezTo>
                <a:cubicBezTo>
                  <a:pt x="1208" y="261"/>
                  <a:pt x="1208" y="263"/>
                  <a:pt x="1207" y="264"/>
                </a:cubicBezTo>
                <a:cubicBezTo>
                  <a:pt x="1207" y="264"/>
                  <a:pt x="1206" y="265"/>
                  <a:pt x="1205" y="265"/>
                </a:cubicBezTo>
                <a:cubicBezTo>
                  <a:pt x="1204" y="266"/>
                  <a:pt x="1203" y="267"/>
                  <a:pt x="1203" y="267"/>
                </a:cubicBezTo>
                <a:cubicBezTo>
                  <a:pt x="1202" y="268"/>
                  <a:pt x="1202" y="269"/>
                  <a:pt x="1202" y="270"/>
                </a:cubicBezTo>
                <a:cubicBezTo>
                  <a:pt x="1203" y="271"/>
                  <a:pt x="1202" y="271"/>
                  <a:pt x="1200" y="271"/>
                </a:cubicBezTo>
                <a:cubicBezTo>
                  <a:pt x="1199" y="271"/>
                  <a:pt x="1197" y="271"/>
                  <a:pt x="1195" y="272"/>
                </a:cubicBezTo>
                <a:cubicBezTo>
                  <a:pt x="1194" y="273"/>
                  <a:pt x="1193" y="274"/>
                  <a:pt x="1192" y="275"/>
                </a:cubicBezTo>
                <a:cubicBezTo>
                  <a:pt x="1191" y="275"/>
                  <a:pt x="1189" y="276"/>
                  <a:pt x="1189" y="278"/>
                </a:cubicBezTo>
                <a:cubicBezTo>
                  <a:pt x="1189" y="278"/>
                  <a:pt x="1189" y="279"/>
                  <a:pt x="1190" y="280"/>
                </a:cubicBezTo>
                <a:cubicBezTo>
                  <a:pt x="1190" y="280"/>
                  <a:pt x="1192" y="280"/>
                  <a:pt x="1192" y="280"/>
                </a:cubicBezTo>
                <a:cubicBezTo>
                  <a:pt x="1194" y="280"/>
                  <a:pt x="1195" y="280"/>
                  <a:pt x="1196" y="281"/>
                </a:cubicBezTo>
                <a:cubicBezTo>
                  <a:pt x="1197" y="281"/>
                  <a:pt x="1198" y="282"/>
                  <a:pt x="1198" y="283"/>
                </a:cubicBezTo>
                <a:cubicBezTo>
                  <a:pt x="1199" y="283"/>
                  <a:pt x="1200" y="283"/>
                  <a:pt x="1200" y="283"/>
                </a:cubicBezTo>
                <a:cubicBezTo>
                  <a:pt x="1201" y="284"/>
                  <a:pt x="1201" y="284"/>
                  <a:pt x="1202" y="285"/>
                </a:cubicBezTo>
                <a:cubicBezTo>
                  <a:pt x="1203" y="285"/>
                  <a:pt x="1204" y="285"/>
                  <a:pt x="1204" y="285"/>
                </a:cubicBezTo>
                <a:cubicBezTo>
                  <a:pt x="1206" y="286"/>
                  <a:pt x="1207" y="287"/>
                  <a:pt x="1208" y="288"/>
                </a:cubicBezTo>
                <a:cubicBezTo>
                  <a:pt x="1209" y="288"/>
                  <a:pt x="1212" y="289"/>
                  <a:pt x="1211" y="291"/>
                </a:cubicBezTo>
                <a:cubicBezTo>
                  <a:pt x="1210" y="292"/>
                  <a:pt x="1207" y="293"/>
                  <a:pt x="1206" y="293"/>
                </a:cubicBezTo>
                <a:cubicBezTo>
                  <a:pt x="1205" y="294"/>
                  <a:pt x="1203" y="294"/>
                  <a:pt x="1202" y="295"/>
                </a:cubicBezTo>
                <a:cubicBezTo>
                  <a:pt x="1200" y="295"/>
                  <a:pt x="1198" y="295"/>
                  <a:pt x="1197" y="296"/>
                </a:cubicBezTo>
                <a:cubicBezTo>
                  <a:pt x="1198" y="297"/>
                  <a:pt x="1199" y="297"/>
                  <a:pt x="1199" y="297"/>
                </a:cubicBezTo>
                <a:cubicBezTo>
                  <a:pt x="1202" y="299"/>
                  <a:pt x="1205" y="300"/>
                  <a:pt x="1208" y="300"/>
                </a:cubicBezTo>
                <a:cubicBezTo>
                  <a:pt x="1210" y="301"/>
                  <a:pt x="1212" y="301"/>
                  <a:pt x="1213" y="302"/>
                </a:cubicBezTo>
                <a:cubicBezTo>
                  <a:pt x="1215" y="302"/>
                  <a:pt x="1217" y="302"/>
                  <a:pt x="1219" y="303"/>
                </a:cubicBezTo>
                <a:cubicBezTo>
                  <a:pt x="1220" y="304"/>
                  <a:pt x="1221" y="305"/>
                  <a:pt x="1222" y="306"/>
                </a:cubicBezTo>
                <a:cubicBezTo>
                  <a:pt x="1223" y="307"/>
                  <a:pt x="1222" y="308"/>
                  <a:pt x="1222" y="310"/>
                </a:cubicBezTo>
                <a:cubicBezTo>
                  <a:pt x="1222" y="311"/>
                  <a:pt x="1222" y="313"/>
                  <a:pt x="1220" y="313"/>
                </a:cubicBezTo>
                <a:cubicBezTo>
                  <a:pt x="1219" y="313"/>
                  <a:pt x="1217" y="313"/>
                  <a:pt x="1216" y="313"/>
                </a:cubicBezTo>
                <a:cubicBezTo>
                  <a:pt x="1214" y="313"/>
                  <a:pt x="1212" y="312"/>
                  <a:pt x="1210" y="312"/>
                </a:cubicBezTo>
                <a:cubicBezTo>
                  <a:pt x="1209" y="312"/>
                  <a:pt x="1207" y="312"/>
                  <a:pt x="1206" y="312"/>
                </a:cubicBezTo>
                <a:cubicBezTo>
                  <a:pt x="1205" y="312"/>
                  <a:pt x="1204" y="311"/>
                  <a:pt x="1204" y="311"/>
                </a:cubicBezTo>
                <a:cubicBezTo>
                  <a:pt x="1203" y="311"/>
                  <a:pt x="1202" y="311"/>
                  <a:pt x="1201" y="311"/>
                </a:cubicBezTo>
                <a:cubicBezTo>
                  <a:pt x="1199" y="311"/>
                  <a:pt x="1198" y="311"/>
                  <a:pt x="1196" y="311"/>
                </a:cubicBezTo>
                <a:cubicBezTo>
                  <a:pt x="1193" y="311"/>
                  <a:pt x="1190" y="311"/>
                  <a:pt x="1187" y="312"/>
                </a:cubicBezTo>
                <a:cubicBezTo>
                  <a:pt x="1184" y="312"/>
                  <a:pt x="1180" y="312"/>
                  <a:pt x="1176" y="312"/>
                </a:cubicBezTo>
                <a:cubicBezTo>
                  <a:pt x="1175" y="312"/>
                  <a:pt x="1173" y="313"/>
                  <a:pt x="1171" y="312"/>
                </a:cubicBezTo>
                <a:cubicBezTo>
                  <a:pt x="1169" y="310"/>
                  <a:pt x="1169" y="306"/>
                  <a:pt x="1169" y="304"/>
                </a:cubicBezTo>
                <a:cubicBezTo>
                  <a:pt x="1169" y="303"/>
                  <a:pt x="1169" y="301"/>
                  <a:pt x="1168" y="300"/>
                </a:cubicBezTo>
                <a:cubicBezTo>
                  <a:pt x="1166" y="297"/>
                  <a:pt x="1163" y="299"/>
                  <a:pt x="1160" y="299"/>
                </a:cubicBezTo>
                <a:cubicBezTo>
                  <a:pt x="1158" y="299"/>
                  <a:pt x="1157" y="300"/>
                  <a:pt x="1155" y="300"/>
                </a:cubicBezTo>
                <a:cubicBezTo>
                  <a:pt x="1153" y="300"/>
                  <a:pt x="1154" y="298"/>
                  <a:pt x="1155" y="297"/>
                </a:cubicBezTo>
                <a:cubicBezTo>
                  <a:pt x="1156" y="297"/>
                  <a:pt x="1159" y="297"/>
                  <a:pt x="1159" y="296"/>
                </a:cubicBezTo>
                <a:cubicBezTo>
                  <a:pt x="1160" y="295"/>
                  <a:pt x="1157" y="295"/>
                  <a:pt x="1156" y="294"/>
                </a:cubicBezTo>
                <a:cubicBezTo>
                  <a:pt x="1154" y="293"/>
                  <a:pt x="1151" y="291"/>
                  <a:pt x="1149" y="289"/>
                </a:cubicBezTo>
                <a:cubicBezTo>
                  <a:pt x="1146" y="287"/>
                  <a:pt x="1144" y="285"/>
                  <a:pt x="1142" y="283"/>
                </a:cubicBezTo>
                <a:cubicBezTo>
                  <a:pt x="1140" y="282"/>
                  <a:pt x="1139" y="281"/>
                  <a:pt x="1138" y="281"/>
                </a:cubicBezTo>
                <a:cubicBezTo>
                  <a:pt x="1136" y="281"/>
                  <a:pt x="1134" y="280"/>
                  <a:pt x="1133" y="280"/>
                </a:cubicBezTo>
                <a:cubicBezTo>
                  <a:pt x="1131" y="280"/>
                  <a:pt x="1130" y="281"/>
                  <a:pt x="1128" y="281"/>
                </a:cubicBezTo>
                <a:cubicBezTo>
                  <a:pt x="1127" y="281"/>
                  <a:pt x="1125" y="281"/>
                  <a:pt x="1123" y="282"/>
                </a:cubicBezTo>
                <a:cubicBezTo>
                  <a:pt x="1122" y="283"/>
                  <a:pt x="1120" y="283"/>
                  <a:pt x="1118" y="283"/>
                </a:cubicBezTo>
                <a:cubicBezTo>
                  <a:pt x="1117" y="283"/>
                  <a:pt x="1117" y="283"/>
                  <a:pt x="1116" y="282"/>
                </a:cubicBezTo>
                <a:cubicBezTo>
                  <a:pt x="1115" y="282"/>
                  <a:pt x="1116" y="281"/>
                  <a:pt x="1115" y="280"/>
                </a:cubicBezTo>
                <a:cubicBezTo>
                  <a:pt x="1114" y="280"/>
                  <a:pt x="1113" y="280"/>
                  <a:pt x="1113" y="279"/>
                </a:cubicBezTo>
                <a:cubicBezTo>
                  <a:pt x="1112" y="279"/>
                  <a:pt x="1112" y="278"/>
                  <a:pt x="1111" y="277"/>
                </a:cubicBezTo>
                <a:cubicBezTo>
                  <a:pt x="1110" y="276"/>
                  <a:pt x="1109" y="275"/>
                  <a:pt x="1108" y="273"/>
                </a:cubicBezTo>
                <a:cubicBezTo>
                  <a:pt x="1107" y="272"/>
                  <a:pt x="1105" y="271"/>
                  <a:pt x="1104" y="270"/>
                </a:cubicBezTo>
                <a:cubicBezTo>
                  <a:pt x="1101" y="269"/>
                  <a:pt x="1097" y="269"/>
                  <a:pt x="1095" y="270"/>
                </a:cubicBezTo>
                <a:cubicBezTo>
                  <a:pt x="1093" y="271"/>
                  <a:pt x="1092" y="272"/>
                  <a:pt x="1091" y="272"/>
                </a:cubicBezTo>
                <a:cubicBezTo>
                  <a:pt x="1089" y="272"/>
                  <a:pt x="1088" y="272"/>
                  <a:pt x="1086" y="272"/>
                </a:cubicBezTo>
                <a:cubicBezTo>
                  <a:pt x="1084" y="272"/>
                  <a:pt x="1083" y="272"/>
                  <a:pt x="1081" y="274"/>
                </a:cubicBezTo>
                <a:cubicBezTo>
                  <a:pt x="1080" y="275"/>
                  <a:pt x="1078" y="275"/>
                  <a:pt x="1077" y="276"/>
                </a:cubicBezTo>
                <a:close/>
                <a:moveTo>
                  <a:pt x="1131" y="192"/>
                </a:moveTo>
                <a:cubicBezTo>
                  <a:pt x="1132" y="192"/>
                  <a:pt x="1134" y="192"/>
                  <a:pt x="1135" y="192"/>
                </a:cubicBezTo>
                <a:cubicBezTo>
                  <a:pt x="1137" y="192"/>
                  <a:pt x="1138" y="192"/>
                  <a:pt x="1140" y="191"/>
                </a:cubicBezTo>
                <a:cubicBezTo>
                  <a:pt x="1142" y="190"/>
                  <a:pt x="1144" y="190"/>
                  <a:pt x="1146" y="190"/>
                </a:cubicBezTo>
                <a:cubicBezTo>
                  <a:pt x="1149" y="189"/>
                  <a:pt x="1153" y="188"/>
                  <a:pt x="1156" y="189"/>
                </a:cubicBezTo>
                <a:cubicBezTo>
                  <a:pt x="1158" y="190"/>
                  <a:pt x="1159" y="191"/>
                  <a:pt x="1160" y="192"/>
                </a:cubicBezTo>
                <a:cubicBezTo>
                  <a:pt x="1161" y="192"/>
                  <a:pt x="1162" y="193"/>
                  <a:pt x="1164" y="193"/>
                </a:cubicBezTo>
                <a:cubicBezTo>
                  <a:pt x="1165" y="193"/>
                  <a:pt x="1167" y="193"/>
                  <a:pt x="1168" y="192"/>
                </a:cubicBezTo>
                <a:cubicBezTo>
                  <a:pt x="1169" y="191"/>
                  <a:pt x="1170" y="190"/>
                  <a:pt x="1171" y="189"/>
                </a:cubicBezTo>
                <a:cubicBezTo>
                  <a:pt x="1173" y="188"/>
                  <a:pt x="1173" y="188"/>
                  <a:pt x="1175" y="188"/>
                </a:cubicBezTo>
                <a:cubicBezTo>
                  <a:pt x="1177" y="187"/>
                  <a:pt x="1178" y="188"/>
                  <a:pt x="1180" y="188"/>
                </a:cubicBezTo>
                <a:cubicBezTo>
                  <a:pt x="1183" y="189"/>
                  <a:pt x="1187" y="189"/>
                  <a:pt x="1190" y="190"/>
                </a:cubicBezTo>
                <a:cubicBezTo>
                  <a:pt x="1193" y="190"/>
                  <a:pt x="1195" y="190"/>
                  <a:pt x="1198" y="190"/>
                </a:cubicBezTo>
                <a:cubicBezTo>
                  <a:pt x="1199" y="190"/>
                  <a:pt x="1200" y="190"/>
                  <a:pt x="1201" y="190"/>
                </a:cubicBezTo>
                <a:cubicBezTo>
                  <a:pt x="1202" y="191"/>
                  <a:pt x="1203" y="191"/>
                  <a:pt x="1203" y="191"/>
                </a:cubicBezTo>
                <a:cubicBezTo>
                  <a:pt x="1207" y="192"/>
                  <a:pt x="1210" y="191"/>
                  <a:pt x="1212" y="188"/>
                </a:cubicBezTo>
                <a:cubicBezTo>
                  <a:pt x="1212" y="186"/>
                  <a:pt x="1213" y="185"/>
                  <a:pt x="1212" y="183"/>
                </a:cubicBezTo>
                <a:cubicBezTo>
                  <a:pt x="1212" y="182"/>
                  <a:pt x="1211" y="181"/>
                  <a:pt x="1209" y="180"/>
                </a:cubicBezTo>
                <a:cubicBezTo>
                  <a:pt x="1208" y="179"/>
                  <a:pt x="1207" y="179"/>
                  <a:pt x="1206" y="178"/>
                </a:cubicBezTo>
                <a:cubicBezTo>
                  <a:pt x="1204" y="178"/>
                  <a:pt x="1203" y="177"/>
                  <a:pt x="1201" y="176"/>
                </a:cubicBezTo>
                <a:cubicBezTo>
                  <a:pt x="1200" y="175"/>
                  <a:pt x="1198" y="174"/>
                  <a:pt x="1197" y="173"/>
                </a:cubicBezTo>
                <a:cubicBezTo>
                  <a:pt x="1195" y="173"/>
                  <a:pt x="1193" y="173"/>
                  <a:pt x="1191" y="172"/>
                </a:cubicBezTo>
                <a:cubicBezTo>
                  <a:pt x="1187" y="171"/>
                  <a:pt x="1183" y="171"/>
                  <a:pt x="1179" y="172"/>
                </a:cubicBezTo>
                <a:cubicBezTo>
                  <a:pt x="1174" y="174"/>
                  <a:pt x="1169" y="175"/>
                  <a:pt x="1164" y="177"/>
                </a:cubicBezTo>
                <a:cubicBezTo>
                  <a:pt x="1162" y="178"/>
                  <a:pt x="1159" y="178"/>
                  <a:pt x="1156" y="179"/>
                </a:cubicBezTo>
                <a:cubicBezTo>
                  <a:pt x="1154" y="180"/>
                  <a:pt x="1152" y="181"/>
                  <a:pt x="1150" y="181"/>
                </a:cubicBezTo>
                <a:cubicBezTo>
                  <a:pt x="1146" y="182"/>
                  <a:pt x="1143" y="184"/>
                  <a:pt x="1140" y="185"/>
                </a:cubicBezTo>
                <a:cubicBezTo>
                  <a:pt x="1138" y="185"/>
                  <a:pt x="1136" y="186"/>
                  <a:pt x="1135" y="185"/>
                </a:cubicBezTo>
                <a:cubicBezTo>
                  <a:pt x="1133" y="185"/>
                  <a:pt x="1133" y="186"/>
                  <a:pt x="1131" y="187"/>
                </a:cubicBezTo>
                <a:cubicBezTo>
                  <a:pt x="1131" y="188"/>
                  <a:pt x="1130" y="188"/>
                  <a:pt x="1129" y="189"/>
                </a:cubicBezTo>
                <a:cubicBezTo>
                  <a:pt x="1129" y="190"/>
                  <a:pt x="1129" y="192"/>
                  <a:pt x="1131" y="192"/>
                </a:cubicBezTo>
                <a:close/>
                <a:moveTo>
                  <a:pt x="1404" y="119"/>
                </a:moveTo>
                <a:cubicBezTo>
                  <a:pt x="1405" y="120"/>
                  <a:pt x="1407" y="120"/>
                  <a:pt x="1409" y="121"/>
                </a:cubicBezTo>
                <a:cubicBezTo>
                  <a:pt x="1409" y="122"/>
                  <a:pt x="1410" y="122"/>
                  <a:pt x="1411" y="122"/>
                </a:cubicBezTo>
                <a:cubicBezTo>
                  <a:pt x="1411" y="122"/>
                  <a:pt x="1412" y="122"/>
                  <a:pt x="1413" y="123"/>
                </a:cubicBezTo>
                <a:cubicBezTo>
                  <a:pt x="1415" y="123"/>
                  <a:pt x="1417" y="124"/>
                  <a:pt x="1419" y="124"/>
                </a:cubicBezTo>
                <a:cubicBezTo>
                  <a:pt x="1420" y="125"/>
                  <a:pt x="1421" y="125"/>
                  <a:pt x="1422" y="126"/>
                </a:cubicBezTo>
                <a:cubicBezTo>
                  <a:pt x="1423" y="126"/>
                  <a:pt x="1423" y="127"/>
                  <a:pt x="1424" y="127"/>
                </a:cubicBezTo>
                <a:cubicBezTo>
                  <a:pt x="1425" y="128"/>
                  <a:pt x="1426" y="130"/>
                  <a:pt x="1428" y="129"/>
                </a:cubicBezTo>
                <a:cubicBezTo>
                  <a:pt x="1429" y="129"/>
                  <a:pt x="1430" y="127"/>
                  <a:pt x="1431" y="125"/>
                </a:cubicBezTo>
                <a:cubicBezTo>
                  <a:pt x="1432" y="124"/>
                  <a:pt x="1432" y="122"/>
                  <a:pt x="1432" y="121"/>
                </a:cubicBezTo>
                <a:cubicBezTo>
                  <a:pt x="1431" y="119"/>
                  <a:pt x="1429" y="119"/>
                  <a:pt x="1429" y="117"/>
                </a:cubicBezTo>
                <a:cubicBezTo>
                  <a:pt x="1430" y="116"/>
                  <a:pt x="1430" y="116"/>
                  <a:pt x="1430" y="115"/>
                </a:cubicBezTo>
                <a:cubicBezTo>
                  <a:pt x="1430" y="114"/>
                  <a:pt x="1430" y="113"/>
                  <a:pt x="1430" y="113"/>
                </a:cubicBezTo>
                <a:cubicBezTo>
                  <a:pt x="1429" y="112"/>
                  <a:pt x="1427" y="111"/>
                  <a:pt x="1426" y="110"/>
                </a:cubicBezTo>
                <a:cubicBezTo>
                  <a:pt x="1425" y="108"/>
                  <a:pt x="1424" y="107"/>
                  <a:pt x="1422" y="107"/>
                </a:cubicBezTo>
                <a:cubicBezTo>
                  <a:pt x="1422" y="107"/>
                  <a:pt x="1421" y="107"/>
                  <a:pt x="1420" y="107"/>
                </a:cubicBezTo>
                <a:cubicBezTo>
                  <a:pt x="1420" y="107"/>
                  <a:pt x="1419" y="108"/>
                  <a:pt x="1419" y="108"/>
                </a:cubicBezTo>
                <a:cubicBezTo>
                  <a:pt x="1417" y="108"/>
                  <a:pt x="1416" y="108"/>
                  <a:pt x="1414" y="107"/>
                </a:cubicBezTo>
                <a:cubicBezTo>
                  <a:pt x="1413" y="107"/>
                  <a:pt x="1411" y="106"/>
                  <a:pt x="1410" y="106"/>
                </a:cubicBezTo>
                <a:cubicBezTo>
                  <a:pt x="1408" y="106"/>
                  <a:pt x="1407" y="107"/>
                  <a:pt x="1406" y="108"/>
                </a:cubicBezTo>
                <a:cubicBezTo>
                  <a:pt x="1405" y="108"/>
                  <a:pt x="1404" y="108"/>
                  <a:pt x="1404" y="109"/>
                </a:cubicBezTo>
                <a:cubicBezTo>
                  <a:pt x="1403" y="109"/>
                  <a:pt x="1403" y="110"/>
                  <a:pt x="1402" y="110"/>
                </a:cubicBezTo>
                <a:cubicBezTo>
                  <a:pt x="1402" y="111"/>
                  <a:pt x="1402" y="111"/>
                  <a:pt x="1402" y="111"/>
                </a:cubicBezTo>
                <a:cubicBezTo>
                  <a:pt x="1402" y="112"/>
                  <a:pt x="1400" y="113"/>
                  <a:pt x="1400" y="114"/>
                </a:cubicBezTo>
                <a:cubicBezTo>
                  <a:pt x="1400" y="115"/>
                  <a:pt x="1400" y="116"/>
                  <a:pt x="1400" y="117"/>
                </a:cubicBezTo>
                <a:cubicBezTo>
                  <a:pt x="1401" y="119"/>
                  <a:pt x="1402" y="119"/>
                  <a:pt x="1404" y="119"/>
                </a:cubicBezTo>
                <a:close/>
                <a:moveTo>
                  <a:pt x="1429" y="263"/>
                </a:moveTo>
                <a:cubicBezTo>
                  <a:pt x="1428" y="263"/>
                  <a:pt x="1427" y="263"/>
                  <a:pt x="1428" y="264"/>
                </a:cubicBezTo>
                <a:cubicBezTo>
                  <a:pt x="1428" y="264"/>
                  <a:pt x="1430" y="264"/>
                  <a:pt x="1430" y="264"/>
                </a:cubicBezTo>
                <a:cubicBezTo>
                  <a:pt x="1431" y="264"/>
                  <a:pt x="1433" y="264"/>
                  <a:pt x="1434" y="264"/>
                </a:cubicBezTo>
                <a:cubicBezTo>
                  <a:pt x="1435" y="265"/>
                  <a:pt x="1435" y="265"/>
                  <a:pt x="1434" y="266"/>
                </a:cubicBezTo>
                <a:cubicBezTo>
                  <a:pt x="1434" y="266"/>
                  <a:pt x="1433" y="266"/>
                  <a:pt x="1432" y="266"/>
                </a:cubicBezTo>
                <a:cubicBezTo>
                  <a:pt x="1430" y="266"/>
                  <a:pt x="1428" y="265"/>
                  <a:pt x="1426" y="265"/>
                </a:cubicBezTo>
                <a:cubicBezTo>
                  <a:pt x="1424" y="265"/>
                  <a:pt x="1424" y="267"/>
                  <a:pt x="1425" y="269"/>
                </a:cubicBezTo>
                <a:cubicBezTo>
                  <a:pt x="1425" y="270"/>
                  <a:pt x="1427" y="270"/>
                  <a:pt x="1427" y="271"/>
                </a:cubicBezTo>
                <a:cubicBezTo>
                  <a:pt x="1428" y="273"/>
                  <a:pt x="1425" y="271"/>
                  <a:pt x="1424" y="273"/>
                </a:cubicBezTo>
                <a:cubicBezTo>
                  <a:pt x="1424" y="274"/>
                  <a:pt x="1424" y="274"/>
                  <a:pt x="1423" y="275"/>
                </a:cubicBezTo>
                <a:cubicBezTo>
                  <a:pt x="1422" y="275"/>
                  <a:pt x="1422" y="274"/>
                  <a:pt x="1422" y="273"/>
                </a:cubicBezTo>
                <a:cubicBezTo>
                  <a:pt x="1422" y="273"/>
                  <a:pt x="1421" y="273"/>
                  <a:pt x="1421" y="273"/>
                </a:cubicBezTo>
                <a:cubicBezTo>
                  <a:pt x="1421" y="272"/>
                  <a:pt x="1421" y="272"/>
                  <a:pt x="1421" y="272"/>
                </a:cubicBezTo>
                <a:cubicBezTo>
                  <a:pt x="1422" y="271"/>
                  <a:pt x="1422" y="271"/>
                  <a:pt x="1422" y="270"/>
                </a:cubicBezTo>
                <a:cubicBezTo>
                  <a:pt x="1421" y="270"/>
                  <a:pt x="1420" y="270"/>
                  <a:pt x="1420" y="270"/>
                </a:cubicBezTo>
                <a:cubicBezTo>
                  <a:pt x="1419" y="270"/>
                  <a:pt x="1418" y="270"/>
                  <a:pt x="1417" y="269"/>
                </a:cubicBezTo>
                <a:cubicBezTo>
                  <a:pt x="1415" y="268"/>
                  <a:pt x="1413" y="264"/>
                  <a:pt x="1410" y="265"/>
                </a:cubicBezTo>
                <a:cubicBezTo>
                  <a:pt x="1409" y="265"/>
                  <a:pt x="1407" y="265"/>
                  <a:pt x="1406" y="265"/>
                </a:cubicBezTo>
                <a:cubicBezTo>
                  <a:pt x="1404" y="265"/>
                  <a:pt x="1403" y="265"/>
                  <a:pt x="1401" y="265"/>
                </a:cubicBezTo>
                <a:cubicBezTo>
                  <a:pt x="1398" y="264"/>
                  <a:pt x="1395" y="265"/>
                  <a:pt x="1393" y="267"/>
                </a:cubicBezTo>
                <a:cubicBezTo>
                  <a:pt x="1391" y="268"/>
                  <a:pt x="1390" y="269"/>
                  <a:pt x="1389" y="269"/>
                </a:cubicBezTo>
                <a:cubicBezTo>
                  <a:pt x="1388" y="270"/>
                  <a:pt x="1385" y="269"/>
                  <a:pt x="1385" y="270"/>
                </a:cubicBezTo>
                <a:cubicBezTo>
                  <a:pt x="1384" y="271"/>
                  <a:pt x="1386" y="273"/>
                  <a:pt x="1386" y="273"/>
                </a:cubicBezTo>
                <a:cubicBezTo>
                  <a:pt x="1388" y="274"/>
                  <a:pt x="1389" y="274"/>
                  <a:pt x="1390" y="275"/>
                </a:cubicBezTo>
                <a:cubicBezTo>
                  <a:pt x="1390" y="276"/>
                  <a:pt x="1391" y="276"/>
                  <a:pt x="1391" y="276"/>
                </a:cubicBezTo>
                <a:cubicBezTo>
                  <a:pt x="1392" y="277"/>
                  <a:pt x="1393" y="276"/>
                  <a:pt x="1393" y="276"/>
                </a:cubicBezTo>
                <a:cubicBezTo>
                  <a:pt x="1395" y="276"/>
                  <a:pt x="1396" y="276"/>
                  <a:pt x="1398" y="276"/>
                </a:cubicBezTo>
                <a:cubicBezTo>
                  <a:pt x="1399" y="276"/>
                  <a:pt x="1401" y="276"/>
                  <a:pt x="1402" y="277"/>
                </a:cubicBezTo>
                <a:cubicBezTo>
                  <a:pt x="1403" y="278"/>
                  <a:pt x="1403" y="279"/>
                  <a:pt x="1405" y="278"/>
                </a:cubicBezTo>
                <a:cubicBezTo>
                  <a:pt x="1405" y="279"/>
                  <a:pt x="1404" y="280"/>
                  <a:pt x="1403" y="279"/>
                </a:cubicBezTo>
                <a:cubicBezTo>
                  <a:pt x="1402" y="279"/>
                  <a:pt x="1402" y="278"/>
                  <a:pt x="1401" y="279"/>
                </a:cubicBezTo>
                <a:cubicBezTo>
                  <a:pt x="1401" y="279"/>
                  <a:pt x="1400" y="280"/>
                  <a:pt x="1399" y="280"/>
                </a:cubicBezTo>
                <a:cubicBezTo>
                  <a:pt x="1398" y="280"/>
                  <a:pt x="1396" y="280"/>
                  <a:pt x="1395" y="280"/>
                </a:cubicBezTo>
                <a:cubicBezTo>
                  <a:pt x="1394" y="280"/>
                  <a:pt x="1394" y="280"/>
                  <a:pt x="1394" y="281"/>
                </a:cubicBezTo>
                <a:cubicBezTo>
                  <a:pt x="1394" y="282"/>
                  <a:pt x="1395" y="282"/>
                  <a:pt x="1396" y="282"/>
                </a:cubicBezTo>
                <a:cubicBezTo>
                  <a:pt x="1397" y="283"/>
                  <a:pt x="1398" y="283"/>
                  <a:pt x="1399" y="283"/>
                </a:cubicBezTo>
                <a:cubicBezTo>
                  <a:pt x="1401" y="283"/>
                  <a:pt x="1402" y="283"/>
                  <a:pt x="1403" y="283"/>
                </a:cubicBezTo>
                <a:cubicBezTo>
                  <a:pt x="1404" y="284"/>
                  <a:pt x="1405" y="284"/>
                  <a:pt x="1406" y="284"/>
                </a:cubicBezTo>
                <a:cubicBezTo>
                  <a:pt x="1407" y="285"/>
                  <a:pt x="1408" y="286"/>
                  <a:pt x="1409" y="286"/>
                </a:cubicBezTo>
                <a:cubicBezTo>
                  <a:pt x="1410" y="286"/>
                  <a:pt x="1413" y="285"/>
                  <a:pt x="1412" y="286"/>
                </a:cubicBezTo>
                <a:cubicBezTo>
                  <a:pt x="1411" y="287"/>
                  <a:pt x="1409" y="287"/>
                  <a:pt x="1408" y="287"/>
                </a:cubicBezTo>
                <a:cubicBezTo>
                  <a:pt x="1408" y="286"/>
                  <a:pt x="1407" y="286"/>
                  <a:pt x="1406" y="286"/>
                </a:cubicBezTo>
                <a:cubicBezTo>
                  <a:pt x="1406" y="286"/>
                  <a:pt x="1405" y="286"/>
                  <a:pt x="1404" y="286"/>
                </a:cubicBezTo>
                <a:cubicBezTo>
                  <a:pt x="1403" y="286"/>
                  <a:pt x="1403" y="286"/>
                  <a:pt x="1402" y="286"/>
                </a:cubicBezTo>
                <a:cubicBezTo>
                  <a:pt x="1401" y="285"/>
                  <a:pt x="1400" y="285"/>
                  <a:pt x="1400" y="286"/>
                </a:cubicBezTo>
                <a:cubicBezTo>
                  <a:pt x="1400" y="287"/>
                  <a:pt x="1402" y="288"/>
                  <a:pt x="1402" y="289"/>
                </a:cubicBezTo>
                <a:cubicBezTo>
                  <a:pt x="1403" y="290"/>
                  <a:pt x="1404" y="292"/>
                  <a:pt x="1405" y="293"/>
                </a:cubicBezTo>
                <a:cubicBezTo>
                  <a:pt x="1406" y="294"/>
                  <a:pt x="1408" y="294"/>
                  <a:pt x="1409" y="294"/>
                </a:cubicBezTo>
                <a:cubicBezTo>
                  <a:pt x="1410" y="294"/>
                  <a:pt x="1411" y="293"/>
                  <a:pt x="1411" y="293"/>
                </a:cubicBezTo>
                <a:cubicBezTo>
                  <a:pt x="1412" y="293"/>
                  <a:pt x="1413" y="293"/>
                  <a:pt x="1413" y="294"/>
                </a:cubicBezTo>
                <a:cubicBezTo>
                  <a:pt x="1412" y="295"/>
                  <a:pt x="1410" y="296"/>
                  <a:pt x="1409" y="296"/>
                </a:cubicBezTo>
                <a:cubicBezTo>
                  <a:pt x="1407" y="297"/>
                  <a:pt x="1406" y="296"/>
                  <a:pt x="1404" y="295"/>
                </a:cubicBezTo>
                <a:cubicBezTo>
                  <a:pt x="1402" y="294"/>
                  <a:pt x="1401" y="292"/>
                  <a:pt x="1400" y="291"/>
                </a:cubicBezTo>
                <a:cubicBezTo>
                  <a:pt x="1399" y="289"/>
                  <a:pt x="1397" y="290"/>
                  <a:pt x="1395" y="289"/>
                </a:cubicBezTo>
                <a:cubicBezTo>
                  <a:pt x="1394" y="289"/>
                  <a:pt x="1394" y="288"/>
                  <a:pt x="1395" y="288"/>
                </a:cubicBezTo>
                <a:cubicBezTo>
                  <a:pt x="1395" y="288"/>
                  <a:pt x="1396" y="288"/>
                  <a:pt x="1396" y="287"/>
                </a:cubicBezTo>
                <a:cubicBezTo>
                  <a:pt x="1396" y="287"/>
                  <a:pt x="1395" y="287"/>
                  <a:pt x="1395" y="287"/>
                </a:cubicBezTo>
                <a:cubicBezTo>
                  <a:pt x="1394" y="287"/>
                  <a:pt x="1392" y="288"/>
                  <a:pt x="1391" y="287"/>
                </a:cubicBezTo>
                <a:cubicBezTo>
                  <a:pt x="1390" y="286"/>
                  <a:pt x="1390" y="284"/>
                  <a:pt x="1389" y="284"/>
                </a:cubicBezTo>
                <a:cubicBezTo>
                  <a:pt x="1388" y="283"/>
                  <a:pt x="1387" y="283"/>
                  <a:pt x="1386" y="283"/>
                </a:cubicBezTo>
                <a:cubicBezTo>
                  <a:pt x="1386" y="282"/>
                  <a:pt x="1385" y="282"/>
                  <a:pt x="1384" y="281"/>
                </a:cubicBezTo>
                <a:cubicBezTo>
                  <a:pt x="1383" y="280"/>
                  <a:pt x="1382" y="279"/>
                  <a:pt x="1381" y="278"/>
                </a:cubicBezTo>
                <a:cubicBezTo>
                  <a:pt x="1380" y="277"/>
                  <a:pt x="1378" y="276"/>
                  <a:pt x="1377" y="275"/>
                </a:cubicBezTo>
                <a:cubicBezTo>
                  <a:pt x="1376" y="274"/>
                  <a:pt x="1376" y="273"/>
                  <a:pt x="1374" y="273"/>
                </a:cubicBezTo>
                <a:cubicBezTo>
                  <a:pt x="1373" y="273"/>
                  <a:pt x="1373" y="272"/>
                  <a:pt x="1372" y="272"/>
                </a:cubicBezTo>
                <a:cubicBezTo>
                  <a:pt x="1369" y="273"/>
                  <a:pt x="1367" y="273"/>
                  <a:pt x="1365" y="273"/>
                </a:cubicBezTo>
                <a:cubicBezTo>
                  <a:pt x="1363" y="273"/>
                  <a:pt x="1364" y="275"/>
                  <a:pt x="1363" y="276"/>
                </a:cubicBezTo>
                <a:cubicBezTo>
                  <a:pt x="1363" y="277"/>
                  <a:pt x="1362" y="277"/>
                  <a:pt x="1362" y="278"/>
                </a:cubicBezTo>
                <a:cubicBezTo>
                  <a:pt x="1361" y="278"/>
                  <a:pt x="1361" y="279"/>
                  <a:pt x="1360" y="280"/>
                </a:cubicBezTo>
                <a:cubicBezTo>
                  <a:pt x="1360" y="281"/>
                  <a:pt x="1359" y="283"/>
                  <a:pt x="1361" y="283"/>
                </a:cubicBezTo>
                <a:cubicBezTo>
                  <a:pt x="1362" y="283"/>
                  <a:pt x="1364" y="282"/>
                  <a:pt x="1365" y="283"/>
                </a:cubicBezTo>
                <a:cubicBezTo>
                  <a:pt x="1367" y="283"/>
                  <a:pt x="1368" y="283"/>
                  <a:pt x="1370" y="282"/>
                </a:cubicBezTo>
                <a:cubicBezTo>
                  <a:pt x="1370" y="282"/>
                  <a:pt x="1371" y="282"/>
                  <a:pt x="1372" y="282"/>
                </a:cubicBezTo>
                <a:cubicBezTo>
                  <a:pt x="1373" y="283"/>
                  <a:pt x="1372" y="283"/>
                  <a:pt x="1371" y="283"/>
                </a:cubicBezTo>
                <a:cubicBezTo>
                  <a:pt x="1370" y="284"/>
                  <a:pt x="1369" y="283"/>
                  <a:pt x="1367" y="285"/>
                </a:cubicBezTo>
                <a:cubicBezTo>
                  <a:pt x="1366" y="286"/>
                  <a:pt x="1365" y="289"/>
                  <a:pt x="1366" y="291"/>
                </a:cubicBezTo>
                <a:cubicBezTo>
                  <a:pt x="1367" y="292"/>
                  <a:pt x="1369" y="292"/>
                  <a:pt x="1370" y="292"/>
                </a:cubicBezTo>
                <a:cubicBezTo>
                  <a:pt x="1371" y="292"/>
                  <a:pt x="1372" y="293"/>
                  <a:pt x="1373" y="292"/>
                </a:cubicBezTo>
                <a:cubicBezTo>
                  <a:pt x="1373" y="292"/>
                  <a:pt x="1374" y="292"/>
                  <a:pt x="1374" y="291"/>
                </a:cubicBezTo>
                <a:cubicBezTo>
                  <a:pt x="1375" y="291"/>
                  <a:pt x="1376" y="291"/>
                  <a:pt x="1376" y="292"/>
                </a:cubicBezTo>
                <a:cubicBezTo>
                  <a:pt x="1376" y="292"/>
                  <a:pt x="1375" y="293"/>
                  <a:pt x="1374" y="293"/>
                </a:cubicBezTo>
                <a:cubicBezTo>
                  <a:pt x="1373" y="294"/>
                  <a:pt x="1371" y="295"/>
                  <a:pt x="1373" y="297"/>
                </a:cubicBezTo>
                <a:cubicBezTo>
                  <a:pt x="1373" y="297"/>
                  <a:pt x="1374" y="297"/>
                  <a:pt x="1374" y="298"/>
                </a:cubicBezTo>
                <a:cubicBezTo>
                  <a:pt x="1374" y="299"/>
                  <a:pt x="1372" y="298"/>
                  <a:pt x="1372" y="298"/>
                </a:cubicBezTo>
                <a:cubicBezTo>
                  <a:pt x="1371" y="298"/>
                  <a:pt x="1369" y="297"/>
                  <a:pt x="1368" y="296"/>
                </a:cubicBezTo>
                <a:cubicBezTo>
                  <a:pt x="1367" y="296"/>
                  <a:pt x="1367" y="296"/>
                  <a:pt x="1366" y="296"/>
                </a:cubicBezTo>
                <a:cubicBezTo>
                  <a:pt x="1365" y="296"/>
                  <a:pt x="1365" y="296"/>
                  <a:pt x="1364" y="296"/>
                </a:cubicBezTo>
                <a:cubicBezTo>
                  <a:pt x="1362" y="297"/>
                  <a:pt x="1361" y="297"/>
                  <a:pt x="1359" y="297"/>
                </a:cubicBezTo>
                <a:cubicBezTo>
                  <a:pt x="1358" y="297"/>
                  <a:pt x="1355" y="298"/>
                  <a:pt x="1357" y="299"/>
                </a:cubicBezTo>
                <a:cubicBezTo>
                  <a:pt x="1358" y="299"/>
                  <a:pt x="1359" y="299"/>
                  <a:pt x="1360" y="299"/>
                </a:cubicBezTo>
                <a:cubicBezTo>
                  <a:pt x="1361" y="300"/>
                  <a:pt x="1360" y="300"/>
                  <a:pt x="1360" y="301"/>
                </a:cubicBezTo>
                <a:cubicBezTo>
                  <a:pt x="1359" y="301"/>
                  <a:pt x="1358" y="301"/>
                  <a:pt x="1359" y="302"/>
                </a:cubicBezTo>
                <a:cubicBezTo>
                  <a:pt x="1359" y="303"/>
                  <a:pt x="1360" y="303"/>
                  <a:pt x="1361" y="303"/>
                </a:cubicBezTo>
                <a:cubicBezTo>
                  <a:pt x="1362" y="303"/>
                  <a:pt x="1362" y="303"/>
                  <a:pt x="1361" y="304"/>
                </a:cubicBezTo>
                <a:cubicBezTo>
                  <a:pt x="1361" y="304"/>
                  <a:pt x="1360" y="304"/>
                  <a:pt x="1359" y="304"/>
                </a:cubicBezTo>
                <a:cubicBezTo>
                  <a:pt x="1358" y="304"/>
                  <a:pt x="1356" y="303"/>
                  <a:pt x="1355" y="303"/>
                </a:cubicBezTo>
                <a:cubicBezTo>
                  <a:pt x="1353" y="303"/>
                  <a:pt x="1352" y="304"/>
                  <a:pt x="1351" y="305"/>
                </a:cubicBezTo>
                <a:cubicBezTo>
                  <a:pt x="1349" y="306"/>
                  <a:pt x="1347" y="306"/>
                  <a:pt x="1346" y="307"/>
                </a:cubicBezTo>
                <a:cubicBezTo>
                  <a:pt x="1345" y="308"/>
                  <a:pt x="1345" y="309"/>
                  <a:pt x="1347" y="309"/>
                </a:cubicBezTo>
                <a:cubicBezTo>
                  <a:pt x="1349" y="310"/>
                  <a:pt x="1348" y="314"/>
                  <a:pt x="1351" y="313"/>
                </a:cubicBezTo>
                <a:cubicBezTo>
                  <a:pt x="1353" y="313"/>
                  <a:pt x="1355" y="311"/>
                  <a:pt x="1357" y="311"/>
                </a:cubicBezTo>
                <a:cubicBezTo>
                  <a:pt x="1358" y="310"/>
                  <a:pt x="1360" y="311"/>
                  <a:pt x="1362" y="311"/>
                </a:cubicBezTo>
                <a:cubicBezTo>
                  <a:pt x="1364" y="311"/>
                  <a:pt x="1365" y="311"/>
                  <a:pt x="1367" y="310"/>
                </a:cubicBezTo>
                <a:cubicBezTo>
                  <a:pt x="1368" y="309"/>
                  <a:pt x="1370" y="308"/>
                  <a:pt x="1372" y="308"/>
                </a:cubicBezTo>
                <a:cubicBezTo>
                  <a:pt x="1373" y="308"/>
                  <a:pt x="1374" y="309"/>
                  <a:pt x="1376" y="309"/>
                </a:cubicBezTo>
                <a:cubicBezTo>
                  <a:pt x="1378" y="309"/>
                  <a:pt x="1379" y="309"/>
                  <a:pt x="1381" y="309"/>
                </a:cubicBezTo>
                <a:cubicBezTo>
                  <a:pt x="1382" y="308"/>
                  <a:pt x="1384" y="308"/>
                  <a:pt x="1386" y="308"/>
                </a:cubicBezTo>
                <a:cubicBezTo>
                  <a:pt x="1388" y="307"/>
                  <a:pt x="1390" y="308"/>
                  <a:pt x="1391" y="307"/>
                </a:cubicBezTo>
                <a:cubicBezTo>
                  <a:pt x="1393" y="307"/>
                  <a:pt x="1395" y="307"/>
                  <a:pt x="1397" y="307"/>
                </a:cubicBezTo>
                <a:cubicBezTo>
                  <a:pt x="1398" y="307"/>
                  <a:pt x="1400" y="307"/>
                  <a:pt x="1401" y="306"/>
                </a:cubicBezTo>
                <a:cubicBezTo>
                  <a:pt x="1403" y="306"/>
                  <a:pt x="1404" y="306"/>
                  <a:pt x="1405" y="306"/>
                </a:cubicBezTo>
                <a:cubicBezTo>
                  <a:pt x="1407" y="306"/>
                  <a:pt x="1408" y="306"/>
                  <a:pt x="1409" y="305"/>
                </a:cubicBezTo>
                <a:cubicBezTo>
                  <a:pt x="1410" y="305"/>
                  <a:pt x="1413" y="304"/>
                  <a:pt x="1412" y="306"/>
                </a:cubicBezTo>
                <a:cubicBezTo>
                  <a:pt x="1411" y="307"/>
                  <a:pt x="1410" y="306"/>
                  <a:pt x="1408" y="306"/>
                </a:cubicBezTo>
                <a:cubicBezTo>
                  <a:pt x="1407" y="307"/>
                  <a:pt x="1410" y="308"/>
                  <a:pt x="1410" y="309"/>
                </a:cubicBezTo>
                <a:cubicBezTo>
                  <a:pt x="1410" y="310"/>
                  <a:pt x="1406" y="309"/>
                  <a:pt x="1405" y="310"/>
                </a:cubicBezTo>
                <a:cubicBezTo>
                  <a:pt x="1404" y="310"/>
                  <a:pt x="1404" y="311"/>
                  <a:pt x="1404" y="311"/>
                </a:cubicBezTo>
                <a:cubicBezTo>
                  <a:pt x="1403" y="312"/>
                  <a:pt x="1402" y="311"/>
                  <a:pt x="1402" y="312"/>
                </a:cubicBezTo>
                <a:cubicBezTo>
                  <a:pt x="1400" y="312"/>
                  <a:pt x="1402" y="314"/>
                  <a:pt x="1401" y="315"/>
                </a:cubicBezTo>
                <a:cubicBezTo>
                  <a:pt x="1400" y="316"/>
                  <a:pt x="1398" y="315"/>
                  <a:pt x="1397" y="315"/>
                </a:cubicBezTo>
                <a:cubicBezTo>
                  <a:pt x="1396" y="315"/>
                  <a:pt x="1392" y="315"/>
                  <a:pt x="1393" y="316"/>
                </a:cubicBezTo>
                <a:cubicBezTo>
                  <a:pt x="1393" y="317"/>
                  <a:pt x="1396" y="318"/>
                  <a:pt x="1394" y="319"/>
                </a:cubicBezTo>
                <a:cubicBezTo>
                  <a:pt x="1393" y="319"/>
                  <a:pt x="1391" y="318"/>
                  <a:pt x="1390" y="319"/>
                </a:cubicBezTo>
                <a:cubicBezTo>
                  <a:pt x="1389" y="319"/>
                  <a:pt x="1390" y="320"/>
                  <a:pt x="1390" y="320"/>
                </a:cubicBezTo>
                <a:cubicBezTo>
                  <a:pt x="1391" y="320"/>
                  <a:pt x="1391" y="320"/>
                  <a:pt x="1392" y="321"/>
                </a:cubicBezTo>
                <a:cubicBezTo>
                  <a:pt x="1393" y="322"/>
                  <a:pt x="1394" y="322"/>
                  <a:pt x="1396" y="322"/>
                </a:cubicBezTo>
                <a:cubicBezTo>
                  <a:pt x="1397" y="322"/>
                  <a:pt x="1397" y="322"/>
                  <a:pt x="1397" y="323"/>
                </a:cubicBezTo>
                <a:cubicBezTo>
                  <a:pt x="1398" y="324"/>
                  <a:pt x="1399" y="323"/>
                  <a:pt x="1400" y="323"/>
                </a:cubicBezTo>
                <a:cubicBezTo>
                  <a:pt x="1400" y="323"/>
                  <a:pt x="1402" y="323"/>
                  <a:pt x="1401" y="324"/>
                </a:cubicBezTo>
                <a:cubicBezTo>
                  <a:pt x="1401" y="324"/>
                  <a:pt x="1400" y="325"/>
                  <a:pt x="1399" y="325"/>
                </a:cubicBezTo>
                <a:cubicBezTo>
                  <a:pt x="1398" y="325"/>
                  <a:pt x="1396" y="324"/>
                  <a:pt x="1395" y="325"/>
                </a:cubicBezTo>
                <a:cubicBezTo>
                  <a:pt x="1394" y="326"/>
                  <a:pt x="1395" y="326"/>
                  <a:pt x="1395" y="327"/>
                </a:cubicBezTo>
                <a:cubicBezTo>
                  <a:pt x="1396" y="328"/>
                  <a:pt x="1396" y="328"/>
                  <a:pt x="1396" y="329"/>
                </a:cubicBezTo>
                <a:cubicBezTo>
                  <a:pt x="1396" y="330"/>
                  <a:pt x="1396" y="332"/>
                  <a:pt x="1397" y="333"/>
                </a:cubicBezTo>
                <a:cubicBezTo>
                  <a:pt x="1398" y="334"/>
                  <a:pt x="1400" y="334"/>
                  <a:pt x="1401" y="334"/>
                </a:cubicBezTo>
                <a:cubicBezTo>
                  <a:pt x="1404" y="334"/>
                  <a:pt x="1407" y="335"/>
                  <a:pt x="1410" y="335"/>
                </a:cubicBezTo>
                <a:cubicBezTo>
                  <a:pt x="1412" y="335"/>
                  <a:pt x="1413" y="335"/>
                  <a:pt x="1414" y="333"/>
                </a:cubicBezTo>
                <a:cubicBezTo>
                  <a:pt x="1416" y="332"/>
                  <a:pt x="1416" y="331"/>
                  <a:pt x="1418" y="330"/>
                </a:cubicBezTo>
                <a:cubicBezTo>
                  <a:pt x="1421" y="329"/>
                  <a:pt x="1425" y="331"/>
                  <a:pt x="1428" y="331"/>
                </a:cubicBezTo>
                <a:cubicBezTo>
                  <a:pt x="1429" y="331"/>
                  <a:pt x="1431" y="331"/>
                  <a:pt x="1433" y="331"/>
                </a:cubicBezTo>
                <a:cubicBezTo>
                  <a:pt x="1434" y="331"/>
                  <a:pt x="1436" y="332"/>
                  <a:pt x="1438" y="332"/>
                </a:cubicBezTo>
                <a:cubicBezTo>
                  <a:pt x="1439" y="332"/>
                  <a:pt x="1441" y="333"/>
                  <a:pt x="1442" y="333"/>
                </a:cubicBezTo>
                <a:cubicBezTo>
                  <a:pt x="1443" y="333"/>
                  <a:pt x="1444" y="333"/>
                  <a:pt x="1445" y="333"/>
                </a:cubicBezTo>
                <a:cubicBezTo>
                  <a:pt x="1446" y="333"/>
                  <a:pt x="1447" y="332"/>
                  <a:pt x="1447" y="331"/>
                </a:cubicBezTo>
                <a:cubicBezTo>
                  <a:pt x="1447" y="329"/>
                  <a:pt x="1446" y="328"/>
                  <a:pt x="1445" y="327"/>
                </a:cubicBezTo>
                <a:cubicBezTo>
                  <a:pt x="1444" y="326"/>
                  <a:pt x="1443" y="324"/>
                  <a:pt x="1445" y="324"/>
                </a:cubicBezTo>
                <a:cubicBezTo>
                  <a:pt x="1446" y="325"/>
                  <a:pt x="1446" y="325"/>
                  <a:pt x="1447" y="325"/>
                </a:cubicBezTo>
                <a:cubicBezTo>
                  <a:pt x="1448" y="326"/>
                  <a:pt x="1448" y="326"/>
                  <a:pt x="1449" y="326"/>
                </a:cubicBezTo>
                <a:cubicBezTo>
                  <a:pt x="1450" y="327"/>
                  <a:pt x="1451" y="329"/>
                  <a:pt x="1453" y="329"/>
                </a:cubicBezTo>
                <a:cubicBezTo>
                  <a:pt x="1455" y="328"/>
                  <a:pt x="1452" y="326"/>
                  <a:pt x="1452" y="326"/>
                </a:cubicBezTo>
                <a:cubicBezTo>
                  <a:pt x="1451" y="325"/>
                  <a:pt x="1451" y="323"/>
                  <a:pt x="1449" y="323"/>
                </a:cubicBezTo>
                <a:cubicBezTo>
                  <a:pt x="1449" y="322"/>
                  <a:pt x="1446" y="322"/>
                  <a:pt x="1446" y="320"/>
                </a:cubicBezTo>
                <a:cubicBezTo>
                  <a:pt x="1446" y="319"/>
                  <a:pt x="1447" y="319"/>
                  <a:pt x="1448" y="319"/>
                </a:cubicBezTo>
                <a:cubicBezTo>
                  <a:pt x="1448" y="319"/>
                  <a:pt x="1449" y="318"/>
                  <a:pt x="1449" y="317"/>
                </a:cubicBezTo>
                <a:cubicBezTo>
                  <a:pt x="1450" y="316"/>
                  <a:pt x="1451" y="315"/>
                  <a:pt x="1451" y="313"/>
                </a:cubicBezTo>
                <a:cubicBezTo>
                  <a:pt x="1451" y="312"/>
                  <a:pt x="1452" y="311"/>
                  <a:pt x="1454" y="312"/>
                </a:cubicBezTo>
                <a:cubicBezTo>
                  <a:pt x="1455" y="312"/>
                  <a:pt x="1456" y="313"/>
                  <a:pt x="1457" y="314"/>
                </a:cubicBezTo>
                <a:cubicBezTo>
                  <a:pt x="1457" y="315"/>
                  <a:pt x="1458" y="315"/>
                  <a:pt x="1458" y="316"/>
                </a:cubicBezTo>
                <a:cubicBezTo>
                  <a:pt x="1459" y="316"/>
                  <a:pt x="1459" y="317"/>
                  <a:pt x="1459" y="318"/>
                </a:cubicBezTo>
                <a:cubicBezTo>
                  <a:pt x="1460" y="318"/>
                  <a:pt x="1460" y="317"/>
                  <a:pt x="1460" y="317"/>
                </a:cubicBezTo>
                <a:cubicBezTo>
                  <a:pt x="1459" y="316"/>
                  <a:pt x="1459" y="315"/>
                  <a:pt x="1458" y="315"/>
                </a:cubicBezTo>
                <a:cubicBezTo>
                  <a:pt x="1458" y="313"/>
                  <a:pt x="1458" y="311"/>
                  <a:pt x="1458" y="310"/>
                </a:cubicBezTo>
                <a:cubicBezTo>
                  <a:pt x="1458" y="309"/>
                  <a:pt x="1459" y="307"/>
                  <a:pt x="1458" y="306"/>
                </a:cubicBezTo>
                <a:cubicBezTo>
                  <a:pt x="1457" y="305"/>
                  <a:pt x="1456" y="305"/>
                  <a:pt x="1455" y="304"/>
                </a:cubicBezTo>
                <a:cubicBezTo>
                  <a:pt x="1454" y="303"/>
                  <a:pt x="1454" y="302"/>
                  <a:pt x="1454" y="301"/>
                </a:cubicBezTo>
                <a:cubicBezTo>
                  <a:pt x="1455" y="299"/>
                  <a:pt x="1455" y="297"/>
                  <a:pt x="1454" y="296"/>
                </a:cubicBezTo>
                <a:cubicBezTo>
                  <a:pt x="1453" y="295"/>
                  <a:pt x="1453" y="293"/>
                  <a:pt x="1454" y="292"/>
                </a:cubicBezTo>
                <a:cubicBezTo>
                  <a:pt x="1454" y="291"/>
                  <a:pt x="1455" y="291"/>
                  <a:pt x="1455" y="290"/>
                </a:cubicBezTo>
                <a:cubicBezTo>
                  <a:pt x="1456" y="289"/>
                  <a:pt x="1456" y="288"/>
                  <a:pt x="1456" y="287"/>
                </a:cubicBezTo>
                <a:cubicBezTo>
                  <a:pt x="1456" y="286"/>
                  <a:pt x="1456" y="284"/>
                  <a:pt x="1455" y="283"/>
                </a:cubicBezTo>
                <a:cubicBezTo>
                  <a:pt x="1454" y="282"/>
                  <a:pt x="1452" y="282"/>
                  <a:pt x="1452" y="280"/>
                </a:cubicBezTo>
                <a:cubicBezTo>
                  <a:pt x="1450" y="278"/>
                  <a:pt x="1453" y="275"/>
                  <a:pt x="1452" y="272"/>
                </a:cubicBezTo>
                <a:cubicBezTo>
                  <a:pt x="1451" y="269"/>
                  <a:pt x="1447" y="269"/>
                  <a:pt x="1445" y="269"/>
                </a:cubicBezTo>
                <a:cubicBezTo>
                  <a:pt x="1443" y="269"/>
                  <a:pt x="1442" y="268"/>
                  <a:pt x="1441" y="267"/>
                </a:cubicBezTo>
                <a:cubicBezTo>
                  <a:pt x="1439" y="266"/>
                  <a:pt x="1439" y="264"/>
                  <a:pt x="1437" y="263"/>
                </a:cubicBezTo>
                <a:cubicBezTo>
                  <a:pt x="1436" y="263"/>
                  <a:pt x="1435" y="262"/>
                  <a:pt x="1433" y="262"/>
                </a:cubicBezTo>
                <a:cubicBezTo>
                  <a:pt x="1433" y="262"/>
                  <a:pt x="1432" y="262"/>
                  <a:pt x="1431" y="262"/>
                </a:cubicBezTo>
                <a:cubicBezTo>
                  <a:pt x="1430" y="263"/>
                  <a:pt x="1430" y="262"/>
                  <a:pt x="1429" y="263"/>
                </a:cubicBezTo>
                <a:close/>
                <a:moveTo>
                  <a:pt x="1281" y="220"/>
                </a:moveTo>
                <a:cubicBezTo>
                  <a:pt x="1281" y="220"/>
                  <a:pt x="1281" y="221"/>
                  <a:pt x="1282" y="221"/>
                </a:cubicBezTo>
                <a:cubicBezTo>
                  <a:pt x="1283" y="222"/>
                  <a:pt x="1284" y="223"/>
                  <a:pt x="1284" y="225"/>
                </a:cubicBezTo>
                <a:cubicBezTo>
                  <a:pt x="1285" y="228"/>
                  <a:pt x="1287" y="231"/>
                  <a:pt x="1289" y="234"/>
                </a:cubicBezTo>
                <a:cubicBezTo>
                  <a:pt x="1290" y="235"/>
                  <a:pt x="1291" y="237"/>
                  <a:pt x="1292" y="238"/>
                </a:cubicBezTo>
                <a:cubicBezTo>
                  <a:pt x="1293" y="240"/>
                  <a:pt x="1294" y="241"/>
                  <a:pt x="1296" y="242"/>
                </a:cubicBezTo>
                <a:cubicBezTo>
                  <a:pt x="1296" y="242"/>
                  <a:pt x="1297" y="242"/>
                  <a:pt x="1298" y="241"/>
                </a:cubicBezTo>
                <a:cubicBezTo>
                  <a:pt x="1299" y="241"/>
                  <a:pt x="1299" y="240"/>
                  <a:pt x="1300" y="240"/>
                </a:cubicBezTo>
                <a:cubicBezTo>
                  <a:pt x="1302" y="240"/>
                  <a:pt x="1303" y="242"/>
                  <a:pt x="1304" y="243"/>
                </a:cubicBezTo>
                <a:cubicBezTo>
                  <a:pt x="1305" y="244"/>
                  <a:pt x="1306" y="245"/>
                  <a:pt x="1308" y="244"/>
                </a:cubicBezTo>
                <a:cubicBezTo>
                  <a:pt x="1308" y="243"/>
                  <a:pt x="1309" y="243"/>
                  <a:pt x="1309" y="243"/>
                </a:cubicBezTo>
                <a:cubicBezTo>
                  <a:pt x="1310" y="243"/>
                  <a:pt x="1311" y="243"/>
                  <a:pt x="1312" y="243"/>
                </a:cubicBezTo>
                <a:cubicBezTo>
                  <a:pt x="1313" y="243"/>
                  <a:pt x="1313" y="240"/>
                  <a:pt x="1314" y="239"/>
                </a:cubicBezTo>
                <a:cubicBezTo>
                  <a:pt x="1314" y="238"/>
                  <a:pt x="1313" y="236"/>
                  <a:pt x="1312" y="235"/>
                </a:cubicBezTo>
                <a:cubicBezTo>
                  <a:pt x="1311" y="234"/>
                  <a:pt x="1309" y="234"/>
                  <a:pt x="1308" y="233"/>
                </a:cubicBezTo>
                <a:cubicBezTo>
                  <a:pt x="1308" y="233"/>
                  <a:pt x="1308" y="232"/>
                  <a:pt x="1307" y="232"/>
                </a:cubicBezTo>
                <a:cubicBezTo>
                  <a:pt x="1307" y="231"/>
                  <a:pt x="1306" y="231"/>
                  <a:pt x="1305" y="231"/>
                </a:cubicBezTo>
                <a:cubicBezTo>
                  <a:pt x="1303" y="231"/>
                  <a:pt x="1302" y="231"/>
                  <a:pt x="1302" y="229"/>
                </a:cubicBezTo>
                <a:cubicBezTo>
                  <a:pt x="1302" y="227"/>
                  <a:pt x="1302" y="226"/>
                  <a:pt x="1300" y="225"/>
                </a:cubicBezTo>
                <a:cubicBezTo>
                  <a:pt x="1300" y="224"/>
                  <a:pt x="1298" y="223"/>
                  <a:pt x="1297" y="222"/>
                </a:cubicBezTo>
                <a:cubicBezTo>
                  <a:pt x="1296" y="221"/>
                  <a:pt x="1295" y="221"/>
                  <a:pt x="1295" y="220"/>
                </a:cubicBezTo>
                <a:cubicBezTo>
                  <a:pt x="1294" y="219"/>
                  <a:pt x="1294" y="219"/>
                  <a:pt x="1293" y="218"/>
                </a:cubicBezTo>
                <a:cubicBezTo>
                  <a:pt x="1292" y="217"/>
                  <a:pt x="1290" y="216"/>
                  <a:pt x="1289" y="216"/>
                </a:cubicBezTo>
                <a:cubicBezTo>
                  <a:pt x="1288" y="216"/>
                  <a:pt x="1278" y="216"/>
                  <a:pt x="1279" y="218"/>
                </a:cubicBezTo>
                <a:cubicBezTo>
                  <a:pt x="1279" y="219"/>
                  <a:pt x="1280" y="219"/>
                  <a:pt x="1281" y="220"/>
                </a:cubicBezTo>
                <a:close/>
                <a:moveTo>
                  <a:pt x="1042" y="292"/>
                </a:moveTo>
                <a:cubicBezTo>
                  <a:pt x="1043" y="291"/>
                  <a:pt x="1043" y="290"/>
                  <a:pt x="1042" y="288"/>
                </a:cubicBezTo>
                <a:cubicBezTo>
                  <a:pt x="1041" y="287"/>
                  <a:pt x="1040" y="286"/>
                  <a:pt x="1038" y="287"/>
                </a:cubicBezTo>
                <a:cubicBezTo>
                  <a:pt x="1037" y="288"/>
                  <a:pt x="1036" y="289"/>
                  <a:pt x="1035" y="290"/>
                </a:cubicBezTo>
                <a:cubicBezTo>
                  <a:pt x="1034" y="290"/>
                  <a:pt x="1033" y="290"/>
                  <a:pt x="1032" y="290"/>
                </a:cubicBezTo>
                <a:cubicBezTo>
                  <a:pt x="1032" y="290"/>
                  <a:pt x="1031" y="291"/>
                  <a:pt x="1031" y="292"/>
                </a:cubicBezTo>
                <a:cubicBezTo>
                  <a:pt x="1029" y="293"/>
                  <a:pt x="1028" y="293"/>
                  <a:pt x="1026" y="294"/>
                </a:cubicBezTo>
                <a:cubicBezTo>
                  <a:pt x="1025" y="294"/>
                  <a:pt x="1023" y="294"/>
                  <a:pt x="1022" y="294"/>
                </a:cubicBezTo>
                <a:cubicBezTo>
                  <a:pt x="1020" y="294"/>
                  <a:pt x="1019" y="296"/>
                  <a:pt x="1018" y="297"/>
                </a:cubicBezTo>
                <a:cubicBezTo>
                  <a:pt x="1015" y="300"/>
                  <a:pt x="1011" y="302"/>
                  <a:pt x="1008" y="304"/>
                </a:cubicBezTo>
                <a:cubicBezTo>
                  <a:pt x="1006" y="305"/>
                  <a:pt x="1005" y="306"/>
                  <a:pt x="1004" y="308"/>
                </a:cubicBezTo>
                <a:cubicBezTo>
                  <a:pt x="1004" y="310"/>
                  <a:pt x="1007" y="310"/>
                  <a:pt x="1008" y="310"/>
                </a:cubicBezTo>
                <a:cubicBezTo>
                  <a:pt x="1010" y="310"/>
                  <a:pt x="1012" y="310"/>
                  <a:pt x="1013" y="310"/>
                </a:cubicBezTo>
                <a:cubicBezTo>
                  <a:pt x="1015" y="311"/>
                  <a:pt x="1017" y="313"/>
                  <a:pt x="1019" y="313"/>
                </a:cubicBezTo>
                <a:cubicBezTo>
                  <a:pt x="1020" y="313"/>
                  <a:pt x="1020" y="312"/>
                  <a:pt x="1021" y="312"/>
                </a:cubicBezTo>
                <a:cubicBezTo>
                  <a:pt x="1021" y="312"/>
                  <a:pt x="1022" y="312"/>
                  <a:pt x="1023" y="311"/>
                </a:cubicBezTo>
                <a:cubicBezTo>
                  <a:pt x="1024" y="311"/>
                  <a:pt x="1024" y="311"/>
                  <a:pt x="1025" y="311"/>
                </a:cubicBezTo>
                <a:cubicBezTo>
                  <a:pt x="1028" y="309"/>
                  <a:pt x="1029" y="306"/>
                  <a:pt x="1032" y="304"/>
                </a:cubicBezTo>
                <a:cubicBezTo>
                  <a:pt x="1034" y="301"/>
                  <a:pt x="1037" y="298"/>
                  <a:pt x="1039" y="296"/>
                </a:cubicBezTo>
                <a:cubicBezTo>
                  <a:pt x="1040" y="295"/>
                  <a:pt x="1042" y="294"/>
                  <a:pt x="1042" y="292"/>
                </a:cubicBezTo>
                <a:close/>
                <a:moveTo>
                  <a:pt x="1863" y="739"/>
                </a:moveTo>
                <a:cubicBezTo>
                  <a:pt x="1864" y="739"/>
                  <a:pt x="1865" y="738"/>
                  <a:pt x="1864" y="737"/>
                </a:cubicBezTo>
                <a:cubicBezTo>
                  <a:pt x="1863" y="737"/>
                  <a:pt x="1860" y="737"/>
                  <a:pt x="1860" y="738"/>
                </a:cubicBezTo>
                <a:cubicBezTo>
                  <a:pt x="1861" y="739"/>
                  <a:pt x="1863" y="739"/>
                  <a:pt x="1863" y="739"/>
                </a:cubicBezTo>
                <a:close/>
                <a:moveTo>
                  <a:pt x="1473" y="440"/>
                </a:moveTo>
                <a:cubicBezTo>
                  <a:pt x="1474" y="439"/>
                  <a:pt x="1476" y="439"/>
                  <a:pt x="1477" y="439"/>
                </a:cubicBezTo>
                <a:cubicBezTo>
                  <a:pt x="1479" y="438"/>
                  <a:pt x="1480" y="438"/>
                  <a:pt x="1480" y="436"/>
                </a:cubicBezTo>
                <a:cubicBezTo>
                  <a:pt x="1481" y="435"/>
                  <a:pt x="1480" y="433"/>
                  <a:pt x="1480" y="432"/>
                </a:cubicBezTo>
                <a:cubicBezTo>
                  <a:pt x="1479" y="431"/>
                  <a:pt x="1478" y="430"/>
                  <a:pt x="1477" y="429"/>
                </a:cubicBezTo>
                <a:cubicBezTo>
                  <a:pt x="1477" y="427"/>
                  <a:pt x="1477" y="426"/>
                  <a:pt x="1477" y="425"/>
                </a:cubicBezTo>
                <a:cubicBezTo>
                  <a:pt x="1476" y="423"/>
                  <a:pt x="1474" y="424"/>
                  <a:pt x="1473" y="425"/>
                </a:cubicBezTo>
                <a:cubicBezTo>
                  <a:pt x="1472" y="426"/>
                  <a:pt x="1470" y="426"/>
                  <a:pt x="1469" y="426"/>
                </a:cubicBezTo>
                <a:cubicBezTo>
                  <a:pt x="1468" y="427"/>
                  <a:pt x="1465" y="429"/>
                  <a:pt x="1465" y="427"/>
                </a:cubicBezTo>
                <a:cubicBezTo>
                  <a:pt x="1465" y="426"/>
                  <a:pt x="1466" y="425"/>
                  <a:pt x="1466" y="425"/>
                </a:cubicBezTo>
                <a:cubicBezTo>
                  <a:pt x="1465" y="423"/>
                  <a:pt x="1464" y="423"/>
                  <a:pt x="1463" y="422"/>
                </a:cubicBezTo>
                <a:cubicBezTo>
                  <a:pt x="1461" y="421"/>
                  <a:pt x="1462" y="419"/>
                  <a:pt x="1462" y="417"/>
                </a:cubicBezTo>
                <a:cubicBezTo>
                  <a:pt x="1461" y="416"/>
                  <a:pt x="1460" y="415"/>
                  <a:pt x="1459" y="415"/>
                </a:cubicBezTo>
                <a:cubicBezTo>
                  <a:pt x="1456" y="414"/>
                  <a:pt x="1453" y="413"/>
                  <a:pt x="1450" y="413"/>
                </a:cubicBezTo>
                <a:cubicBezTo>
                  <a:pt x="1447" y="413"/>
                  <a:pt x="1444" y="413"/>
                  <a:pt x="1441" y="414"/>
                </a:cubicBezTo>
                <a:cubicBezTo>
                  <a:pt x="1440" y="415"/>
                  <a:pt x="1439" y="417"/>
                  <a:pt x="1438" y="418"/>
                </a:cubicBezTo>
                <a:cubicBezTo>
                  <a:pt x="1437" y="418"/>
                  <a:pt x="1436" y="419"/>
                  <a:pt x="1436" y="418"/>
                </a:cubicBezTo>
                <a:cubicBezTo>
                  <a:pt x="1435" y="417"/>
                  <a:pt x="1436" y="417"/>
                  <a:pt x="1436" y="416"/>
                </a:cubicBezTo>
                <a:cubicBezTo>
                  <a:pt x="1436" y="415"/>
                  <a:pt x="1435" y="414"/>
                  <a:pt x="1436" y="414"/>
                </a:cubicBezTo>
                <a:cubicBezTo>
                  <a:pt x="1437" y="413"/>
                  <a:pt x="1438" y="413"/>
                  <a:pt x="1438" y="413"/>
                </a:cubicBezTo>
                <a:cubicBezTo>
                  <a:pt x="1440" y="413"/>
                  <a:pt x="1441" y="411"/>
                  <a:pt x="1442" y="410"/>
                </a:cubicBezTo>
                <a:cubicBezTo>
                  <a:pt x="1444" y="408"/>
                  <a:pt x="1445" y="407"/>
                  <a:pt x="1447" y="406"/>
                </a:cubicBezTo>
                <a:cubicBezTo>
                  <a:pt x="1449" y="404"/>
                  <a:pt x="1451" y="403"/>
                  <a:pt x="1454" y="402"/>
                </a:cubicBezTo>
                <a:cubicBezTo>
                  <a:pt x="1456" y="401"/>
                  <a:pt x="1458" y="402"/>
                  <a:pt x="1460" y="400"/>
                </a:cubicBezTo>
                <a:cubicBezTo>
                  <a:pt x="1462" y="399"/>
                  <a:pt x="1463" y="399"/>
                  <a:pt x="1463" y="397"/>
                </a:cubicBezTo>
                <a:cubicBezTo>
                  <a:pt x="1463" y="395"/>
                  <a:pt x="1462" y="395"/>
                  <a:pt x="1460" y="395"/>
                </a:cubicBezTo>
                <a:cubicBezTo>
                  <a:pt x="1460" y="395"/>
                  <a:pt x="1459" y="395"/>
                  <a:pt x="1458" y="395"/>
                </a:cubicBezTo>
                <a:cubicBezTo>
                  <a:pt x="1458" y="395"/>
                  <a:pt x="1457" y="395"/>
                  <a:pt x="1456" y="394"/>
                </a:cubicBezTo>
                <a:cubicBezTo>
                  <a:pt x="1455" y="394"/>
                  <a:pt x="1455" y="394"/>
                  <a:pt x="1455" y="393"/>
                </a:cubicBezTo>
                <a:cubicBezTo>
                  <a:pt x="1455" y="393"/>
                  <a:pt x="1456" y="393"/>
                  <a:pt x="1457" y="392"/>
                </a:cubicBezTo>
                <a:cubicBezTo>
                  <a:pt x="1457" y="392"/>
                  <a:pt x="1458" y="391"/>
                  <a:pt x="1459" y="391"/>
                </a:cubicBezTo>
                <a:cubicBezTo>
                  <a:pt x="1459" y="391"/>
                  <a:pt x="1460" y="392"/>
                  <a:pt x="1461" y="392"/>
                </a:cubicBezTo>
                <a:cubicBezTo>
                  <a:pt x="1462" y="392"/>
                  <a:pt x="1464" y="391"/>
                  <a:pt x="1465" y="390"/>
                </a:cubicBezTo>
                <a:cubicBezTo>
                  <a:pt x="1466" y="389"/>
                  <a:pt x="1468" y="389"/>
                  <a:pt x="1468" y="387"/>
                </a:cubicBezTo>
                <a:cubicBezTo>
                  <a:pt x="1468" y="384"/>
                  <a:pt x="1465" y="383"/>
                  <a:pt x="1463" y="381"/>
                </a:cubicBezTo>
                <a:cubicBezTo>
                  <a:pt x="1462" y="381"/>
                  <a:pt x="1461" y="380"/>
                  <a:pt x="1459" y="379"/>
                </a:cubicBezTo>
                <a:cubicBezTo>
                  <a:pt x="1458" y="379"/>
                  <a:pt x="1456" y="380"/>
                  <a:pt x="1454" y="379"/>
                </a:cubicBezTo>
                <a:cubicBezTo>
                  <a:pt x="1453" y="379"/>
                  <a:pt x="1452" y="378"/>
                  <a:pt x="1450" y="378"/>
                </a:cubicBezTo>
                <a:cubicBezTo>
                  <a:pt x="1449" y="378"/>
                  <a:pt x="1448" y="379"/>
                  <a:pt x="1447" y="380"/>
                </a:cubicBezTo>
                <a:cubicBezTo>
                  <a:pt x="1444" y="382"/>
                  <a:pt x="1441" y="382"/>
                  <a:pt x="1438" y="383"/>
                </a:cubicBezTo>
                <a:cubicBezTo>
                  <a:pt x="1435" y="383"/>
                  <a:pt x="1432" y="383"/>
                  <a:pt x="1429" y="384"/>
                </a:cubicBezTo>
                <a:cubicBezTo>
                  <a:pt x="1427" y="384"/>
                  <a:pt x="1426" y="384"/>
                  <a:pt x="1424" y="385"/>
                </a:cubicBezTo>
                <a:cubicBezTo>
                  <a:pt x="1422" y="385"/>
                  <a:pt x="1420" y="385"/>
                  <a:pt x="1418" y="384"/>
                </a:cubicBezTo>
                <a:cubicBezTo>
                  <a:pt x="1418" y="384"/>
                  <a:pt x="1417" y="383"/>
                  <a:pt x="1417" y="383"/>
                </a:cubicBezTo>
                <a:cubicBezTo>
                  <a:pt x="1415" y="382"/>
                  <a:pt x="1414" y="381"/>
                  <a:pt x="1413" y="381"/>
                </a:cubicBezTo>
                <a:cubicBezTo>
                  <a:pt x="1410" y="380"/>
                  <a:pt x="1409" y="377"/>
                  <a:pt x="1406" y="377"/>
                </a:cubicBezTo>
                <a:cubicBezTo>
                  <a:pt x="1403" y="376"/>
                  <a:pt x="1400" y="377"/>
                  <a:pt x="1399" y="380"/>
                </a:cubicBezTo>
                <a:cubicBezTo>
                  <a:pt x="1398" y="382"/>
                  <a:pt x="1401" y="381"/>
                  <a:pt x="1402" y="381"/>
                </a:cubicBezTo>
                <a:cubicBezTo>
                  <a:pt x="1403" y="381"/>
                  <a:pt x="1403" y="381"/>
                  <a:pt x="1404" y="381"/>
                </a:cubicBezTo>
                <a:cubicBezTo>
                  <a:pt x="1405" y="381"/>
                  <a:pt x="1405" y="380"/>
                  <a:pt x="1406" y="380"/>
                </a:cubicBezTo>
                <a:cubicBezTo>
                  <a:pt x="1406" y="379"/>
                  <a:pt x="1406" y="379"/>
                  <a:pt x="1407" y="379"/>
                </a:cubicBezTo>
                <a:cubicBezTo>
                  <a:pt x="1407" y="380"/>
                  <a:pt x="1408" y="380"/>
                  <a:pt x="1407" y="381"/>
                </a:cubicBezTo>
                <a:cubicBezTo>
                  <a:pt x="1407" y="382"/>
                  <a:pt x="1406" y="382"/>
                  <a:pt x="1405" y="382"/>
                </a:cubicBezTo>
                <a:cubicBezTo>
                  <a:pt x="1404" y="383"/>
                  <a:pt x="1403" y="384"/>
                  <a:pt x="1402" y="383"/>
                </a:cubicBezTo>
                <a:cubicBezTo>
                  <a:pt x="1401" y="382"/>
                  <a:pt x="1401" y="382"/>
                  <a:pt x="1400" y="382"/>
                </a:cubicBezTo>
                <a:cubicBezTo>
                  <a:pt x="1399" y="382"/>
                  <a:pt x="1398" y="382"/>
                  <a:pt x="1398" y="382"/>
                </a:cubicBezTo>
                <a:cubicBezTo>
                  <a:pt x="1397" y="382"/>
                  <a:pt x="1396" y="381"/>
                  <a:pt x="1396" y="381"/>
                </a:cubicBezTo>
                <a:cubicBezTo>
                  <a:pt x="1395" y="380"/>
                  <a:pt x="1392" y="381"/>
                  <a:pt x="1391" y="381"/>
                </a:cubicBezTo>
                <a:cubicBezTo>
                  <a:pt x="1390" y="381"/>
                  <a:pt x="1389" y="382"/>
                  <a:pt x="1389" y="382"/>
                </a:cubicBezTo>
                <a:cubicBezTo>
                  <a:pt x="1387" y="382"/>
                  <a:pt x="1385" y="381"/>
                  <a:pt x="1384" y="382"/>
                </a:cubicBezTo>
                <a:cubicBezTo>
                  <a:pt x="1383" y="382"/>
                  <a:pt x="1382" y="384"/>
                  <a:pt x="1382" y="385"/>
                </a:cubicBezTo>
                <a:cubicBezTo>
                  <a:pt x="1382" y="387"/>
                  <a:pt x="1383" y="387"/>
                  <a:pt x="1385" y="388"/>
                </a:cubicBezTo>
                <a:cubicBezTo>
                  <a:pt x="1386" y="388"/>
                  <a:pt x="1386" y="390"/>
                  <a:pt x="1388" y="390"/>
                </a:cubicBezTo>
                <a:cubicBezTo>
                  <a:pt x="1389" y="390"/>
                  <a:pt x="1391" y="390"/>
                  <a:pt x="1392" y="391"/>
                </a:cubicBezTo>
                <a:cubicBezTo>
                  <a:pt x="1393" y="392"/>
                  <a:pt x="1393" y="393"/>
                  <a:pt x="1393" y="394"/>
                </a:cubicBezTo>
                <a:cubicBezTo>
                  <a:pt x="1393" y="396"/>
                  <a:pt x="1395" y="396"/>
                  <a:pt x="1395" y="397"/>
                </a:cubicBezTo>
                <a:cubicBezTo>
                  <a:pt x="1393" y="398"/>
                  <a:pt x="1392" y="397"/>
                  <a:pt x="1391" y="396"/>
                </a:cubicBezTo>
                <a:cubicBezTo>
                  <a:pt x="1390" y="395"/>
                  <a:pt x="1389" y="393"/>
                  <a:pt x="1388" y="392"/>
                </a:cubicBezTo>
                <a:cubicBezTo>
                  <a:pt x="1387" y="391"/>
                  <a:pt x="1386" y="391"/>
                  <a:pt x="1384" y="390"/>
                </a:cubicBezTo>
                <a:cubicBezTo>
                  <a:pt x="1383" y="390"/>
                  <a:pt x="1382" y="390"/>
                  <a:pt x="1381" y="390"/>
                </a:cubicBezTo>
                <a:cubicBezTo>
                  <a:pt x="1380" y="390"/>
                  <a:pt x="1379" y="392"/>
                  <a:pt x="1378" y="392"/>
                </a:cubicBezTo>
                <a:cubicBezTo>
                  <a:pt x="1376" y="392"/>
                  <a:pt x="1375" y="392"/>
                  <a:pt x="1374" y="393"/>
                </a:cubicBezTo>
                <a:cubicBezTo>
                  <a:pt x="1372" y="394"/>
                  <a:pt x="1371" y="394"/>
                  <a:pt x="1372" y="396"/>
                </a:cubicBezTo>
                <a:cubicBezTo>
                  <a:pt x="1373" y="397"/>
                  <a:pt x="1375" y="398"/>
                  <a:pt x="1376" y="399"/>
                </a:cubicBezTo>
                <a:cubicBezTo>
                  <a:pt x="1377" y="399"/>
                  <a:pt x="1379" y="400"/>
                  <a:pt x="1380" y="401"/>
                </a:cubicBezTo>
                <a:cubicBezTo>
                  <a:pt x="1381" y="401"/>
                  <a:pt x="1382" y="401"/>
                  <a:pt x="1383" y="402"/>
                </a:cubicBezTo>
                <a:cubicBezTo>
                  <a:pt x="1385" y="402"/>
                  <a:pt x="1385" y="403"/>
                  <a:pt x="1387" y="404"/>
                </a:cubicBezTo>
                <a:cubicBezTo>
                  <a:pt x="1389" y="404"/>
                  <a:pt x="1391" y="403"/>
                  <a:pt x="1394" y="402"/>
                </a:cubicBezTo>
                <a:cubicBezTo>
                  <a:pt x="1394" y="402"/>
                  <a:pt x="1395" y="402"/>
                  <a:pt x="1396" y="402"/>
                </a:cubicBezTo>
                <a:cubicBezTo>
                  <a:pt x="1397" y="402"/>
                  <a:pt x="1396" y="401"/>
                  <a:pt x="1397" y="400"/>
                </a:cubicBezTo>
                <a:cubicBezTo>
                  <a:pt x="1397" y="399"/>
                  <a:pt x="1397" y="399"/>
                  <a:pt x="1398" y="399"/>
                </a:cubicBezTo>
                <a:cubicBezTo>
                  <a:pt x="1399" y="399"/>
                  <a:pt x="1399" y="400"/>
                  <a:pt x="1399" y="400"/>
                </a:cubicBezTo>
                <a:cubicBezTo>
                  <a:pt x="1400" y="402"/>
                  <a:pt x="1401" y="402"/>
                  <a:pt x="1402" y="403"/>
                </a:cubicBezTo>
                <a:cubicBezTo>
                  <a:pt x="1403" y="404"/>
                  <a:pt x="1403" y="405"/>
                  <a:pt x="1404" y="405"/>
                </a:cubicBezTo>
                <a:cubicBezTo>
                  <a:pt x="1405" y="406"/>
                  <a:pt x="1407" y="405"/>
                  <a:pt x="1407" y="406"/>
                </a:cubicBezTo>
                <a:cubicBezTo>
                  <a:pt x="1406" y="407"/>
                  <a:pt x="1404" y="406"/>
                  <a:pt x="1403" y="405"/>
                </a:cubicBezTo>
                <a:cubicBezTo>
                  <a:pt x="1402" y="405"/>
                  <a:pt x="1401" y="404"/>
                  <a:pt x="1400" y="403"/>
                </a:cubicBezTo>
                <a:cubicBezTo>
                  <a:pt x="1399" y="403"/>
                  <a:pt x="1397" y="403"/>
                  <a:pt x="1396" y="403"/>
                </a:cubicBezTo>
                <a:cubicBezTo>
                  <a:pt x="1395" y="405"/>
                  <a:pt x="1396" y="406"/>
                  <a:pt x="1394" y="407"/>
                </a:cubicBezTo>
                <a:cubicBezTo>
                  <a:pt x="1393" y="408"/>
                  <a:pt x="1392" y="408"/>
                  <a:pt x="1393" y="410"/>
                </a:cubicBezTo>
                <a:cubicBezTo>
                  <a:pt x="1393" y="411"/>
                  <a:pt x="1395" y="411"/>
                  <a:pt x="1396" y="411"/>
                </a:cubicBezTo>
                <a:cubicBezTo>
                  <a:pt x="1397" y="411"/>
                  <a:pt x="1398" y="408"/>
                  <a:pt x="1400" y="409"/>
                </a:cubicBezTo>
                <a:cubicBezTo>
                  <a:pt x="1401" y="410"/>
                  <a:pt x="1401" y="412"/>
                  <a:pt x="1401" y="413"/>
                </a:cubicBezTo>
                <a:cubicBezTo>
                  <a:pt x="1401" y="414"/>
                  <a:pt x="1402" y="415"/>
                  <a:pt x="1402" y="415"/>
                </a:cubicBezTo>
                <a:cubicBezTo>
                  <a:pt x="1403" y="416"/>
                  <a:pt x="1403" y="417"/>
                  <a:pt x="1403" y="418"/>
                </a:cubicBezTo>
                <a:cubicBezTo>
                  <a:pt x="1402" y="419"/>
                  <a:pt x="1399" y="419"/>
                  <a:pt x="1399" y="418"/>
                </a:cubicBezTo>
                <a:cubicBezTo>
                  <a:pt x="1398" y="417"/>
                  <a:pt x="1399" y="417"/>
                  <a:pt x="1398" y="416"/>
                </a:cubicBezTo>
                <a:cubicBezTo>
                  <a:pt x="1398" y="416"/>
                  <a:pt x="1397" y="415"/>
                  <a:pt x="1397" y="415"/>
                </a:cubicBezTo>
                <a:cubicBezTo>
                  <a:pt x="1396" y="414"/>
                  <a:pt x="1397" y="414"/>
                  <a:pt x="1397" y="413"/>
                </a:cubicBezTo>
                <a:cubicBezTo>
                  <a:pt x="1397" y="412"/>
                  <a:pt x="1396" y="412"/>
                  <a:pt x="1396" y="413"/>
                </a:cubicBezTo>
                <a:cubicBezTo>
                  <a:pt x="1395" y="414"/>
                  <a:pt x="1396" y="415"/>
                  <a:pt x="1397" y="417"/>
                </a:cubicBezTo>
                <a:cubicBezTo>
                  <a:pt x="1397" y="418"/>
                  <a:pt x="1397" y="419"/>
                  <a:pt x="1397" y="420"/>
                </a:cubicBezTo>
                <a:cubicBezTo>
                  <a:pt x="1397" y="421"/>
                  <a:pt x="1397" y="423"/>
                  <a:pt x="1397" y="423"/>
                </a:cubicBezTo>
                <a:cubicBezTo>
                  <a:pt x="1396" y="424"/>
                  <a:pt x="1394" y="424"/>
                  <a:pt x="1393" y="424"/>
                </a:cubicBezTo>
                <a:cubicBezTo>
                  <a:pt x="1392" y="424"/>
                  <a:pt x="1391" y="424"/>
                  <a:pt x="1389" y="424"/>
                </a:cubicBezTo>
                <a:cubicBezTo>
                  <a:pt x="1389" y="424"/>
                  <a:pt x="1388" y="423"/>
                  <a:pt x="1387" y="424"/>
                </a:cubicBezTo>
                <a:cubicBezTo>
                  <a:pt x="1387" y="424"/>
                  <a:pt x="1388" y="425"/>
                  <a:pt x="1387" y="426"/>
                </a:cubicBezTo>
                <a:cubicBezTo>
                  <a:pt x="1386" y="426"/>
                  <a:pt x="1385" y="426"/>
                  <a:pt x="1384" y="426"/>
                </a:cubicBezTo>
                <a:cubicBezTo>
                  <a:pt x="1383" y="426"/>
                  <a:pt x="1382" y="425"/>
                  <a:pt x="1382" y="424"/>
                </a:cubicBezTo>
                <a:cubicBezTo>
                  <a:pt x="1381" y="423"/>
                  <a:pt x="1380" y="422"/>
                  <a:pt x="1379" y="422"/>
                </a:cubicBezTo>
                <a:cubicBezTo>
                  <a:pt x="1376" y="420"/>
                  <a:pt x="1374" y="418"/>
                  <a:pt x="1372" y="417"/>
                </a:cubicBezTo>
                <a:cubicBezTo>
                  <a:pt x="1370" y="415"/>
                  <a:pt x="1368" y="413"/>
                  <a:pt x="1365" y="411"/>
                </a:cubicBezTo>
                <a:cubicBezTo>
                  <a:pt x="1363" y="410"/>
                  <a:pt x="1360" y="411"/>
                  <a:pt x="1357" y="411"/>
                </a:cubicBezTo>
                <a:cubicBezTo>
                  <a:pt x="1355" y="412"/>
                  <a:pt x="1354" y="413"/>
                  <a:pt x="1353" y="414"/>
                </a:cubicBezTo>
                <a:cubicBezTo>
                  <a:pt x="1351" y="415"/>
                  <a:pt x="1351" y="416"/>
                  <a:pt x="1351" y="417"/>
                </a:cubicBezTo>
                <a:cubicBezTo>
                  <a:pt x="1350" y="419"/>
                  <a:pt x="1349" y="420"/>
                  <a:pt x="1348" y="421"/>
                </a:cubicBezTo>
                <a:cubicBezTo>
                  <a:pt x="1347" y="423"/>
                  <a:pt x="1347" y="424"/>
                  <a:pt x="1348" y="426"/>
                </a:cubicBezTo>
                <a:cubicBezTo>
                  <a:pt x="1350" y="428"/>
                  <a:pt x="1352" y="429"/>
                  <a:pt x="1354" y="430"/>
                </a:cubicBezTo>
                <a:cubicBezTo>
                  <a:pt x="1355" y="431"/>
                  <a:pt x="1356" y="432"/>
                  <a:pt x="1358" y="433"/>
                </a:cubicBezTo>
                <a:cubicBezTo>
                  <a:pt x="1359" y="434"/>
                  <a:pt x="1361" y="433"/>
                  <a:pt x="1362" y="434"/>
                </a:cubicBezTo>
                <a:cubicBezTo>
                  <a:pt x="1364" y="434"/>
                  <a:pt x="1365" y="436"/>
                  <a:pt x="1365" y="437"/>
                </a:cubicBezTo>
                <a:cubicBezTo>
                  <a:pt x="1366" y="438"/>
                  <a:pt x="1365" y="440"/>
                  <a:pt x="1366" y="441"/>
                </a:cubicBezTo>
                <a:cubicBezTo>
                  <a:pt x="1367" y="442"/>
                  <a:pt x="1368" y="442"/>
                  <a:pt x="1369" y="442"/>
                </a:cubicBezTo>
                <a:cubicBezTo>
                  <a:pt x="1371" y="442"/>
                  <a:pt x="1372" y="442"/>
                  <a:pt x="1373" y="443"/>
                </a:cubicBezTo>
                <a:cubicBezTo>
                  <a:pt x="1375" y="446"/>
                  <a:pt x="1376" y="442"/>
                  <a:pt x="1378" y="441"/>
                </a:cubicBezTo>
                <a:cubicBezTo>
                  <a:pt x="1379" y="441"/>
                  <a:pt x="1381" y="441"/>
                  <a:pt x="1382" y="442"/>
                </a:cubicBezTo>
                <a:cubicBezTo>
                  <a:pt x="1383" y="443"/>
                  <a:pt x="1383" y="445"/>
                  <a:pt x="1384" y="446"/>
                </a:cubicBezTo>
                <a:cubicBezTo>
                  <a:pt x="1385" y="447"/>
                  <a:pt x="1387" y="446"/>
                  <a:pt x="1389" y="446"/>
                </a:cubicBezTo>
                <a:cubicBezTo>
                  <a:pt x="1390" y="446"/>
                  <a:pt x="1391" y="447"/>
                  <a:pt x="1392" y="448"/>
                </a:cubicBezTo>
                <a:cubicBezTo>
                  <a:pt x="1393" y="448"/>
                  <a:pt x="1393" y="449"/>
                  <a:pt x="1394" y="450"/>
                </a:cubicBezTo>
                <a:cubicBezTo>
                  <a:pt x="1395" y="451"/>
                  <a:pt x="1396" y="452"/>
                  <a:pt x="1396" y="453"/>
                </a:cubicBezTo>
                <a:cubicBezTo>
                  <a:pt x="1398" y="456"/>
                  <a:pt x="1401" y="458"/>
                  <a:pt x="1404" y="459"/>
                </a:cubicBezTo>
                <a:cubicBezTo>
                  <a:pt x="1406" y="459"/>
                  <a:pt x="1408" y="459"/>
                  <a:pt x="1409" y="460"/>
                </a:cubicBezTo>
                <a:cubicBezTo>
                  <a:pt x="1410" y="461"/>
                  <a:pt x="1411" y="463"/>
                  <a:pt x="1411" y="465"/>
                </a:cubicBezTo>
                <a:cubicBezTo>
                  <a:pt x="1412" y="466"/>
                  <a:pt x="1412" y="468"/>
                  <a:pt x="1413" y="468"/>
                </a:cubicBezTo>
                <a:cubicBezTo>
                  <a:pt x="1414" y="469"/>
                  <a:pt x="1415" y="469"/>
                  <a:pt x="1415" y="469"/>
                </a:cubicBezTo>
                <a:cubicBezTo>
                  <a:pt x="1416" y="469"/>
                  <a:pt x="1416" y="470"/>
                  <a:pt x="1417" y="471"/>
                </a:cubicBezTo>
                <a:cubicBezTo>
                  <a:pt x="1418" y="472"/>
                  <a:pt x="1418" y="474"/>
                  <a:pt x="1419" y="475"/>
                </a:cubicBezTo>
                <a:cubicBezTo>
                  <a:pt x="1419" y="476"/>
                  <a:pt x="1420" y="478"/>
                  <a:pt x="1421" y="478"/>
                </a:cubicBezTo>
                <a:cubicBezTo>
                  <a:pt x="1422" y="479"/>
                  <a:pt x="1423" y="477"/>
                  <a:pt x="1425" y="477"/>
                </a:cubicBezTo>
                <a:cubicBezTo>
                  <a:pt x="1427" y="478"/>
                  <a:pt x="1427" y="480"/>
                  <a:pt x="1429" y="481"/>
                </a:cubicBezTo>
                <a:cubicBezTo>
                  <a:pt x="1431" y="482"/>
                  <a:pt x="1434" y="480"/>
                  <a:pt x="1436" y="478"/>
                </a:cubicBezTo>
                <a:cubicBezTo>
                  <a:pt x="1436" y="478"/>
                  <a:pt x="1437" y="477"/>
                  <a:pt x="1438" y="476"/>
                </a:cubicBezTo>
                <a:cubicBezTo>
                  <a:pt x="1440" y="476"/>
                  <a:pt x="1441" y="475"/>
                  <a:pt x="1442" y="474"/>
                </a:cubicBezTo>
                <a:cubicBezTo>
                  <a:pt x="1442" y="473"/>
                  <a:pt x="1445" y="472"/>
                  <a:pt x="1445" y="471"/>
                </a:cubicBezTo>
                <a:cubicBezTo>
                  <a:pt x="1444" y="471"/>
                  <a:pt x="1443" y="471"/>
                  <a:pt x="1443" y="470"/>
                </a:cubicBezTo>
                <a:cubicBezTo>
                  <a:pt x="1442" y="470"/>
                  <a:pt x="1442" y="470"/>
                  <a:pt x="1441" y="469"/>
                </a:cubicBezTo>
                <a:cubicBezTo>
                  <a:pt x="1441" y="469"/>
                  <a:pt x="1440" y="468"/>
                  <a:pt x="1440" y="468"/>
                </a:cubicBezTo>
                <a:cubicBezTo>
                  <a:pt x="1440" y="467"/>
                  <a:pt x="1439" y="466"/>
                  <a:pt x="1440" y="466"/>
                </a:cubicBezTo>
                <a:cubicBezTo>
                  <a:pt x="1440" y="465"/>
                  <a:pt x="1441" y="467"/>
                  <a:pt x="1441" y="467"/>
                </a:cubicBezTo>
                <a:cubicBezTo>
                  <a:pt x="1442" y="467"/>
                  <a:pt x="1443" y="468"/>
                  <a:pt x="1443" y="468"/>
                </a:cubicBezTo>
                <a:cubicBezTo>
                  <a:pt x="1445" y="468"/>
                  <a:pt x="1446" y="467"/>
                  <a:pt x="1448" y="467"/>
                </a:cubicBezTo>
                <a:cubicBezTo>
                  <a:pt x="1449" y="467"/>
                  <a:pt x="1451" y="467"/>
                  <a:pt x="1452" y="467"/>
                </a:cubicBezTo>
                <a:cubicBezTo>
                  <a:pt x="1454" y="466"/>
                  <a:pt x="1455" y="465"/>
                  <a:pt x="1456" y="465"/>
                </a:cubicBezTo>
                <a:cubicBezTo>
                  <a:pt x="1457" y="464"/>
                  <a:pt x="1459" y="464"/>
                  <a:pt x="1460" y="463"/>
                </a:cubicBezTo>
                <a:cubicBezTo>
                  <a:pt x="1462" y="462"/>
                  <a:pt x="1464" y="462"/>
                  <a:pt x="1466" y="461"/>
                </a:cubicBezTo>
                <a:cubicBezTo>
                  <a:pt x="1469" y="460"/>
                  <a:pt x="1473" y="459"/>
                  <a:pt x="1475" y="457"/>
                </a:cubicBezTo>
                <a:cubicBezTo>
                  <a:pt x="1477" y="456"/>
                  <a:pt x="1477" y="455"/>
                  <a:pt x="1477" y="453"/>
                </a:cubicBezTo>
                <a:cubicBezTo>
                  <a:pt x="1477" y="452"/>
                  <a:pt x="1475" y="451"/>
                  <a:pt x="1476" y="450"/>
                </a:cubicBezTo>
                <a:cubicBezTo>
                  <a:pt x="1477" y="449"/>
                  <a:pt x="1477" y="449"/>
                  <a:pt x="1477" y="448"/>
                </a:cubicBezTo>
                <a:cubicBezTo>
                  <a:pt x="1477" y="447"/>
                  <a:pt x="1477" y="446"/>
                  <a:pt x="1477" y="446"/>
                </a:cubicBezTo>
                <a:cubicBezTo>
                  <a:pt x="1476" y="444"/>
                  <a:pt x="1476" y="443"/>
                  <a:pt x="1475" y="442"/>
                </a:cubicBezTo>
                <a:cubicBezTo>
                  <a:pt x="1474" y="442"/>
                  <a:pt x="1473" y="442"/>
                  <a:pt x="1473" y="442"/>
                </a:cubicBezTo>
                <a:cubicBezTo>
                  <a:pt x="1471" y="441"/>
                  <a:pt x="1472" y="441"/>
                  <a:pt x="1473" y="440"/>
                </a:cubicBezTo>
                <a:close/>
                <a:moveTo>
                  <a:pt x="1539" y="334"/>
                </a:moveTo>
                <a:cubicBezTo>
                  <a:pt x="1538" y="333"/>
                  <a:pt x="1537" y="333"/>
                  <a:pt x="1537" y="332"/>
                </a:cubicBezTo>
                <a:cubicBezTo>
                  <a:pt x="1536" y="330"/>
                  <a:pt x="1538" y="330"/>
                  <a:pt x="1539" y="329"/>
                </a:cubicBezTo>
                <a:cubicBezTo>
                  <a:pt x="1540" y="328"/>
                  <a:pt x="1539" y="326"/>
                  <a:pt x="1539" y="324"/>
                </a:cubicBezTo>
                <a:cubicBezTo>
                  <a:pt x="1539" y="323"/>
                  <a:pt x="1539" y="322"/>
                  <a:pt x="1538" y="322"/>
                </a:cubicBezTo>
                <a:cubicBezTo>
                  <a:pt x="1536" y="321"/>
                  <a:pt x="1536" y="319"/>
                  <a:pt x="1535" y="318"/>
                </a:cubicBezTo>
                <a:cubicBezTo>
                  <a:pt x="1533" y="317"/>
                  <a:pt x="1531" y="318"/>
                  <a:pt x="1530" y="317"/>
                </a:cubicBezTo>
                <a:cubicBezTo>
                  <a:pt x="1529" y="317"/>
                  <a:pt x="1528" y="316"/>
                  <a:pt x="1528" y="315"/>
                </a:cubicBezTo>
                <a:cubicBezTo>
                  <a:pt x="1527" y="314"/>
                  <a:pt x="1525" y="313"/>
                  <a:pt x="1524" y="311"/>
                </a:cubicBezTo>
                <a:cubicBezTo>
                  <a:pt x="1522" y="310"/>
                  <a:pt x="1521" y="309"/>
                  <a:pt x="1519" y="309"/>
                </a:cubicBezTo>
                <a:cubicBezTo>
                  <a:pt x="1517" y="309"/>
                  <a:pt x="1516" y="308"/>
                  <a:pt x="1514" y="308"/>
                </a:cubicBezTo>
                <a:cubicBezTo>
                  <a:pt x="1512" y="307"/>
                  <a:pt x="1510" y="307"/>
                  <a:pt x="1508" y="308"/>
                </a:cubicBezTo>
                <a:cubicBezTo>
                  <a:pt x="1506" y="308"/>
                  <a:pt x="1505" y="309"/>
                  <a:pt x="1503" y="310"/>
                </a:cubicBezTo>
                <a:cubicBezTo>
                  <a:pt x="1501" y="311"/>
                  <a:pt x="1499" y="311"/>
                  <a:pt x="1498" y="312"/>
                </a:cubicBezTo>
                <a:cubicBezTo>
                  <a:pt x="1496" y="313"/>
                  <a:pt x="1495" y="314"/>
                  <a:pt x="1493" y="314"/>
                </a:cubicBezTo>
                <a:cubicBezTo>
                  <a:pt x="1492" y="314"/>
                  <a:pt x="1492" y="314"/>
                  <a:pt x="1491" y="314"/>
                </a:cubicBezTo>
                <a:cubicBezTo>
                  <a:pt x="1490" y="314"/>
                  <a:pt x="1489" y="315"/>
                  <a:pt x="1488" y="315"/>
                </a:cubicBezTo>
                <a:cubicBezTo>
                  <a:pt x="1487" y="316"/>
                  <a:pt x="1486" y="316"/>
                  <a:pt x="1485" y="316"/>
                </a:cubicBezTo>
                <a:cubicBezTo>
                  <a:pt x="1485" y="316"/>
                  <a:pt x="1482" y="317"/>
                  <a:pt x="1483" y="318"/>
                </a:cubicBezTo>
                <a:cubicBezTo>
                  <a:pt x="1484" y="318"/>
                  <a:pt x="1485" y="318"/>
                  <a:pt x="1486" y="318"/>
                </a:cubicBezTo>
                <a:cubicBezTo>
                  <a:pt x="1487" y="319"/>
                  <a:pt x="1483" y="321"/>
                  <a:pt x="1482" y="322"/>
                </a:cubicBezTo>
                <a:cubicBezTo>
                  <a:pt x="1481" y="323"/>
                  <a:pt x="1480" y="324"/>
                  <a:pt x="1478" y="325"/>
                </a:cubicBezTo>
                <a:cubicBezTo>
                  <a:pt x="1477" y="325"/>
                  <a:pt x="1477" y="326"/>
                  <a:pt x="1476" y="327"/>
                </a:cubicBezTo>
                <a:cubicBezTo>
                  <a:pt x="1476" y="328"/>
                  <a:pt x="1476" y="329"/>
                  <a:pt x="1475" y="330"/>
                </a:cubicBezTo>
                <a:cubicBezTo>
                  <a:pt x="1475" y="331"/>
                  <a:pt x="1475" y="332"/>
                  <a:pt x="1475" y="333"/>
                </a:cubicBezTo>
                <a:cubicBezTo>
                  <a:pt x="1475" y="334"/>
                  <a:pt x="1475" y="334"/>
                  <a:pt x="1476" y="335"/>
                </a:cubicBezTo>
                <a:cubicBezTo>
                  <a:pt x="1477" y="335"/>
                  <a:pt x="1478" y="335"/>
                  <a:pt x="1478" y="336"/>
                </a:cubicBezTo>
                <a:cubicBezTo>
                  <a:pt x="1479" y="337"/>
                  <a:pt x="1480" y="338"/>
                  <a:pt x="1481" y="338"/>
                </a:cubicBezTo>
                <a:cubicBezTo>
                  <a:pt x="1482" y="337"/>
                  <a:pt x="1483" y="335"/>
                  <a:pt x="1484" y="336"/>
                </a:cubicBezTo>
                <a:cubicBezTo>
                  <a:pt x="1485" y="337"/>
                  <a:pt x="1486" y="338"/>
                  <a:pt x="1487" y="339"/>
                </a:cubicBezTo>
                <a:cubicBezTo>
                  <a:pt x="1489" y="341"/>
                  <a:pt x="1490" y="341"/>
                  <a:pt x="1491" y="341"/>
                </a:cubicBezTo>
                <a:cubicBezTo>
                  <a:pt x="1493" y="341"/>
                  <a:pt x="1494" y="341"/>
                  <a:pt x="1495" y="342"/>
                </a:cubicBezTo>
                <a:cubicBezTo>
                  <a:pt x="1496" y="343"/>
                  <a:pt x="1495" y="344"/>
                  <a:pt x="1496" y="344"/>
                </a:cubicBezTo>
                <a:cubicBezTo>
                  <a:pt x="1497" y="344"/>
                  <a:pt x="1498" y="344"/>
                  <a:pt x="1499" y="343"/>
                </a:cubicBezTo>
                <a:cubicBezTo>
                  <a:pt x="1500" y="342"/>
                  <a:pt x="1502" y="342"/>
                  <a:pt x="1503" y="343"/>
                </a:cubicBezTo>
                <a:cubicBezTo>
                  <a:pt x="1505" y="343"/>
                  <a:pt x="1505" y="344"/>
                  <a:pt x="1506" y="346"/>
                </a:cubicBezTo>
                <a:cubicBezTo>
                  <a:pt x="1507" y="348"/>
                  <a:pt x="1509" y="347"/>
                  <a:pt x="1510" y="347"/>
                </a:cubicBezTo>
                <a:cubicBezTo>
                  <a:pt x="1512" y="348"/>
                  <a:pt x="1513" y="348"/>
                  <a:pt x="1514" y="348"/>
                </a:cubicBezTo>
                <a:cubicBezTo>
                  <a:pt x="1517" y="349"/>
                  <a:pt x="1519" y="348"/>
                  <a:pt x="1521" y="348"/>
                </a:cubicBezTo>
                <a:cubicBezTo>
                  <a:pt x="1524" y="348"/>
                  <a:pt x="1527" y="349"/>
                  <a:pt x="1529" y="349"/>
                </a:cubicBezTo>
                <a:cubicBezTo>
                  <a:pt x="1531" y="349"/>
                  <a:pt x="1532" y="348"/>
                  <a:pt x="1533" y="348"/>
                </a:cubicBezTo>
                <a:cubicBezTo>
                  <a:pt x="1534" y="348"/>
                  <a:pt x="1535" y="348"/>
                  <a:pt x="1535" y="348"/>
                </a:cubicBezTo>
                <a:cubicBezTo>
                  <a:pt x="1537" y="348"/>
                  <a:pt x="1538" y="346"/>
                  <a:pt x="1539" y="345"/>
                </a:cubicBezTo>
                <a:cubicBezTo>
                  <a:pt x="1540" y="343"/>
                  <a:pt x="1540" y="342"/>
                  <a:pt x="1540" y="340"/>
                </a:cubicBezTo>
                <a:cubicBezTo>
                  <a:pt x="1540" y="340"/>
                  <a:pt x="1540" y="339"/>
                  <a:pt x="1540" y="339"/>
                </a:cubicBezTo>
                <a:cubicBezTo>
                  <a:pt x="1540" y="338"/>
                  <a:pt x="1540" y="338"/>
                  <a:pt x="1540" y="337"/>
                </a:cubicBezTo>
                <a:cubicBezTo>
                  <a:pt x="1540" y="336"/>
                  <a:pt x="1540" y="335"/>
                  <a:pt x="1539" y="334"/>
                </a:cubicBezTo>
                <a:close/>
                <a:moveTo>
                  <a:pt x="1493" y="552"/>
                </a:moveTo>
                <a:cubicBezTo>
                  <a:pt x="1493" y="553"/>
                  <a:pt x="1492" y="553"/>
                  <a:pt x="1493" y="554"/>
                </a:cubicBezTo>
                <a:cubicBezTo>
                  <a:pt x="1493" y="554"/>
                  <a:pt x="1494" y="554"/>
                  <a:pt x="1495" y="554"/>
                </a:cubicBezTo>
                <a:cubicBezTo>
                  <a:pt x="1496" y="554"/>
                  <a:pt x="1497" y="553"/>
                  <a:pt x="1498" y="552"/>
                </a:cubicBezTo>
                <a:cubicBezTo>
                  <a:pt x="1501" y="551"/>
                  <a:pt x="1500" y="547"/>
                  <a:pt x="1499" y="545"/>
                </a:cubicBezTo>
                <a:cubicBezTo>
                  <a:pt x="1498" y="544"/>
                  <a:pt x="1496" y="543"/>
                  <a:pt x="1495" y="543"/>
                </a:cubicBezTo>
                <a:cubicBezTo>
                  <a:pt x="1493" y="543"/>
                  <a:pt x="1492" y="542"/>
                  <a:pt x="1491" y="542"/>
                </a:cubicBezTo>
                <a:cubicBezTo>
                  <a:pt x="1489" y="543"/>
                  <a:pt x="1489" y="544"/>
                  <a:pt x="1488" y="545"/>
                </a:cubicBezTo>
                <a:cubicBezTo>
                  <a:pt x="1488" y="546"/>
                  <a:pt x="1488" y="547"/>
                  <a:pt x="1487" y="548"/>
                </a:cubicBezTo>
                <a:cubicBezTo>
                  <a:pt x="1487" y="549"/>
                  <a:pt x="1486" y="552"/>
                  <a:pt x="1487" y="552"/>
                </a:cubicBezTo>
                <a:cubicBezTo>
                  <a:pt x="1488" y="552"/>
                  <a:pt x="1489" y="550"/>
                  <a:pt x="1489" y="550"/>
                </a:cubicBezTo>
                <a:cubicBezTo>
                  <a:pt x="1490" y="549"/>
                  <a:pt x="1490" y="549"/>
                  <a:pt x="1490" y="547"/>
                </a:cubicBezTo>
                <a:cubicBezTo>
                  <a:pt x="1490" y="547"/>
                  <a:pt x="1490" y="545"/>
                  <a:pt x="1491" y="546"/>
                </a:cubicBezTo>
                <a:cubicBezTo>
                  <a:pt x="1491" y="546"/>
                  <a:pt x="1492" y="547"/>
                  <a:pt x="1492" y="547"/>
                </a:cubicBezTo>
                <a:cubicBezTo>
                  <a:pt x="1493" y="547"/>
                  <a:pt x="1493" y="548"/>
                  <a:pt x="1494" y="548"/>
                </a:cubicBezTo>
                <a:cubicBezTo>
                  <a:pt x="1494" y="549"/>
                  <a:pt x="1494" y="550"/>
                  <a:pt x="1494" y="550"/>
                </a:cubicBezTo>
                <a:cubicBezTo>
                  <a:pt x="1494" y="551"/>
                  <a:pt x="1494" y="552"/>
                  <a:pt x="1493" y="552"/>
                </a:cubicBezTo>
                <a:close/>
                <a:moveTo>
                  <a:pt x="1394" y="573"/>
                </a:moveTo>
                <a:cubicBezTo>
                  <a:pt x="1395" y="574"/>
                  <a:pt x="1395" y="576"/>
                  <a:pt x="1397" y="576"/>
                </a:cubicBezTo>
                <a:cubicBezTo>
                  <a:pt x="1398" y="576"/>
                  <a:pt x="1398" y="575"/>
                  <a:pt x="1398" y="575"/>
                </a:cubicBezTo>
                <a:cubicBezTo>
                  <a:pt x="1399" y="574"/>
                  <a:pt x="1399" y="574"/>
                  <a:pt x="1399" y="573"/>
                </a:cubicBezTo>
                <a:cubicBezTo>
                  <a:pt x="1401" y="571"/>
                  <a:pt x="1401" y="568"/>
                  <a:pt x="1399" y="566"/>
                </a:cubicBezTo>
                <a:cubicBezTo>
                  <a:pt x="1398" y="566"/>
                  <a:pt x="1397" y="565"/>
                  <a:pt x="1396" y="564"/>
                </a:cubicBezTo>
                <a:cubicBezTo>
                  <a:pt x="1392" y="563"/>
                  <a:pt x="1391" y="568"/>
                  <a:pt x="1391" y="571"/>
                </a:cubicBezTo>
                <a:cubicBezTo>
                  <a:pt x="1391" y="573"/>
                  <a:pt x="1392" y="573"/>
                  <a:pt x="1394" y="573"/>
                </a:cubicBezTo>
                <a:close/>
                <a:moveTo>
                  <a:pt x="1596" y="347"/>
                </a:moveTo>
                <a:cubicBezTo>
                  <a:pt x="1596" y="349"/>
                  <a:pt x="1598" y="350"/>
                  <a:pt x="1600" y="350"/>
                </a:cubicBezTo>
                <a:cubicBezTo>
                  <a:pt x="1601" y="350"/>
                  <a:pt x="1602" y="350"/>
                  <a:pt x="1603" y="350"/>
                </a:cubicBezTo>
                <a:cubicBezTo>
                  <a:pt x="1604" y="351"/>
                  <a:pt x="1606" y="352"/>
                  <a:pt x="1607" y="352"/>
                </a:cubicBezTo>
                <a:cubicBezTo>
                  <a:pt x="1608" y="352"/>
                  <a:pt x="1609" y="352"/>
                  <a:pt x="1609" y="352"/>
                </a:cubicBezTo>
                <a:cubicBezTo>
                  <a:pt x="1610" y="352"/>
                  <a:pt x="1610" y="351"/>
                  <a:pt x="1611" y="351"/>
                </a:cubicBezTo>
                <a:cubicBezTo>
                  <a:pt x="1612" y="351"/>
                  <a:pt x="1613" y="353"/>
                  <a:pt x="1615" y="353"/>
                </a:cubicBezTo>
                <a:cubicBezTo>
                  <a:pt x="1617" y="353"/>
                  <a:pt x="1618" y="353"/>
                  <a:pt x="1620" y="352"/>
                </a:cubicBezTo>
                <a:cubicBezTo>
                  <a:pt x="1622" y="352"/>
                  <a:pt x="1624" y="351"/>
                  <a:pt x="1626" y="351"/>
                </a:cubicBezTo>
                <a:cubicBezTo>
                  <a:pt x="1627" y="351"/>
                  <a:pt x="1629" y="351"/>
                  <a:pt x="1629" y="349"/>
                </a:cubicBezTo>
                <a:cubicBezTo>
                  <a:pt x="1629" y="348"/>
                  <a:pt x="1627" y="347"/>
                  <a:pt x="1628" y="345"/>
                </a:cubicBezTo>
                <a:cubicBezTo>
                  <a:pt x="1628" y="344"/>
                  <a:pt x="1631" y="347"/>
                  <a:pt x="1631" y="345"/>
                </a:cubicBezTo>
                <a:cubicBezTo>
                  <a:pt x="1631" y="344"/>
                  <a:pt x="1631" y="340"/>
                  <a:pt x="1633" y="342"/>
                </a:cubicBezTo>
                <a:cubicBezTo>
                  <a:pt x="1634" y="342"/>
                  <a:pt x="1634" y="345"/>
                  <a:pt x="1634" y="346"/>
                </a:cubicBezTo>
                <a:cubicBezTo>
                  <a:pt x="1635" y="347"/>
                  <a:pt x="1635" y="347"/>
                  <a:pt x="1636" y="347"/>
                </a:cubicBezTo>
                <a:cubicBezTo>
                  <a:pt x="1637" y="346"/>
                  <a:pt x="1637" y="346"/>
                  <a:pt x="1637" y="345"/>
                </a:cubicBezTo>
                <a:cubicBezTo>
                  <a:pt x="1637" y="344"/>
                  <a:pt x="1638" y="342"/>
                  <a:pt x="1639" y="341"/>
                </a:cubicBezTo>
                <a:cubicBezTo>
                  <a:pt x="1640" y="341"/>
                  <a:pt x="1640" y="340"/>
                  <a:pt x="1640" y="340"/>
                </a:cubicBezTo>
                <a:cubicBezTo>
                  <a:pt x="1641" y="339"/>
                  <a:pt x="1641" y="338"/>
                  <a:pt x="1641" y="338"/>
                </a:cubicBezTo>
                <a:cubicBezTo>
                  <a:pt x="1643" y="337"/>
                  <a:pt x="1642" y="341"/>
                  <a:pt x="1642" y="342"/>
                </a:cubicBezTo>
                <a:cubicBezTo>
                  <a:pt x="1642" y="344"/>
                  <a:pt x="1644" y="345"/>
                  <a:pt x="1643" y="347"/>
                </a:cubicBezTo>
                <a:cubicBezTo>
                  <a:pt x="1642" y="348"/>
                  <a:pt x="1641" y="350"/>
                  <a:pt x="1641" y="352"/>
                </a:cubicBezTo>
                <a:cubicBezTo>
                  <a:pt x="1642" y="354"/>
                  <a:pt x="1643" y="355"/>
                  <a:pt x="1644" y="355"/>
                </a:cubicBezTo>
                <a:cubicBezTo>
                  <a:pt x="1646" y="356"/>
                  <a:pt x="1647" y="355"/>
                  <a:pt x="1648" y="355"/>
                </a:cubicBezTo>
                <a:cubicBezTo>
                  <a:pt x="1650" y="354"/>
                  <a:pt x="1651" y="355"/>
                  <a:pt x="1652" y="355"/>
                </a:cubicBezTo>
                <a:cubicBezTo>
                  <a:pt x="1653" y="355"/>
                  <a:pt x="1654" y="355"/>
                  <a:pt x="1655" y="355"/>
                </a:cubicBezTo>
                <a:cubicBezTo>
                  <a:pt x="1655" y="355"/>
                  <a:pt x="1656" y="354"/>
                  <a:pt x="1657" y="354"/>
                </a:cubicBezTo>
                <a:cubicBezTo>
                  <a:pt x="1657" y="355"/>
                  <a:pt x="1658" y="355"/>
                  <a:pt x="1658" y="355"/>
                </a:cubicBezTo>
                <a:cubicBezTo>
                  <a:pt x="1659" y="356"/>
                  <a:pt x="1660" y="356"/>
                  <a:pt x="1661" y="356"/>
                </a:cubicBezTo>
                <a:cubicBezTo>
                  <a:pt x="1662" y="356"/>
                  <a:pt x="1663" y="354"/>
                  <a:pt x="1665" y="354"/>
                </a:cubicBezTo>
                <a:cubicBezTo>
                  <a:pt x="1666" y="354"/>
                  <a:pt x="1667" y="355"/>
                  <a:pt x="1668" y="356"/>
                </a:cubicBezTo>
                <a:cubicBezTo>
                  <a:pt x="1669" y="356"/>
                  <a:pt x="1670" y="356"/>
                  <a:pt x="1670" y="356"/>
                </a:cubicBezTo>
                <a:cubicBezTo>
                  <a:pt x="1671" y="355"/>
                  <a:pt x="1672" y="355"/>
                  <a:pt x="1672" y="355"/>
                </a:cubicBezTo>
                <a:cubicBezTo>
                  <a:pt x="1674" y="354"/>
                  <a:pt x="1675" y="356"/>
                  <a:pt x="1676" y="356"/>
                </a:cubicBezTo>
                <a:cubicBezTo>
                  <a:pt x="1677" y="356"/>
                  <a:pt x="1678" y="356"/>
                  <a:pt x="1679" y="355"/>
                </a:cubicBezTo>
                <a:cubicBezTo>
                  <a:pt x="1679" y="355"/>
                  <a:pt x="1681" y="356"/>
                  <a:pt x="1681" y="356"/>
                </a:cubicBezTo>
                <a:cubicBezTo>
                  <a:pt x="1682" y="355"/>
                  <a:pt x="1679" y="353"/>
                  <a:pt x="1678" y="352"/>
                </a:cubicBezTo>
                <a:cubicBezTo>
                  <a:pt x="1678" y="351"/>
                  <a:pt x="1680" y="352"/>
                  <a:pt x="1681" y="352"/>
                </a:cubicBezTo>
                <a:cubicBezTo>
                  <a:pt x="1681" y="353"/>
                  <a:pt x="1681" y="354"/>
                  <a:pt x="1682" y="355"/>
                </a:cubicBezTo>
                <a:cubicBezTo>
                  <a:pt x="1683" y="356"/>
                  <a:pt x="1686" y="356"/>
                  <a:pt x="1687" y="355"/>
                </a:cubicBezTo>
                <a:cubicBezTo>
                  <a:pt x="1688" y="354"/>
                  <a:pt x="1688" y="351"/>
                  <a:pt x="1690" y="351"/>
                </a:cubicBezTo>
                <a:cubicBezTo>
                  <a:pt x="1691" y="351"/>
                  <a:pt x="1690" y="353"/>
                  <a:pt x="1691" y="354"/>
                </a:cubicBezTo>
                <a:cubicBezTo>
                  <a:pt x="1691" y="356"/>
                  <a:pt x="1694" y="355"/>
                  <a:pt x="1695" y="355"/>
                </a:cubicBezTo>
                <a:cubicBezTo>
                  <a:pt x="1698" y="355"/>
                  <a:pt x="1700" y="355"/>
                  <a:pt x="1703" y="354"/>
                </a:cubicBezTo>
                <a:cubicBezTo>
                  <a:pt x="1704" y="354"/>
                  <a:pt x="1705" y="353"/>
                  <a:pt x="1705" y="351"/>
                </a:cubicBezTo>
                <a:cubicBezTo>
                  <a:pt x="1705" y="350"/>
                  <a:pt x="1703" y="348"/>
                  <a:pt x="1704" y="348"/>
                </a:cubicBezTo>
                <a:cubicBezTo>
                  <a:pt x="1705" y="348"/>
                  <a:pt x="1706" y="351"/>
                  <a:pt x="1706" y="351"/>
                </a:cubicBezTo>
                <a:cubicBezTo>
                  <a:pt x="1706" y="352"/>
                  <a:pt x="1706" y="353"/>
                  <a:pt x="1706" y="354"/>
                </a:cubicBezTo>
                <a:cubicBezTo>
                  <a:pt x="1707" y="354"/>
                  <a:pt x="1707" y="355"/>
                  <a:pt x="1708" y="355"/>
                </a:cubicBezTo>
                <a:cubicBezTo>
                  <a:pt x="1709" y="355"/>
                  <a:pt x="1711" y="354"/>
                  <a:pt x="1712" y="354"/>
                </a:cubicBezTo>
                <a:cubicBezTo>
                  <a:pt x="1714" y="353"/>
                  <a:pt x="1714" y="351"/>
                  <a:pt x="1713" y="350"/>
                </a:cubicBezTo>
                <a:cubicBezTo>
                  <a:pt x="1713" y="349"/>
                  <a:pt x="1713" y="348"/>
                  <a:pt x="1714" y="348"/>
                </a:cubicBezTo>
                <a:cubicBezTo>
                  <a:pt x="1715" y="348"/>
                  <a:pt x="1715" y="349"/>
                  <a:pt x="1715" y="350"/>
                </a:cubicBezTo>
                <a:cubicBezTo>
                  <a:pt x="1715" y="351"/>
                  <a:pt x="1714" y="354"/>
                  <a:pt x="1716" y="354"/>
                </a:cubicBezTo>
                <a:cubicBezTo>
                  <a:pt x="1717" y="354"/>
                  <a:pt x="1719" y="353"/>
                  <a:pt x="1720" y="353"/>
                </a:cubicBezTo>
                <a:cubicBezTo>
                  <a:pt x="1722" y="354"/>
                  <a:pt x="1723" y="354"/>
                  <a:pt x="1725" y="354"/>
                </a:cubicBezTo>
                <a:cubicBezTo>
                  <a:pt x="1726" y="354"/>
                  <a:pt x="1726" y="354"/>
                  <a:pt x="1727" y="354"/>
                </a:cubicBezTo>
                <a:cubicBezTo>
                  <a:pt x="1729" y="353"/>
                  <a:pt x="1730" y="354"/>
                  <a:pt x="1732" y="354"/>
                </a:cubicBezTo>
                <a:cubicBezTo>
                  <a:pt x="1733" y="354"/>
                  <a:pt x="1734" y="353"/>
                  <a:pt x="1734" y="353"/>
                </a:cubicBezTo>
                <a:cubicBezTo>
                  <a:pt x="1736" y="353"/>
                  <a:pt x="1738" y="352"/>
                  <a:pt x="1739" y="352"/>
                </a:cubicBezTo>
                <a:cubicBezTo>
                  <a:pt x="1742" y="352"/>
                  <a:pt x="1746" y="351"/>
                  <a:pt x="1747" y="348"/>
                </a:cubicBezTo>
                <a:cubicBezTo>
                  <a:pt x="1747" y="348"/>
                  <a:pt x="1747" y="347"/>
                  <a:pt x="1748" y="346"/>
                </a:cubicBezTo>
                <a:cubicBezTo>
                  <a:pt x="1748" y="345"/>
                  <a:pt x="1748" y="345"/>
                  <a:pt x="1748" y="344"/>
                </a:cubicBezTo>
                <a:cubicBezTo>
                  <a:pt x="1748" y="342"/>
                  <a:pt x="1747" y="342"/>
                  <a:pt x="1746" y="340"/>
                </a:cubicBezTo>
                <a:cubicBezTo>
                  <a:pt x="1745" y="339"/>
                  <a:pt x="1745" y="337"/>
                  <a:pt x="1747" y="338"/>
                </a:cubicBezTo>
                <a:cubicBezTo>
                  <a:pt x="1748" y="339"/>
                  <a:pt x="1749" y="340"/>
                  <a:pt x="1750" y="341"/>
                </a:cubicBezTo>
                <a:cubicBezTo>
                  <a:pt x="1751" y="341"/>
                  <a:pt x="1752" y="341"/>
                  <a:pt x="1753" y="341"/>
                </a:cubicBezTo>
                <a:cubicBezTo>
                  <a:pt x="1754" y="342"/>
                  <a:pt x="1754" y="343"/>
                  <a:pt x="1754" y="344"/>
                </a:cubicBezTo>
                <a:cubicBezTo>
                  <a:pt x="1753" y="345"/>
                  <a:pt x="1753" y="346"/>
                  <a:pt x="1753" y="347"/>
                </a:cubicBezTo>
                <a:cubicBezTo>
                  <a:pt x="1754" y="350"/>
                  <a:pt x="1757" y="351"/>
                  <a:pt x="1759" y="353"/>
                </a:cubicBezTo>
                <a:cubicBezTo>
                  <a:pt x="1760" y="353"/>
                  <a:pt x="1761" y="355"/>
                  <a:pt x="1763" y="354"/>
                </a:cubicBezTo>
                <a:cubicBezTo>
                  <a:pt x="1764" y="354"/>
                  <a:pt x="1766" y="353"/>
                  <a:pt x="1767" y="353"/>
                </a:cubicBezTo>
                <a:cubicBezTo>
                  <a:pt x="1769" y="353"/>
                  <a:pt x="1770" y="354"/>
                  <a:pt x="1771" y="354"/>
                </a:cubicBezTo>
                <a:cubicBezTo>
                  <a:pt x="1773" y="355"/>
                  <a:pt x="1775" y="355"/>
                  <a:pt x="1776" y="355"/>
                </a:cubicBezTo>
                <a:cubicBezTo>
                  <a:pt x="1778" y="355"/>
                  <a:pt x="1779" y="356"/>
                  <a:pt x="1781" y="356"/>
                </a:cubicBezTo>
                <a:cubicBezTo>
                  <a:pt x="1784" y="356"/>
                  <a:pt x="1788" y="355"/>
                  <a:pt x="1791" y="354"/>
                </a:cubicBezTo>
                <a:cubicBezTo>
                  <a:pt x="1792" y="354"/>
                  <a:pt x="1794" y="354"/>
                  <a:pt x="1796" y="354"/>
                </a:cubicBezTo>
                <a:cubicBezTo>
                  <a:pt x="1798" y="353"/>
                  <a:pt x="1799" y="353"/>
                  <a:pt x="1801" y="353"/>
                </a:cubicBezTo>
                <a:cubicBezTo>
                  <a:pt x="1804" y="352"/>
                  <a:pt x="1809" y="353"/>
                  <a:pt x="1812" y="351"/>
                </a:cubicBezTo>
                <a:cubicBezTo>
                  <a:pt x="1813" y="350"/>
                  <a:pt x="1814" y="350"/>
                  <a:pt x="1815" y="349"/>
                </a:cubicBezTo>
                <a:cubicBezTo>
                  <a:pt x="1815" y="348"/>
                  <a:pt x="1815" y="347"/>
                  <a:pt x="1815" y="346"/>
                </a:cubicBezTo>
                <a:cubicBezTo>
                  <a:pt x="1815" y="345"/>
                  <a:pt x="1814" y="345"/>
                  <a:pt x="1814" y="344"/>
                </a:cubicBezTo>
                <a:cubicBezTo>
                  <a:pt x="1814" y="343"/>
                  <a:pt x="1816" y="341"/>
                  <a:pt x="1815" y="340"/>
                </a:cubicBezTo>
                <a:cubicBezTo>
                  <a:pt x="1815" y="340"/>
                  <a:pt x="1814" y="340"/>
                  <a:pt x="1813" y="340"/>
                </a:cubicBezTo>
                <a:cubicBezTo>
                  <a:pt x="1813" y="339"/>
                  <a:pt x="1813" y="339"/>
                  <a:pt x="1812" y="338"/>
                </a:cubicBezTo>
                <a:cubicBezTo>
                  <a:pt x="1812" y="338"/>
                  <a:pt x="1811" y="337"/>
                  <a:pt x="1812" y="337"/>
                </a:cubicBezTo>
                <a:cubicBezTo>
                  <a:pt x="1813" y="336"/>
                  <a:pt x="1814" y="337"/>
                  <a:pt x="1814" y="338"/>
                </a:cubicBezTo>
                <a:cubicBezTo>
                  <a:pt x="1814" y="338"/>
                  <a:pt x="1814" y="339"/>
                  <a:pt x="1815" y="339"/>
                </a:cubicBezTo>
                <a:cubicBezTo>
                  <a:pt x="1815" y="340"/>
                  <a:pt x="1816" y="340"/>
                  <a:pt x="1816" y="340"/>
                </a:cubicBezTo>
                <a:cubicBezTo>
                  <a:pt x="1820" y="340"/>
                  <a:pt x="1822" y="339"/>
                  <a:pt x="1825" y="339"/>
                </a:cubicBezTo>
                <a:cubicBezTo>
                  <a:pt x="1827" y="339"/>
                  <a:pt x="1828" y="339"/>
                  <a:pt x="1830" y="339"/>
                </a:cubicBezTo>
                <a:cubicBezTo>
                  <a:pt x="1831" y="339"/>
                  <a:pt x="1832" y="339"/>
                  <a:pt x="1831" y="338"/>
                </a:cubicBezTo>
                <a:cubicBezTo>
                  <a:pt x="1831" y="337"/>
                  <a:pt x="1830" y="336"/>
                  <a:pt x="1830" y="336"/>
                </a:cubicBezTo>
                <a:cubicBezTo>
                  <a:pt x="1828" y="335"/>
                  <a:pt x="1827" y="334"/>
                  <a:pt x="1826" y="333"/>
                </a:cubicBezTo>
                <a:cubicBezTo>
                  <a:pt x="1825" y="332"/>
                  <a:pt x="1824" y="332"/>
                  <a:pt x="1822" y="332"/>
                </a:cubicBezTo>
                <a:cubicBezTo>
                  <a:pt x="1821" y="332"/>
                  <a:pt x="1820" y="333"/>
                  <a:pt x="1819" y="334"/>
                </a:cubicBezTo>
                <a:cubicBezTo>
                  <a:pt x="1818" y="334"/>
                  <a:pt x="1816" y="334"/>
                  <a:pt x="1815" y="335"/>
                </a:cubicBezTo>
                <a:cubicBezTo>
                  <a:pt x="1813" y="335"/>
                  <a:pt x="1813" y="333"/>
                  <a:pt x="1812" y="332"/>
                </a:cubicBezTo>
                <a:cubicBezTo>
                  <a:pt x="1811" y="332"/>
                  <a:pt x="1810" y="332"/>
                  <a:pt x="1810" y="332"/>
                </a:cubicBezTo>
                <a:cubicBezTo>
                  <a:pt x="1809" y="331"/>
                  <a:pt x="1811" y="330"/>
                  <a:pt x="1811" y="330"/>
                </a:cubicBezTo>
                <a:cubicBezTo>
                  <a:pt x="1812" y="330"/>
                  <a:pt x="1813" y="330"/>
                  <a:pt x="1814" y="329"/>
                </a:cubicBezTo>
                <a:cubicBezTo>
                  <a:pt x="1816" y="329"/>
                  <a:pt x="1817" y="328"/>
                  <a:pt x="1818" y="328"/>
                </a:cubicBezTo>
                <a:cubicBezTo>
                  <a:pt x="1819" y="327"/>
                  <a:pt x="1820" y="327"/>
                  <a:pt x="1822" y="326"/>
                </a:cubicBezTo>
                <a:cubicBezTo>
                  <a:pt x="1823" y="325"/>
                  <a:pt x="1824" y="325"/>
                  <a:pt x="1825" y="324"/>
                </a:cubicBezTo>
                <a:cubicBezTo>
                  <a:pt x="1826" y="324"/>
                  <a:pt x="1826" y="323"/>
                  <a:pt x="1827" y="323"/>
                </a:cubicBezTo>
                <a:cubicBezTo>
                  <a:pt x="1828" y="323"/>
                  <a:pt x="1829" y="323"/>
                  <a:pt x="1829" y="322"/>
                </a:cubicBezTo>
                <a:cubicBezTo>
                  <a:pt x="1829" y="322"/>
                  <a:pt x="1829" y="321"/>
                  <a:pt x="1829" y="320"/>
                </a:cubicBezTo>
                <a:cubicBezTo>
                  <a:pt x="1828" y="318"/>
                  <a:pt x="1826" y="314"/>
                  <a:pt x="1822" y="314"/>
                </a:cubicBezTo>
                <a:cubicBezTo>
                  <a:pt x="1821" y="314"/>
                  <a:pt x="1813" y="315"/>
                  <a:pt x="1813" y="314"/>
                </a:cubicBezTo>
                <a:cubicBezTo>
                  <a:pt x="1813" y="312"/>
                  <a:pt x="1818" y="312"/>
                  <a:pt x="1818" y="311"/>
                </a:cubicBezTo>
                <a:cubicBezTo>
                  <a:pt x="1818" y="310"/>
                  <a:pt x="1816" y="310"/>
                  <a:pt x="1816" y="310"/>
                </a:cubicBezTo>
                <a:cubicBezTo>
                  <a:pt x="1815" y="309"/>
                  <a:pt x="1814" y="308"/>
                  <a:pt x="1813" y="308"/>
                </a:cubicBezTo>
                <a:cubicBezTo>
                  <a:pt x="1811" y="306"/>
                  <a:pt x="1808" y="306"/>
                  <a:pt x="1806" y="306"/>
                </a:cubicBezTo>
                <a:cubicBezTo>
                  <a:pt x="1804" y="306"/>
                  <a:pt x="1802" y="306"/>
                  <a:pt x="1801" y="306"/>
                </a:cubicBezTo>
                <a:cubicBezTo>
                  <a:pt x="1799" y="307"/>
                  <a:pt x="1798" y="308"/>
                  <a:pt x="1796" y="306"/>
                </a:cubicBezTo>
                <a:cubicBezTo>
                  <a:pt x="1795" y="305"/>
                  <a:pt x="1795" y="303"/>
                  <a:pt x="1793" y="302"/>
                </a:cubicBezTo>
                <a:cubicBezTo>
                  <a:pt x="1792" y="301"/>
                  <a:pt x="1791" y="300"/>
                  <a:pt x="1789" y="300"/>
                </a:cubicBezTo>
                <a:cubicBezTo>
                  <a:pt x="1787" y="300"/>
                  <a:pt x="1785" y="299"/>
                  <a:pt x="1783" y="299"/>
                </a:cubicBezTo>
                <a:cubicBezTo>
                  <a:pt x="1779" y="299"/>
                  <a:pt x="1776" y="299"/>
                  <a:pt x="1772" y="299"/>
                </a:cubicBezTo>
                <a:cubicBezTo>
                  <a:pt x="1770" y="299"/>
                  <a:pt x="1769" y="299"/>
                  <a:pt x="1767" y="299"/>
                </a:cubicBezTo>
                <a:cubicBezTo>
                  <a:pt x="1766" y="298"/>
                  <a:pt x="1765" y="299"/>
                  <a:pt x="1763" y="300"/>
                </a:cubicBezTo>
                <a:cubicBezTo>
                  <a:pt x="1761" y="300"/>
                  <a:pt x="1759" y="301"/>
                  <a:pt x="1758" y="301"/>
                </a:cubicBezTo>
                <a:cubicBezTo>
                  <a:pt x="1756" y="301"/>
                  <a:pt x="1754" y="302"/>
                  <a:pt x="1752" y="302"/>
                </a:cubicBezTo>
                <a:cubicBezTo>
                  <a:pt x="1750" y="302"/>
                  <a:pt x="1749" y="302"/>
                  <a:pt x="1747" y="301"/>
                </a:cubicBezTo>
                <a:cubicBezTo>
                  <a:pt x="1745" y="300"/>
                  <a:pt x="1742" y="300"/>
                  <a:pt x="1740" y="299"/>
                </a:cubicBezTo>
                <a:cubicBezTo>
                  <a:pt x="1738" y="299"/>
                  <a:pt x="1737" y="299"/>
                  <a:pt x="1735" y="301"/>
                </a:cubicBezTo>
                <a:cubicBezTo>
                  <a:pt x="1734" y="301"/>
                  <a:pt x="1734" y="302"/>
                  <a:pt x="1733" y="302"/>
                </a:cubicBezTo>
                <a:cubicBezTo>
                  <a:pt x="1732" y="302"/>
                  <a:pt x="1731" y="302"/>
                  <a:pt x="1730" y="302"/>
                </a:cubicBezTo>
                <a:cubicBezTo>
                  <a:pt x="1730" y="303"/>
                  <a:pt x="1729" y="303"/>
                  <a:pt x="1728" y="304"/>
                </a:cubicBezTo>
                <a:cubicBezTo>
                  <a:pt x="1727" y="305"/>
                  <a:pt x="1725" y="303"/>
                  <a:pt x="1723" y="304"/>
                </a:cubicBezTo>
                <a:cubicBezTo>
                  <a:pt x="1722" y="305"/>
                  <a:pt x="1723" y="306"/>
                  <a:pt x="1723" y="307"/>
                </a:cubicBezTo>
                <a:cubicBezTo>
                  <a:pt x="1722" y="309"/>
                  <a:pt x="1719" y="307"/>
                  <a:pt x="1718" y="307"/>
                </a:cubicBezTo>
                <a:cubicBezTo>
                  <a:pt x="1717" y="306"/>
                  <a:pt x="1715" y="306"/>
                  <a:pt x="1714" y="307"/>
                </a:cubicBezTo>
                <a:cubicBezTo>
                  <a:pt x="1712" y="307"/>
                  <a:pt x="1711" y="308"/>
                  <a:pt x="1709" y="309"/>
                </a:cubicBezTo>
                <a:cubicBezTo>
                  <a:pt x="1708" y="310"/>
                  <a:pt x="1706" y="310"/>
                  <a:pt x="1705" y="310"/>
                </a:cubicBezTo>
                <a:cubicBezTo>
                  <a:pt x="1703" y="309"/>
                  <a:pt x="1702" y="309"/>
                  <a:pt x="1700" y="310"/>
                </a:cubicBezTo>
                <a:cubicBezTo>
                  <a:pt x="1699" y="311"/>
                  <a:pt x="1698" y="311"/>
                  <a:pt x="1696" y="311"/>
                </a:cubicBezTo>
                <a:cubicBezTo>
                  <a:pt x="1695" y="311"/>
                  <a:pt x="1693" y="311"/>
                  <a:pt x="1692" y="312"/>
                </a:cubicBezTo>
                <a:cubicBezTo>
                  <a:pt x="1691" y="312"/>
                  <a:pt x="1694" y="313"/>
                  <a:pt x="1694" y="314"/>
                </a:cubicBezTo>
                <a:cubicBezTo>
                  <a:pt x="1695" y="314"/>
                  <a:pt x="1696" y="315"/>
                  <a:pt x="1697" y="315"/>
                </a:cubicBezTo>
                <a:cubicBezTo>
                  <a:pt x="1698" y="315"/>
                  <a:pt x="1700" y="315"/>
                  <a:pt x="1700" y="315"/>
                </a:cubicBezTo>
                <a:cubicBezTo>
                  <a:pt x="1701" y="317"/>
                  <a:pt x="1698" y="317"/>
                  <a:pt x="1697" y="317"/>
                </a:cubicBezTo>
                <a:cubicBezTo>
                  <a:pt x="1696" y="317"/>
                  <a:pt x="1694" y="317"/>
                  <a:pt x="1693" y="317"/>
                </a:cubicBezTo>
                <a:cubicBezTo>
                  <a:pt x="1689" y="316"/>
                  <a:pt x="1685" y="318"/>
                  <a:pt x="1681" y="317"/>
                </a:cubicBezTo>
                <a:cubicBezTo>
                  <a:pt x="1679" y="317"/>
                  <a:pt x="1678" y="315"/>
                  <a:pt x="1677" y="314"/>
                </a:cubicBezTo>
                <a:cubicBezTo>
                  <a:pt x="1676" y="313"/>
                  <a:pt x="1675" y="312"/>
                  <a:pt x="1674" y="311"/>
                </a:cubicBezTo>
                <a:cubicBezTo>
                  <a:pt x="1672" y="309"/>
                  <a:pt x="1669" y="307"/>
                  <a:pt x="1666" y="308"/>
                </a:cubicBezTo>
                <a:cubicBezTo>
                  <a:pt x="1665" y="309"/>
                  <a:pt x="1663" y="310"/>
                  <a:pt x="1662" y="311"/>
                </a:cubicBezTo>
                <a:cubicBezTo>
                  <a:pt x="1662" y="311"/>
                  <a:pt x="1662" y="312"/>
                  <a:pt x="1661" y="313"/>
                </a:cubicBezTo>
                <a:cubicBezTo>
                  <a:pt x="1660" y="313"/>
                  <a:pt x="1660" y="313"/>
                  <a:pt x="1660" y="312"/>
                </a:cubicBezTo>
                <a:cubicBezTo>
                  <a:pt x="1659" y="311"/>
                  <a:pt x="1659" y="309"/>
                  <a:pt x="1657" y="310"/>
                </a:cubicBezTo>
                <a:cubicBezTo>
                  <a:pt x="1656" y="310"/>
                  <a:pt x="1655" y="311"/>
                  <a:pt x="1654" y="311"/>
                </a:cubicBezTo>
                <a:cubicBezTo>
                  <a:pt x="1653" y="312"/>
                  <a:pt x="1651" y="313"/>
                  <a:pt x="1650" y="313"/>
                </a:cubicBezTo>
                <a:cubicBezTo>
                  <a:pt x="1649" y="313"/>
                  <a:pt x="1648" y="313"/>
                  <a:pt x="1647" y="313"/>
                </a:cubicBezTo>
                <a:cubicBezTo>
                  <a:pt x="1646" y="313"/>
                  <a:pt x="1645" y="311"/>
                  <a:pt x="1644" y="310"/>
                </a:cubicBezTo>
                <a:cubicBezTo>
                  <a:pt x="1643" y="309"/>
                  <a:pt x="1643" y="308"/>
                  <a:pt x="1642" y="307"/>
                </a:cubicBezTo>
                <a:cubicBezTo>
                  <a:pt x="1641" y="306"/>
                  <a:pt x="1639" y="305"/>
                  <a:pt x="1638" y="305"/>
                </a:cubicBezTo>
                <a:cubicBezTo>
                  <a:pt x="1637" y="305"/>
                  <a:pt x="1637" y="306"/>
                  <a:pt x="1636" y="307"/>
                </a:cubicBezTo>
                <a:cubicBezTo>
                  <a:pt x="1635" y="308"/>
                  <a:pt x="1634" y="308"/>
                  <a:pt x="1634" y="309"/>
                </a:cubicBezTo>
                <a:cubicBezTo>
                  <a:pt x="1634" y="310"/>
                  <a:pt x="1635" y="310"/>
                  <a:pt x="1635" y="310"/>
                </a:cubicBezTo>
                <a:cubicBezTo>
                  <a:pt x="1635" y="311"/>
                  <a:pt x="1633" y="311"/>
                  <a:pt x="1632" y="311"/>
                </a:cubicBezTo>
                <a:cubicBezTo>
                  <a:pt x="1632" y="311"/>
                  <a:pt x="1631" y="311"/>
                  <a:pt x="1630" y="311"/>
                </a:cubicBezTo>
                <a:cubicBezTo>
                  <a:pt x="1628" y="311"/>
                  <a:pt x="1627" y="311"/>
                  <a:pt x="1625" y="311"/>
                </a:cubicBezTo>
                <a:cubicBezTo>
                  <a:pt x="1624" y="311"/>
                  <a:pt x="1616" y="311"/>
                  <a:pt x="1617" y="310"/>
                </a:cubicBezTo>
                <a:cubicBezTo>
                  <a:pt x="1617" y="309"/>
                  <a:pt x="1618" y="309"/>
                  <a:pt x="1618" y="309"/>
                </a:cubicBezTo>
                <a:cubicBezTo>
                  <a:pt x="1619" y="308"/>
                  <a:pt x="1619" y="307"/>
                  <a:pt x="1620" y="307"/>
                </a:cubicBezTo>
                <a:cubicBezTo>
                  <a:pt x="1621" y="307"/>
                  <a:pt x="1621" y="308"/>
                  <a:pt x="1621" y="308"/>
                </a:cubicBezTo>
                <a:cubicBezTo>
                  <a:pt x="1622" y="309"/>
                  <a:pt x="1623" y="308"/>
                  <a:pt x="1623" y="308"/>
                </a:cubicBezTo>
                <a:cubicBezTo>
                  <a:pt x="1624" y="307"/>
                  <a:pt x="1627" y="308"/>
                  <a:pt x="1627" y="307"/>
                </a:cubicBezTo>
                <a:cubicBezTo>
                  <a:pt x="1628" y="305"/>
                  <a:pt x="1627" y="303"/>
                  <a:pt x="1626" y="303"/>
                </a:cubicBezTo>
                <a:cubicBezTo>
                  <a:pt x="1626" y="302"/>
                  <a:pt x="1625" y="300"/>
                  <a:pt x="1624" y="300"/>
                </a:cubicBezTo>
                <a:cubicBezTo>
                  <a:pt x="1624" y="300"/>
                  <a:pt x="1623" y="299"/>
                  <a:pt x="1623" y="299"/>
                </a:cubicBezTo>
                <a:cubicBezTo>
                  <a:pt x="1622" y="299"/>
                  <a:pt x="1622" y="298"/>
                  <a:pt x="1621" y="298"/>
                </a:cubicBezTo>
                <a:cubicBezTo>
                  <a:pt x="1620" y="297"/>
                  <a:pt x="1619" y="298"/>
                  <a:pt x="1618" y="299"/>
                </a:cubicBezTo>
                <a:cubicBezTo>
                  <a:pt x="1617" y="300"/>
                  <a:pt x="1616" y="300"/>
                  <a:pt x="1616" y="299"/>
                </a:cubicBezTo>
                <a:cubicBezTo>
                  <a:pt x="1616" y="296"/>
                  <a:pt x="1615" y="294"/>
                  <a:pt x="1614" y="292"/>
                </a:cubicBezTo>
                <a:cubicBezTo>
                  <a:pt x="1613" y="291"/>
                  <a:pt x="1612" y="291"/>
                  <a:pt x="1610" y="291"/>
                </a:cubicBezTo>
                <a:cubicBezTo>
                  <a:pt x="1610" y="292"/>
                  <a:pt x="1610" y="292"/>
                  <a:pt x="1609" y="293"/>
                </a:cubicBezTo>
                <a:cubicBezTo>
                  <a:pt x="1609" y="293"/>
                  <a:pt x="1608" y="293"/>
                  <a:pt x="1607" y="293"/>
                </a:cubicBezTo>
                <a:cubicBezTo>
                  <a:pt x="1606" y="294"/>
                  <a:pt x="1604" y="293"/>
                  <a:pt x="1603" y="293"/>
                </a:cubicBezTo>
                <a:cubicBezTo>
                  <a:pt x="1601" y="293"/>
                  <a:pt x="1600" y="292"/>
                  <a:pt x="1598" y="292"/>
                </a:cubicBezTo>
                <a:cubicBezTo>
                  <a:pt x="1597" y="292"/>
                  <a:pt x="1595" y="292"/>
                  <a:pt x="1594" y="292"/>
                </a:cubicBezTo>
                <a:cubicBezTo>
                  <a:pt x="1593" y="293"/>
                  <a:pt x="1593" y="295"/>
                  <a:pt x="1591" y="295"/>
                </a:cubicBezTo>
                <a:cubicBezTo>
                  <a:pt x="1591" y="296"/>
                  <a:pt x="1590" y="296"/>
                  <a:pt x="1590" y="297"/>
                </a:cubicBezTo>
                <a:cubicBezTo>
                  <a:pt x="1590" y="297"/>
                  <a:pt x="1589" y="298"/>
                  <a:pt x="1588" y="297"/>
                </a:cubicBezTo>
                <a:cubicBezTo>
                  <a:pt x="1587" y="297"/>
                  <a:pt x="1590" y="295"/>
                  <a:pt x="1591" y="295"/>
                </a:cubicBezTo>
                <a:cubicBezTo>
                  <a:pt x="1592" y="294"/>
                  <a:pt x="1592" y="293"/>
                  <a:pt x="1590" y="293"/>
                </a:cubicBezTo>
                <a:cubicBezTo>
                  <a:pt x="1590" y="293"/>
                  <a:pt x="1589" y="292"/>
                  <a:pt x="1588" y="292"/>
                </a:cubicBezTo>
                <a:cubicBezTo>
                  <a:pt x="1588" y="291"/>
                  <a:pt x="1589" y="291"/>
                  <a:pt x="1590" y="291"/>
                </a:cubicBezTo>
                <a:cubicBezTo>
                  <a:pt x="1590" y="291"/>
                  <a:pt x="1591" y="292"/>
                  <a:pt x="1592" y="292"/>
                </a:cubicBezTo>
                <a:cubicBezTo>
                  <a:pt x="1592" y="292"/>
                  <a:pt x="1593" y="292"/>
                  <a:pt x="1594" y="291"/>
                </a:cubicBezTo>
                <a:cubicBezTo>
                  <a:pt x="1595" y="291"/>
                  <a:pt x="1596" y="291"/>
                  <a:pt x="1596" y="291"/>
                </a:cubicBezTo>
                <a:cubicBezTo>
                  <a:pt x="1597" y="291"/>
                  <a:pt x="1598" y="291"/>
                  <a:pt x="1599" y="291"/>
                </a:cubicBezTo>
                <a:cubicBezTo>
                  <a:pt x="1600" y="291"/>
                  <a:pt x="1600" y="291"/>
                  <a:pt x="1601" y="290"/>
                </a:cubicBezTo>
                <a:cubicBezTo>
                  <a:pt x="1601" y="290"/>
                  <a:pt x="1602" y="290"/>
                  <a:pt x="1603" y="290"/>
                </a:cubicBezTo>
                <a:cubicBezTo>
                  <a:pt x="1604" y="290"/>
                  <a:pt x="1604" y="290"/>
                  <a:pt x="1605" y="290"/>
                </a:cubicBezTo>
                <a:cubicBezTo>
                  <a:pt x="1606" y="290"/>
                  <a:pt x="1606" y="289"/>
                  <a:pt x="1606" y="288"/>
                </a:cubicBezTo>
                <a:cubicBezTo>
                  <a:pt x="1605" y="288"/>
                  <a:pt x="1604" y="288"/>
                  <a:pt x="1603" y="288"/>
                </a:cubicBezTo>
                <a:cubicBezTo>
                  <a:pt x="1602" y="288"/>
                  <a:pt x="1601" y="288"/>
                  <a:pt x="1600" y="288"/>
                </a:cubicBezTo>
                <a:cubicBezTo>
                  <a:pt x="1599" y="288"/>
                  <a:pt x="1597" y="287"/>
                  <a:pt x="1596" y="287"/>
                </a:cubicBezTo>
                <a:cubicBezTo>
                  <a:pt x="1594" y="287"/>
                  <a:pt x="1593" y="287"/>
                  <a:pt x="1591" y="287"/>
                </a:cubicBezTo>
                <a:cubicBezTo>
                  <a:pt x="1590" y="286"/>
                  <a:pt x="1588" y="287"/>
                  <a:pt x="1586" y="286"/>
                </a:cubicBezTo>
                <a:cubicBezTo>
                  <a:pt x="1586" y="286"/>
                  <a:pt x="1583" y="286"/>
                  <a:pt x="1583" y="284"/>
                </a:cubicBezTo>
                <a:cubicBezTo>
                  <a:pt x="1583" y="284"/>
                  <a:pt x="1584" y="284"/>
                  <a:pt x="1584" y="283"/>
                </a:cubicBezTo>
                <a:cubicBezTo>
                  <a:pt x="1583" y="283"/>
                  <a:pt x="1582" y="283"/>
                  <a:pt x="1582" y="283"/>
                </a:cubicBezTo>
                <a:cubicBezTo>
                  <a:pt x="1581" y="282"/>
                  <a:pt x="1580" y="282"/>
                  <a:pt x="1580" y="281"/>
                </a:cubicBezTo>
                <a:cubicBezTo>
                  <a:pt x="1581" y="281"/>
                  <a:pt x="1582" y="282"/>
                  <a:pt x="1582" y="282"/>
                </a:cubicBezTo>
                <a:cubicBezTo>
                  <a:pt x="1583" y="283"/>
                  <a:pt x="1585" y="283"/>
                  <a:pt x="1586" y="283"/>
                </a:cubicBezTo>
                <a:cubicBezTo>
                  <a:pt x="1588" y="284"/>
                  <a:pt x="1590" y="284"/>
                  <a:pt x="1591" y="284"/>
                </a:cubicBezTo>
                <a:cubicBezTo>
                  <a:pt x="1593" y="284"/>
                  <a:pt x="1594" y="284"/>
                  <a:pt x="1595" y="284"/>
                </a:cubicBezTo>
                <a:cubicBezTo>
                  <a:pt x="1596" y="284"/>
                  <a:pt x="1597" y="285"/>
                  <a:pt x="1598" y="285"/>
                </a:cubicBezTo>
                <a:cubicBezTo>
                  <a:pt x="1600" y="285"/>
                  <a:pt x="1602" y="285"/>
                  <a:pt x="1605" y="284"/>
                </a:cubicBezTo>
                <a:cubicBezTo>
                  <a:pt x="1606" y="284"/>
                  <a:pt x="1608" y="284"/>
                  <a:pt x="1610" y="284"/>
                </a:cubicBezTo>
                <a:cubicBezTo>
                  <a:pt x="1614" y="285"/>
                  <a:pt x="1618" y="286"/>
                  <a:pt x="1622" y="285"/>
                </a:cubicBezTo>
                <a:cubicBezTo>
                  <a:pt x="1623" y="285"/>
                  <a:pt x="1625" y="284"/>
                  <a:pt x="1625" y="283"/>
                </a:cubicBezTo>
                <a:cubicBezTo>
                  <a:pt x="1626" y="282"/>
                  <a:pt x="1626" y="281"/>
                  <a:pt x="1626" y="280"/>
                </a:cubicBezTo>
                <a:cubicBezTo>
                  <a:pt x="1626" y="280"/>
                  <a:pt x="1625" y="280"/>
                  <a:pt x="1624" y="279"/>
                </a:cubicBezTo>
                <a:cubicBezTo>
                  <a:pt x="1623" y="279"/>
                  <a:pt x="1621" y="278"/>
                  <a:pt x="1620" y="278"/>
                </a:cubicBezTo>
                <a:cubicBezTo>
                  <a:pt x="1618" y="278"/>
                  <a:pt x="1616" y="278"/>
                  <a:pt x="1614" y="278"/>
                </a:cubicBezTo>
                <a:cubicBezTo>
                  <a:pt x="1612" y="277"/>
                  <a:pt x="1611" y="276"/>
                  <a:pt x="1609" y="276"/>
                </a:cubicBezTo>
                <a:cubicBezTo>
                  <a:pt x="1607" y="275"/>
                  <a:pt x="1605" y="275"/>
                  <a:pt x="1604" y="275"/>
                </a:cubicBezTo>
                <a:cubicBezTo>
                  <a:pt x="1600" y="274"/>
                  <a:pt x="1596" y="275"/>
                  <a:pt x="1593" y="274"/>
                </a:cubicBezTo>
                <a:cubicBezTo>
                  <a:pt x="1591" y="273"/>
                  <a:pt x="1588" y="273"/>
                  <a:pt x="1586" y="272"/>
                </a:cubicBezTo>
                <a:cubicBezTo>
                  <a:pt x="1586" y="272"/>
                  <a:pt x="1585" y="272"/>
                  <a:pt x="1584" y="272"/>
                </a:cubicBezTo>
                <a:cubicBezTo>
                  <a:pt x="1583" y="271"/>
                  <a:pt x="1582" y="271"/>
                  <a:pt x="1582" y="270"/>
                </a:cubicBezTo>
                <a:cubicBezTo>
                  <a:pt x="1583" y="270"/>
                  <a:pt x="1584" y="271"/>
                  <a:pt x="1584" y="271"/>
                </a:cubicBezTo>
                <a:cubicBezTo>
                  <a:pt x="1585" y="271"/>
                  <a:pt x="1586" y="271"/>
                  <a:pt x="1586" y="271"/>
                </a:cubicBezTo>
                <a:cubicBezTo>
                  <a:pt x="1588" y="271"/>
                  <a:pt x="1590" y="271"/>
                  <a:pt x="1592" y="272"/>
                </a:cubicBezTo>
                <a:cubicBezTo>
                  <a:pt x="1593" y="272"/>
                  <a:pt x="1595" y="272"/>
                  <a:pt x="1596" y="272"/>
                </a:cubicBezTo>
                <a:cubicBezTo>
                  <a:pt x="1599" y="271"/>
                  <a:pt x="1595" y="268"/>
                  <a:pt x="1594" y="267"/>
                </a:cubicBezTo>
                <a:cubicBezTo>
                  <a:pt x="1593" y="266"/>
                  <a:pt x="1592" y="265"/>
                  <a:pt x="1591" y="264"/>
                </a:cubicBezTo>
                <a:cubicBezTo>
                  <a:pt x="1588" y="263"/>
                  <a:pt x="1585" y="262"/>
                  <a:pt x="1582" y="262"/>
                </a:cubicBezTo>
                <a:cubicBezTo>
                  <a:pt x="1578" y="262"/>
                  <a:pt x="1575" y="262"/>
                  <a:pt x="1571" y="263"/>
                </a:cubicBezTo>
                <a:cubicBezTo>
                  <a:pt x="1569" y="263"/>
                  <a:pt x="1568" y="264"/>
                  <a:pt x="1566" y="265"/>
                </a:cubicBezTo>
                <a:cubicBezTo>
                  <a:pt x="1564" y="265"/>
                  <a:pt x="1563" y="265"/>
                  <a:pt x="1561" y="265"/>
                </a:cubicBezTo>
                <a:cubicBezTo>
                  <a:pt x="1560" y="265"/>
                  <a:pt x="1559" y="265"/>
                  <a:pt x="1558" y="265"/>
                </a:cubicBezTo>
                <a:cubicBezTo>
                  <a:pt x="1557" y="266"/>
                  <a:pt x="1557" y="266"/>
                  <a:pt x="1556" y="266"/>
                </a:cubicBezTo>
                <a:cubicBezTo>
                  <a:pt x="1555" y="266"/>
                  <a:pt x="1553" y="266"/>
                  <a:pt x="1552" y="265"/>
                </a:cubicBezTo>
                <a:cubicBezTo>
                  <a:pt x="1549" y="265"/>
                  <a:pt x="1546" y="266"/>
                  <a:pt x="1544" y="269"/>
                </a:cubicBezTo>
                <a:cubicBezTo>
                  <a:pt x="1543" y="271"/>
                  <a:pt x="1540" y="274"/>
                  <a:pt x="1537" y="274"/>
                </a:cubicBezTo>
                <a:cubicBezTo>
                  <a:pt x="1537" y="274"/>
                  <a:pt x="1536" y="274"/>
                  <a:pt x="1536" y="273"/>
                </a:cubicBezTo>
                <a:cubicBezTo>
                  <a:pt x="1536" y="272"/>
                  <a:pt x="1538" y="272"/>
                  <a:pt x="1538" y="272"/>
                </a:cubicBezTo>
                <a:cubicBezTo>
                  <a:pt x="1540" y="272"/>
                  <a:pt x="1540" y="271"/>
                  <a:pt x="1541" y="270"/>
                </a:cubicBezTo>
                <a:cubicBezTo>
                  <a:pt x="1542" y="269"/>
                  <a:pt x="1543" y="267"/>
                  <a:pt x="1544" y="266"/>
                </a:cubicBezTo>
                <a:cubicBezTo>
                  <a:pt x="1545" y="265"/>
                  <a:pt x="1546" y="265"/>
                  <a:pt x="1546" y="263"/>
                </a:cubicBezTo>
                <a:cubicBezTo>
                  <a:pt x="1546" y="261"/>
                  <a:pt x="1544" y="261"/>
                  <a:pt x="1543" y="260"/>
                </a:cubicBezTo>
                <a:cubicBezTo>
                  <a:pt x="1542" y="259"/>
                  <a:pt x="1541" y="258"/>
                  <a:pt x="1540" y="257"/>
                </a:cubicBezTo>
                <a:cubicBezTo>
                  <a:pt x="1539" y="255"/>
                  <a:pt x="1536" y="253"/>
                  <a:pt x="1534" y="252"/>
                </a:cubicBezTo>
                <a:cubicBezTo>
                  <a:pt x="1531" y="251"/>
                  <a:pt x="1528" y="251"/>
                  <a:pt x="1525" y="252"/>
                </a:cubicBezTo>
                <a:cubicBezTo>
                  <a:pt x="1523" y="252"/>
                  <a:pt x="1521" y="252"/>
                  <a:pt x="1520" y="251"/>
                </a:cubicBezTo>
                <a:cubicBezTo>
                  <a:pt x="1518" y="251"/>
                  <a:pt x="1516" y="250"/>
                  <a:pt x="1515" y="250"/>
                </a:cubicBezTo>
                <a:cubicBezTo>
                  <a:pt x="1513" y="250"/>
                  <a:pt x="1511" y="249"/>
                  <a:pt x="1510" y="249"/>
                </a:cubicBezTo>
                <a:cubicBezTo>
                  <a:pt x="1509" y="249"/>
                  <a:pt x="1507" y="248"/>
                  <a:pt x="1506" y="248"/>
                </a:cubicBezTo>
                <a:cubicBezTo>
                  <a:pt x="1504" y="248"/>
                  <a:pt x="1503" y="247"/>
                  <a:pt x="1501" y="247"/>
                </a:cubicBezTo>
                <a:cubicBezTo>
                  <a:pt x="1498" y="245"/>
                  <a:pt x="1494" y="246"/>
                  <a:pt x="1490" y="246"/>
                </a:cubicBezTo>
                <a:cubicBezTo>
                  <a:pt x="1488" y="246"/>
                  <a:pt x="1486" y="245"/>
                  <a:pt x="1484" y="246"/>
                </a:cubicBezTo>
                <a:cubicBezTo>
                  <a:pt x="1483" y="246"/>
                  <a:pt x="1481" y="246"/>
                  <a:pt x="1480" y="247"/>
                </a:cubicBezTo>
                <a:cubicBezTo>
                  <a:pt x="1480" y="248"/>
                  <a:pt x="1480" y="249"/>
                  <a:pt x="1480" y="249"/>
                </a:cubicBezTo>
                <a:cubicBezTo>
                  <a:pt x="1479" y="250"/>
                  <a:pt x="1478" y="250"/>
                  <a:pt x="1478" y="250"/>
                </a:cubicBezTo>
                <a:cubicBezTo>
                  <a:pt x="1476" y="250"/>
                  <a:pt x="1475" y="250"/>
                  <a:pt x="1473" y="249"/>
                </a:cubicBezTo>
                <a:cubicBezTo>
                  <a:pt x="1473" y="249"/>
                  <a:pt x="1472" y="249"/>
                  <a:pt x="1472" y="249"/>
                </a:cubicBezTo>
                <a:cubicBezTo>
                  <a:pt x="1471" y="250"/>
                  <a:pt x="1472" y="250"/>
                  <a:pt x="1471" y="251"/>
                </a:cubicBezTo>
                <a:cubicBezTo>
                  <a:pt x="1471" y="252"/>
                  <a:pt x="1468" y="252"/>
                  <a:pt x="1470" y="254"/>
                </a:cubicBezTo>
                <a:cubicBezTo>
                  <a:pt x="1471" y="254"/>
                  <a:pt x="1472" y="254"/>
                  <a:pt x="1474" y="255"/>
                </a:cubicBezTo>
                <a:cubicBezTo>
                  <a:pt x="1474" y="255"/>
                  <a:pt x="1475" y="256"/>
                  <a:pt x="1476" y="256"/>
                </a:cubicBezTo>
                <a:cubicBezTo>
                  <a:pt x="1476" y="256"/>
                  <a:pt x="1477" y="256"/>
                  <a:pt x="1478" y="256"/>
                </a:cubicBezTo>
                <a:cubicBezTo>
                  <a:pt x="1478" y="256"/>
                  <a:pt x="1480" y="257"/>
                  <a:pt x="1479" y="257"/>
                </a:cubicBezTo>
                <a:cubicBezTo>
                  <a:pt x="1479" y="258"/>
                  <a:pt x="1478" y="258"/>
                  <a:pt x="1477" y="258"/>
                </a:cubicBezTo>
                <a:cubicBezTo>
                  <a:pt x="1477" y="258"/>
                  <a:pt x="1476" y="258"/>
                  <a:pt x="1476" y="259"/>
                </a:cubicBezTo>
                <a:cubicBezTo>
                  <a:pt x="1477" y="259"/>
                  <a:pt x="1478" y="259"/>
                  <a:pt x="1478" y="260"/>
                </a:cubicBezTo>
                <a:cubicBezTo>
                  <a:pt x="1478" y="261"/>
                  <a:pt x="1474" y="260"/>
                  <a:pt x="1473" y="260"/>
                </a:cubicBezTo>
                <a:cubicBezTo>
                  <a:pt x="1472" y="260"/>
                  <a:pt x="1470" y="259"/>
                  <a:pt x="1469" y="260"/>
                </a:cubicBezTo>
                <a:cubicBezTo>
                  <a:pt x="1467" y="262"/>
                  <a:pt x="1472" y="262"/>
                  <a:pt x="1472" y="262"/>
                </a:cubicBezTo>
                <a:cubicBezTo>
                  <a:pt x="1474" y="262"/>
                  <a:pt x="1475" y="262"/>
                  <a:pt x="1477" y="263"/>
                </a:cubicBezTo>
                <a:cubicBezTo>
                  <a:pt x="1478" y="263"/>
                  <a:pt x="1479" y="264"/>
                  <a:pt x="1480" y="265"/>
                </a:cubicBezTo>
                <a:cubicBezTo>
                  <a:pt x="1481" y="265"/>
                  <a:pt x="1481" y="265"/>
                  <a:pt x="1482" y="265"/>
                </a:cubicBezTo>
                <a:cubicBezTo>
                  <a:pt x="1483" y="266"/>
                  <a:pt x="1483" y="266"/>
                  <a:pt x="1483" y="267"/>
                </a:cubicBezTo>
                <a:cubicBezTo>
                  <a:pt x="1484" y="267"/>
                  <a:pt x="1485" y="267"/>
                  <a:pt x="1485" y="267"/>
                </a:cubicBezTo>
                <a:cubicBezTo>
                  <a:pt x="1486" y="267"/>
                  <a:pt x="1487" y="268"/>
                  <a:pt x="1487" y="268"/>
                </a:cubicBezTo>
                <a:cubicBezTo>
                  <a:pt x="1489" y="268"/>
                  <a:pt x="1493" y="266"/>
                  <a:pt x="1494" y="268"/>
                </a:cubicBezTo>
                <a:cubicBezTo>
                  <a:pt x="1493" y="269"/>
                  <a:pt x="1491" y="268"/>
                  <a:pt x="1489" y="269"/>
                </a:cubicBezTo>
                <a:cubicBezTo>
                  <a:pt x="1489" y="269"/>
                  <a:pt x="1488" y="269"/>
                  <a:pt x="1487" y="270"/>
                </a:cubicBezTo>
                <a:cubicBezTo>
                  <a:pt x="1487" y="270"/>
                  <a:pt x="1486" y="270"/>
                  <a:pt x="1485" y="270"/>
                </a:cubicBezTo>
                <a:cubicBezTo>
                  <a:pt x="1484" y="272"/>
                  <a:pt x="1487" y="273"/>
                  <a:pt x="1488" y="273"/>
                </a:cubicBezTo>
                <a:cubicBezTo>
                  <a:pt x="1489" y="273"/>
                  <a:pt x="1489" y="274"/>
                  <a:pt x="1490" y="275"/>
                </a:cubicBezTo>
                <a:cubicBezTo>
                  <a:pt x="1490" y="275"/>
                  <a:pt x="1491" y="275"/>
                  <a:pt x="1492" y="275"/>
                </a:cubicBezTo>
                <a:cubicBezTo>
                  <a:pt x="1494" y="276"/>
                  <a:pt x="1495" y="275"/>
                  <a:pt x="1497" y="276"/>
                </a:cubicBezTo>
                <a:cubicBezTo>
                  <a:pt x="1499" y="276"/>
                  <a:pt x="1501" y="276"/>
                  <a:pt x="1503" y="276"/>
                </a:cubicBezTo>
                <a:cubicBezTo>
                  <a:pt x="1504" y="277"/>
                  <a:pt x="1506" y="277"/>
                  <a:pt x="1504" y="278"/>
                </a:cubicBezTo>
                <a:cubicBezTo>
                  <a:pt x="1504" y="279"/>
                  <a:pt x="1503" y="278"/>
                  <a:pt x="1502" y="279"/>
                </a:cubicBezTo>
                <a:cubicBezTo>
                  <a:pt x="1501" y="279"/>
                  <a:pt x="1500" y="280"/>
                  <a:pt x="1500" y="281"/>
                </a:cubicBezTo>
                <a:cubicBezTo>
                  <a:pt x="1500" y="282"/>
                  <a:pt x="1503" y="281"/>
                  <a:pt x="1504" y="281"/>
                </a:cubicBezTo>
                <a:cubicBezTo>
                  <a:pt x="1506" y="281"/>
                  <a:pt x="1507" y="281"/>
                  <a:pt x="1508" y="281"/>
                </a:cubicBezTo>
                <a:cubicBezTo>
                  <a:pt x="1510" y="281"/>
                  <a:pt x="1511" y="280"/>
                  <a:pt x="1513" y="280"/>
                </a:cubicBezTo>
                <a:cubicBezTo>
                  <a:pt x="1514" y="279"/>
                  <a:pt x="1516" y="280"/>
                  <a:pt x="1518" y="280"/>
                </a:cubicBezTo>
                <a:cubicBezTo>
                  <a:pt x="1519" y="281"/>
                  <a:pt x="1521" y="280"/>
                  <a:pt x="1523" y="280"/>
                </a:cubicBezTo>
                <a:cubicBezTo>
                  <a:pt x="1525" y="280"/>
                  <a:pt x="1527" y="281"/>
                  <a:pt x="1529" y="281"/>
                </a:cubicBezTo>
                <a:cubicBezTo>
                  <a:pt x="1530" y="281"/>
                  <a:pt x="1532" y="281"/>
                  <a:pt x="1533" y="281"/>
                </a:cubicBezTo>
                <a:cubicBezTo>
                  <a:pt x="1533" y="280"/>
                  <a:pt x="1534" y="279"/>
                  <a:pt x="1534" y="279"/>
                </a:cubicBezTo>
                <a:cubicBezTo>
                  <a:pt x="1535" y="278"/>
                  <a:pt x="1536" y="279"/>
                  <a:pt x="1537" y="279"/>
                </a:cubicBezTo>
                <a:cubicBezTo>
                  <a:pt x="1538" y="279"/>
                  <a:pt x="1540" y="279"/>
                  <a:pt x="1541" y="278"/>
                </a:cubicBezTo>
                <a:cubicBezTo>
                  <a:pt x="1543" y="277"/>
                  <a:pt x="1544" y="276"/>
                  <a:pt x="1546" y="276"/>
                </a:cubicBezTo>
                <a:cubicBezTo>
                  <a:pt x="1546" y="276"/>
                  <a:pt x="1547" y="277"/>
                  <a:pt x="1547" y="277"/>
                </a:cubicBezTo>
                <a:cubicBezTo>
                  <a:pt x="1548" y="278"/>
                  <a:pt x="1548" y="279"/>
                  <a:pt x="1548" y="280"/>
                </a:cubicBezTo>
                <a:cubicBezTo>
                  <a:pt x="1549" y="281"/>
                  <a:pt x="1550" y="281"/>
                  <a:pt x="1551" y="282"/>
                </a:cubicBezTo>
                <a:cubicBezTo>
                  <a:pt x="1552" y="283"/>
                  <a:pt x="1553" y="283"/>
                  <a:pt x="1554" y="284"/>
                </a:cubicBezTo>
                <a:cubicBezTo>
                  <a:pt x="1555" y="286"/>
                  <a:pt x="1556" y="286"/>
                  <a:pt x="1556" y="288"/>
                </a:cubicBezTo>
                <a:cubicBezTo>
                  <a:pt x="1556" y="290"/>
                  <a:pt x="1556" y="291"/>
                  <a:pt x="1557" y="292"/>
                </a:cubicBezTo>
                <a:cubicBezTo>
                  <a:pt x="1558" y="292"/>
                  <a:pt x="1559" y="293"/>
                  <a:pt x="1560" y="293"/>
                </a:cubicBezTo>
                <a:cubicBezTo>
                  <a:pt x="1560" y="294"/>
                  <a:pt x="1561" y="294"/>
                  <a:pt x="1562" y="295"/>
                </a:cubicBezTo>
                <a:cubicBezTo>
                  <a:pt x="1563" y="297"/>
                  <a:pt x="1567" y="296"/>
                  <a:pt x="1567" y="300"/>
                </a:cubicBezTo>
                <a:cubicBezTo>
                  <a:pt x="1567" y="301"/>
                  <a:pt x="1567" y="301"/>
                  <a:pt x="1567" y="302"/>
                </a:cubicBezTo>
                <a:cubicBezTo>
                  <a:pt x="1566" y="303"/>
                  <a:pt x="1567" y="303"/>
                  <a:pt x="1567" y="304"/>
                </a:cubicBezTo>
                <a:cubicBezTo>
                  <a:pt x="1568" y="305"/>
                  <a:pt x="1569" y="306"/>
                  <a:pt x="1568" y="308"/>
                </a:cubicBezTo>
                <a:cubicBezTo>
                  <a:pt x="1568" y="309"/>
                  <a:pt x="1568" y="310"/>
                  <a:pt x="1567" y="310"/>
                </a:cubicBezTo>
                <a:cubicBezTo>
                  <a:pt x="1567" y="311"/>
                  <a:pt x="1566" y="310"/>
                  <a:pt x="1565" y="311"/>
                </a:cubicBezTo>
                <a:cubicBezTo>
                  <a:pt x="1563" y="312"/>
                  <a:pt x="1563" y="313"/>
                  <a:pt x="1562" y="315"/>
                </a:cubicBezTo>
                <a:cubicBezTo>
                  <a:pt x="1561" y="315"/>
                  <a:pt x="1561" y="315"/>
                  <a:pt x="1561" y="316"/>
                </a:cubicBezTo>
                <a:cubicBezTo>
                  <a:pt x="1561" y="317"/>
                  <a:pt x="1561" y="317"/>
                  <a:pt x="1562" y="318"/>
                </a:cubicBezTo>
                <a:cubicBezTo>
                  <a:pt x="1562" y="320"/>
                  <a:pt x="1560" y="321"/>
                  <a:pt x="1560" y="322"/>
                </a:cubicBezTo>
                <a:cubicBezTo>
                  <a:pt x="1559" y="324"/>
                  <a:pt x="1560" y="325"/>
                  <a:pt x="1561" y="326"/>
                </a:cubicBezTo>
                <a:cubicBezTo>
                  <a:pt x="1563" y="328"/>
                  <a:pt x="1565" y="329"/>
                  <a:pt x="1566" y="332"/>
                </a:cubicBezTo>
                <a:cubicBezTo>
                  <a:pt x="1567" y="333"/>
                  <a:pt x="1567" y="334"/>
                  <a:pt x="1567" y="335"/>
                </a:cubicBezTo>
                <a:cubicBezTo>
                  <a:pt x="1569" y="337"/>
                  <a:pt x="1568" y="339"/>
                  <a:pt x="1568" y="340"/>
                </a:cubicBezTo>
                <a:cubicBezTo>
                  <a:pt x="1568" y="342"/>
                  <a:pt x="1569" y="343"/>
                  <a:pt x="1570" y="344"/>
                </a:cubicBezTo>
                <a:cubicBezTo>
                  <a:pt x="1572" y="345"/>
                  <a:pt x="1572" y="347"/>
                  <a:pt x="1574" y="347"/>
                </a:cubicBezTo>
                <a:cubicBezTo>
                  <a:pt x="1574" y="346"/>
                  <a:pt x="1575" y="346"/>
                  <a:pt x="1575" y="346"/>
                </a:cubicBezTo>
                <a:cubicBezTo>
                  <a:pt x="1576" y="346"/>
                  <a:pt x="1577" y="347"/>
                  <a:pt x="1577" y="348"/>
                </a:cubicBezTo>
                <a:cubicBezTo>
                  <a:pt x="1578" y="349"/>
                  <a:pt x="1580" y="349"/>
                  <a:pt x="1582" y="348"/>
                </a:cubicBezTo>
                <a:cubicBezTo>
                  <a:pt x="1582" y="348"/>
                  <a:pt x="1583" y="346"/>
                  <a:pt x="1584" y="347"/>
                </a:cubicBezTo>
                <a:cubicBezTo>
                  <a:pt x="1585" y="347"/>
                  <a:pt x="1585" y="349"/>
                  <a:pt x="1586" y="348"/>
                </a:cubicBezTo>
                <a:cubicBezTo>
                  <a:pt x="1587" y="347"/>
                  <a:pt x="1586" y="346"/>
                  <a:pt x="1587" y="345"/>
                </a:cubicBezTo>
                <a:cubicBezTo>
                  <a:pt x="1587" y="344"/>
                  <a:pt x="1588" y="344"/>
                  <a:pt x="1589" y="343"/>
                </a:cubicBezTo>
                <a:cubicBezTo>
                  <a:pt x="1589" y="343"/>
                  <a:pt x="1590" y="342"/>
                  <a:pt x="1591" y="342"/>
                </a:cubicBezTo>
                <a:cubicBezTo>
                  <a:pt x="1591" y="341"/>
                  <a:pt x="1593" y="340"/>
                  <a:pt x="1594" y="340"/>
                </a:cubicBezTo>
                <a:cubicBezTo>
                  <a:pt x="1596" y="339"/>
                  <a:pt x="1593" y="343"/>
                  <a:pt x="1593" y="343"/>
                </a:cubicBezTo>
                <a:cubicBezTo>
                  <a:pt x="1593" y="344"/>
                  <a:pt x="1590" y="345"/>
                  <a:pt x="1590" y="346"/>
                </a:cubicBezTo>
                <a:cubicBezTo>
                  <a:pt x="1590" y="347"/>
                  <a:pt x="1591" y="347"/>
                  <a:pt x="1592" y="347"/>
                </a:cubicBezTo>
                <a:cubicBezTo>
                  <a:pt x="1593" y="346"/>
                  <a:pt x="1593" y="346"/>
                  <a:pt x="1593" y="345"/>
                </a:cubicBezTo>
                <a:cubicBezTo>
                  <a:pt x="1594" y="344"/>
                  <a:pt x="1595" y="344"/>
                  <a:pt x="1595" y="345"/>
                </a:cubicBezTo>
                <a:cubicBezTo>
                  <a:pt x="1596" y="345"/>
                  <a:pt x="1595" y="346"/>
                  <a:pt x="1596" y="347"/>
                </a:cubicBezTo>
                <a:close/>
                <a:moveTo>
                  <a:pt x="1483" y="556"/>
                </a:moveTo>
                <a:cubicBezTo>
                  <a:pt x="1483" y="554"/>
                  <a:pt x="1479" y="552"/>
                  <a:pt x="1477" y="551"/>
                </a:cubicBezTo>
                <a:cubicBezTo>
                  <a:pt x="1474" y="549"/>
                  <a:pt x="1471" y="548"/>
                  <a:pt x="1468" y="546"/>
                </a:cubicBezTo>
                <a:cubicBezTo>
                  <a:pt x="1465" y="544"/>
                  <a:pt x="1462" y="542"/>
                  <a:pt x="1459" y="540"/>
                </a:cubicBezTo>
                <a:cubicBezTo>
                  <a:pt x="1457" y="539"/>
                  <a:pt x="1456" y="538"/>
                  <a:pt x="1454" y="537"/>
                </a:cubicBezTo>
                <a:cubicBezTo>
                  <a:pt x="1453" y="536"/>
                  <a:pt x="1451" y="535"/>
                  <a:pt x="1450" y="535"/>
                </a:cubicBezTo>
                <a:cubicBezTo>
                  <a:pt x="1449" y="534"/>
                  <a:pt x="1448" y="532"/>
                  <a:pt x="1446" y="533"/>
                </a:cubicBezTo>
                <a:cubicBezTo>
                  <a:pt x="1445" y="533"/>
                  <a:pt x="1443" y="535"/>
                  <a:pt x="1442" y="536"/>
                </a:cubicBezTo>
                <a:cubicBezTo>
                  <a:pt x="1441" y="537"/>
                  <a:pt x="1440" y="538"/>
                  <a:pt x="1439" y="540"/>
                </a:cubicBezTo>
                <a:cubicBezTo>
                  <a:pt x="1439" y="540"/>
                  <a:pt x="1439" y="541"/>
                  <a:pt x="1439" y="542"/>
                </a:cubicBezTo>
                <a:cubicBezTo>
                  <a:pt x="1437" y="544"/>
                  <a:pt x="1436" y="543"/>
                  <a:pt x="1435" y="543"/>
                </a:cubicBezTo>
                <a:cubicBezTo>
                  <a:pt x="1434" y="544"/>
                  <a:pt x="1433" y="544"/>
                  <a:pt x="1434" y="545"/>
                </a:cubicBezTo>
                <a:cubicBezTo>
                  <a:pt x="1434" y="546"/>
                  <a:pt x="1434" y="546"/>
                  <a:pt x="1433" y="547"/>
                </a:cubicBezTo>
                <a:cubicBezTo>
                  <a:pt x="1433" y="548"/>
                  <a:pt x="1433" y="548"/>
                  <a:pt x="1434" y="549"/>
                </a:cubicBezTo>
                <a:cubicBezTo>
                  <a:pt x="1434" y="550"/>
                  <a:pt x="1434" y="550"/>
                  <a:pt x="1435" y="551"/>
                </a:cubicBezTo>
                <a:cubicBezTo>
                  <a:pt x="1435" y="552"/>
                  <a:pt x="1436" y="552"/>
                  <a:pt x="1437" y="552"/>
                </a:cubicBezTo>
                <a:cubicBezTo>
                  <a:pt x="1437" y="553"/>
                  <a:pt x="1438" y="553"/>
                  <a:pt x="1437" y="554"/>
                </a:cubicBezTo>
                <a:cubicBezTo>
                  <a:pt x="1436" y="555"/>
                  <a:pt x="1434" y="554"/>
                  <a:pt x="1433" y="554"/>
                </a:cubicBezTo>
                <a:cubicBezTo>
                  <a:pt x="1431" y="554"/>
                  <a:pt x="1432" y="557"/>
                  <a:pt x="1431" y="558"/>
                </a:cubicBezTo>
                <a:cubicBezTo>
                  <a:pt x="1430" y="559"/>
                  <a:pt x="1429" y="559"/>
                  <a:pt x="1427" y="560"/>
                </a:cubicBezTo>
                <a:cubicBezTo>
                  <a:pt x="1426" y="560"/>
                  <a:pt x="1424" y="560"/>
                  <a:pt x="1423" y="560"/>
                </a:cubicBezTo>
                <a:cubicBezTo>
                  <a:pt x="1420" y="560"/>
                  <a:pt x="1417" y="559"/>
                  <a:pt x="1414" y="561"/>
                </a:cubicBezTo>
                <a:cubicBezTo>
                  <a:pt x="1413" y="562"/>
                  <a:pt x="1413" y="563"/>
                  <a:pt x="1413" y="564"/>
                </a:cubicBezTo>
                <a:cubicBezTo>
                  <a:pt x="1414" y="565"/>
                  <a:pt x="1414" y="566"/>
                  <a:pt x="1415" y="567"/>
                </a:cubicBezTo>
                <a:cubicBezTo>
                  <a:pt x="1416" y="568"/>
                  <a:pt x="1418" y="568"/>
                  <a:pt x="1418" y="569"/>
                </a:cubicBezTo>
                <a:cubicBezTo>
                  <a:pt x="1419" y="570"/>
                  <a:pt x="1419" y="573"/>
                  <a:pt x="1421" y="572"/>
                </a:cubicBezTo>
                <a:cubicBezTo>
                  <a:pt x="1423" y="571"/>
                  <a:pt x="1422" y="570"/>
                  <a:pt x="1422" y="569"/>
                </a:cubicBezTo>
                <a:cubicBezTo>
                  <a:pt x="1423" y="568"/>
                  <a:pt x="1425" y="567"/>
                  <a:pt x="1426" y="568"/>
                </a:cubicBezTo>
                <a:cubicBezTo>
                  <a:pt x="1427" y="568"/>
                  <a:pt x="1427" y="569"/>
                  <a:pt x="1427" y="570"/>
                </a:cubicBezTo>
                <a:cubicBezTo>
                  <a:pt x="1427" y="573"/>
                  <a:pt x="1430" y="571"/>
                  <a:pt x="1432" y="572"/>
                </a:cubicBezTo>
                <a:cubicBezTo>
                  <a:pt x="1433" y="572"/>
                  <a:pt x="1433" y="573"/>
                  <a:pt x="1433" y="573"/>
                </a:cubicBezTo>
                <a:cubicBezTo>
                  <a:pt x="1435" y="575"/>
                  <a:pt x="1436" y="573"/>
                  <a:pt x="1436" y="572"/>
                </a:cubicBezTo>
                <a:cubicBezTo>
                  <a:pt x="1437" y="571"/>
                  <a:pt x="1437" y="570"/>
                  <a:pt x="1438" y="571"/>
                </a:cubicBezTo>
                <a:cubicBezTo>
                  <a:pt x="1439" y="571"/>
                  <a:pt x="1439" y="572"/>
                  <a:pt x="1440" y="573"/>
                </a:cubicBezTo>
                <a:cubicBezTo>
                  <a:pt x="1440" y="574"/>
                  <a:pt x="1441" y="576"/>
                  <a:pt x="1442" y="576"/>
                </a:cubicBezTo>
                <a:cubicBezTo>
                  <a:pt x="1444" y="578"/>
                  <a:pt x="1447" y="576"/>
                  <a:pt x="1449" y="577"/>
                </a:cubicBezTo>
                <a:cubicBezTo>
                  <a:pt x="1452" y="579"/>
                  <a:pt x="1454" y="581"/>
                  <a:pt x="1457" y="582"/>
                </a:cubicBezTo>
                <a:cubicBezTo>
                  <a:pt x="1459" y="582"/>
                  <a:pt x="1461" y="583"/>
                  <a:pt x="1462" y="582"/>
                </a:cubicBezTo>
                <a:cubicBezTo>
                  <a:pt x="1464" y="582"/>
                  <a:pt x="1465" y="580"/>
                  <a:pt x="1466" y="581"/>
                </a:cubicBezTo>
                <a:cubicBezTo>
                  <a:pt x="1469" y="582"/>
                  <a:pt x="1471" y="584"/>
                  <a:pt x="1474" y="585"/>
                </a:cubicBezTo>
                <a:cubicBezTo>
                  <a:pt x="1476" y="585"/>
                  <a:pt x="1478" y="585"/>
                  <a:pt x="1479" y="584"/>
                </a:cubicBezTo>
                <a:cubicBezTo>
                  <a:pt x="1481" y="584"/>
                  <a:pt x="1482" y="583"/>
                  <a:pt x="1484" y="583"/>
                </a:cubicBezTo>
                <a:cubicBezTo>
                  <a:pt x="1485" y="583"/>
                  <a:pt x="1486" y="584"/>
                  <a:pt x="1488" y="584"/>
                </a:cubicBezTo>
                <a:cubicBezTo>
                  <a:pt x="1489" y="584"/>
                  <a:pt x="1491" y="584"/>
                  <a:pt x="1492" y="583"/>
                </a:cubicBezTo>
                <a:cubicBezTo>
                  <a:pt x="1494" y="583"/>
                  <a:pt x="1495" y="582"/>
                  <a:pt x="1496" y="581"/>
                </a:cubicBezTo>
                <a:cubicBezTo>
                  <a:pt x="1497" y="579"/>
                  <a:pt x="1498" y="578"/>
                  <a:pt x="1499" y="576"/>
                </a:cubicBezTo>
                <a:cubicBezTo>
                  <a:pt x="1499" y="574"/>
                  <a:pt x="1500" y="572"/>
                  <a:pt x="1502" y="571"/>
                </a:cubicBezTo>
                <a:cubicBezTo>
                  <a:pt x="1502" y="571"/>
                  <a:pt x="1503" y="571"/>
                  <a:pt x="1503" y="570"/>
                </a:cubicBezTo>
                <a:cubicBezTo>
                  <a:pt x="1503" y="569"/>
                  <a:pt x="1502" y="569"/>
                  <a:pt x="1501" y="569"/>
                </a:cubicBezTo>
                <a:cubicBezTo>
                  <a:pt x="1499" y="569"/>
                  <a:pt x="1499" y="568"/>
                  <a:pt x="1499" y="566"/>
                </a:cubicBezTo>
                <a:cubicBezTo>
                  <a:pt x="1498" y="565"/>
                  <a:pt x="1498" y="563"/>
                  <a:pt x="1497" y="562"/>
                </a:cubicBezTo>
                <a:cubicBezTo>
                  <a:pt x="1496" y="561"/>
                  <a:pt x="1494" y="560"/>
                  <a:pt x="1493" y="559"/>
                </a:cubicBezTo>
                <a:cubicBezTo>
                  <a:pt x="1492" y="559"/>
                  <a:pt x="1491" y="559"/>
                  <a:pt x="1490" y="559"/>
                </a:cubicBezTo>
                <a:cubicBezTo>
                  <a:pt x="1489" y="559"/>
                  <a:pt x="1488" y="559"/>
                  <a:pt x="1487" y="558"/>
                </a:cubicBezTo>
                <a:cubicBezTo>
                  <a:pt x="1487" y="558"/>
                  <a:pt x="1487" y="557"/>
                  <a:pt x="1486" y="557"/>
                </a:cubicBezTo>
                <a:cubicBezTo>
                  <a:pt x="1485" y="557"/>
                  <a:pt x="1485" y="558"/>
                  <a:pt x="1485" y="558"/>
                </a:cubicBezTo>
                <a:cubicBezTo>
                  <a:pt x="1484" y="559"/>
                  <a:pt x="1482" y="559"/>
                  <a:pt x="1482" y="558"/>
                </a:cubicBezTo>
                <a:cubicBezTo>
                  <a:pt x="1482" y="557"/>
                  <a:pt x="1483" y="557"/>
                  <a:pt x="1483" y="556"/>
                </a:cubicBezTo>
                <a:close/>
                <a:moveTo>
                  <a:pt x="1926" y="604"/>
                </a:moveTo>
                <a:cubicBezTo>
                  <a:pt x="1926" y="605"/>
                  <a:pt x="1927" y="605"/>
                  <a:pt x="1928" y="606"/>
                </a:cubicBezTo>
                <a:cubicBezTo>
                  <a:pt x="1929" y="606"/>
                  <a:pt x="1929" y="607"/>
                  <a:pt x="1929" y="608"/>
                </a:cubicBezTo>
                <a:cubicBezTo>
                  <a:pt x="1930" y="609"/>
                  <a:pt x="1932" y="609"/>
                  <a:pt x="1933" y="609"/>
                </a:cubicBezTo>
                <a:cubicBezTo>
                  <a:pt x="1935" y="609"/>
                  <a:pt x="1936" y="609"/>
                  <a:pt x="1938" y="609"/>
                </a:cubicBezTo>
                <a:cubicBezTo>
                  <a:pt x="1939" y="609"/>
                  <a:pt x="1939" y="609"/>
                  <a:pt x="1940" y="609"/>
                </a:cubicBezTo>
                <a:cubicBezTo>
                  <a:pt x="1943" y="609"/>
                  <a:pt x="1943" y="609"/>
                  <a:pt x="1943" y="609"/>
                </a:cubicBezTo>
                <a:cubicBezTo>
                  <a:pt x="1944" y="609"/>
                  <a:pt x="1946" y="609"/>
                  <a:pt x="1947" y="610"/>
                </a:cubicBezTo>
                <a:cubicBezTo>
                  <a:pt x="1949" y="610"/>
                  <a:pt x="1952" y="610"/>
                  <a:pt x="1953" y="609"/>
                </a:cubicBezTo>
                <a:cubicBezTo>
                  <a:pt x="1955" y="608"/>
                  <a:pt x="1954" y="606"/>
                  <a:pt x="1954" y="605"/>
                </a:cubicBezTo>
                <a:cubicBezTo>
                  <a:pt x="1954" y="604"/>
                  <a:pt x="1954" y="603"/>
                  <a:pt x="1953" y="602"/>
                </a:cubicBezTo>
                <a:cubicBezTo>
                  <a:pt x="1952" y="601"/>
                  <a:pt x="1950" y="601"/>
                  <a:pt x="1949" y="601"/>
                </a:cubicBezTo>
                <a:cubicBezTo>
                  <a:pt x="1947" y="600"/>
                  <a:pt x="1945" y="599"/>
                  <a:pt x="1943" y="597"/>
                </a:cubicBezTo>
                <a:cubicBezTo>
                  <a:pt x="1942" y="597"/>
                  <a:pt x="1940" y="597"/>
                  <a:pt x="1939" y="596"/>
                </a:cubicBezTo>
                <a:cubicBezTo>
                  <a:pt x="1937" y="596"/>
                  <a:pt x="1936" y="595"/>
                  <a:pt x="1935" y="595"/>
                </a:cubicBezTo>
                <a:cubicBezTo>
                  <a:pt x="1933" y="595"/>
                  <a:pt x="1933" y="597"/>
                  <a:pt x="1932" y="598"/>
                </a:cubicBezTo>
                <a:cubicBezTo>
                  <a:pt x="1931" y="599"/>
                  <a:pt x="1929" y="599"/>
                  <a:pt x="1928" y="600"/>
                </a:cubicBezTo>
                <a:cubicBezTo>
                  <a:pt x="1927" y="600"/>
                  <a:pt x="1926" y="600"/>
                  <a:pt x="1926" y="601"/>
                </a:cubicBezTo>
                <a:cubicBezTo>
                  <a:pt x="1925" y="602"/>
                  <a:pt x="1926" y="603"/>
                  <a:pt x="1926" y="604"/>
                </a:cubicBezTo>
                <a:close/>
                <a:moveTo>
                  <a:pt x="1925" y="583"/>
                </a:moveTo>
                <a:cubicBezTo>
                  <a:pt x="1924" y="582"/>
                  <a:pt x="1922" y="582"/>
                  <a:pt x="1921" y="581"/>
                </a:cubicBezTo>
                <a:cubicBezTo>
                  <a:pt x="1921" y="579"/>
                  <a:pt x="1922" y="578"/>
                  <a:pt x="1920" y="577"/>
                </a:cubicBezTo>
                <a:cubicBezTo>
                  <a:pt x="1919" y="577"/>
                  <a:pt x="1918" y="577"/>
                  <a:pt x="1918" y="576"/>
                </a:cubicBezTo>
                <a:cubicBezTo>
                  <a:pt x="1917" y="576"/>
                  <a:pt x="1917" y="576"/>
                  <a:pt x="1916" y="575"/>
                </a:cubicBezTo>
                <a:cubicBezTo>
                  <a:pt x="1915" y="575"/>
                  <a:pt x="1914" y="576"/>
                  <a:pt x="1914" y="577"/>
                </a:cubicBezTo>
                <a:cubicBezTo>
                  <a:pt x="1912" y="579"/>
                  <a:pt x="1915" y="583"/>
                  <a:pt x="1917" y="585"/>
                </a:cubicBezTo>
                <a:cubicBezTo>
                  <a:pt x="1918" y="586"/>
                  <a:pt x="1919" y="587"/>
                  <a:pt x="1920" y="588"/>
                </a:cubicBezTo>
                <a:cubicBezTo>
                  <a:pt x="1921" y="589"/>
                  <a:pt x="1921" y="590"/>
                  <a:pt x="1923" y="590"/>
                </a:cubicBezTo>
                <a:cubicBezTo>
                  <a:pt x="1925" y="590"/>
                  <a:pt x="1924" y="588"/>
                  <a:pt x="1925" y="587"/>
                </a:cubicBezTo>
                <a:cubicBezTo>
                  <a:pt x="1925" y="586"/>
                  <a:pt x="1926" y="586"/>
                  <a:pt x="1926" y="585"/>
                </a:cubicBezTo>
                <a:cubicBezTo>
                  <a:pt x="1926" y="584"/>
                  <a:pt x="1925" y="584"/>
                  <a:pt x="1925" y="583"/>
                </a:cubicBezTo>
                <a:close/>
                <a:moveTo>
                  <a:pt x="1908" y="590"/>
                </a:moveTo>
                <a:cubicBezTo>
                  <a:pt x="1906" y="589"/>
                  <a:pt x="1905" y="590"/>
                  <a:pt x="1903" y="590"/>
                </a:cubicBezTo>
                <a:cubicBezTo>
                  <a:pt x="1903" y="590"/>
                  <a:pt x="1902" y="590"/>
                  <a:pt x="1901" y="590"/>
                </a:cubicBezTo>
                <a:cubicBezTo>
                  <a:pt x="1900" y="590"/>
                  <a:pt x="1900" y="591"/>
                  <a:pt x="1899" y="591"/>
                </a:cubicBezTo>
                <a:cubicBezTo>
                  <a:pt x="1897" y="591"/>
                  <a:pt x="1896" y="589"/>
                  <a:pt x="1895" y="589"/>
                </a:cubicBezTo>
                <a:cubicBezTo>
                  <a:pt x="1893" y="589"/>
                  <a:pt x="1892" y="590"/>
                  <a:pt x="1891" y="591"/>
                </a:cubicBezTo>
                <a:cubicBezTo>
                  <a:pt x="1889" y="591"/>
                  <a:pt x="1888" y="591"/>
                  <a:pt x="1886" y="592"/>
                </a:cubicBezTo>
                <a:cubicBezTo>
                  <a:pt x="1885" y="593"/>
                  <a:pt x="1884" y="594"/>
                  <a:pt x="1883" y="595"/>
                </a:cubicBezTo>
                <a:cubicBezTo>
                  <a:pt x="1882" y="597"/>
                  <a:pt x="1881" y="598"/>
                  <a:pt x="1880" y="599"/>
                </a:cubicBezTo>
                <a:cubicBezTo>
                  <a:pt x="1879" y="600"/>
                  <a:pt x="1878" y="601"/>
                  <a:pt x="1877" y="602"/>
                </a:cubicBezTo>
                <a:cubicBezTo>
                  <a:pt x="1876" y="604"/>
                  <a:pt x="1875" y="605"/>
                  <a:pt x="1874" y="607"/>
                </a:cubicBezTo>
                <a:cubicBezTo>
                  <a:pt x="1873" y="609"/>
                  <a:pt x="1872" y="610"/>
                  <a:pt x="1873" y="613"/>
                </a:cubicBezTo>
                <a:cubicBezTo>
                  <a:pt x="1874" y="614"/>
                  <a:pt x="1874" y="615"/>
                  <a:pt x="1874" y="617"/>
                </a:cubicBezTo>
                <a:cubicBezTo>
                  <a:pt x="1875" y="620"/>
                  <a:pt x="1876" y="622"/>
                  <a:pt x="1879" y="624"/>
                </a:cubicBezTo>
                <a:cubicBezTo>
                  <a:pt x="1880" y="625"/>
                  <a:pt x="1882" y="626"/>
                  <a:pt x="1883" y="627"/>
                </a:cubicBezTo>
                <a:cubicBezTo>
                  <a:pt x="1885" y="628"/>
                  <a:pt x="1886" y="628"/>
                  <a:pt x="1888" y="628"/>
                </a:cubicBezTo>
                <a:cubicBezTo>
                  <a:pt x="1891" y="628"/>
                  <a:pt x="1895" y="628"/>
                  <a:pt x="1898" y="628"/>
                </a:cubicBezTo>
                <a:cubicBezTo>
                  <a:pt x="1900" y="628"/>
                  <a:pt x="1902" y="627"/>
                  <a:pt x="1904" y="627"/>
                </a:cubicBezTo>
                <a:cubicBezTo>
                  <a:pt x="1906" y="626"/>
                  <a:pt x="1909" y="626"/>
                  <a:pt x="1910" y="625"/>
                </a:cubicBezTo>
                <a:cubicBezTo>
                  <a:pt x="1912" y="624"/>
                  <a:pt x="1914" y="622"/>
                  <a:pt x="1915" y="621"/>
                </a:cubicBezTo>
                <a:cubicBezTo>
                  <a:pt x="1917" y="620"/>
                  <a:pt x="1919" y="618"/>
                  <a:pt x="1920" y="616"/>
                </a:cubicBezTo>
                <a:cubicBezTo>
                  <a:pt x="1920" y="615"/>
                  <a:pt x="1920" y="614"/>
                  <a:pt x="1919" y="613"/>
                </a:cubicBezTo>
                <a:cubicBezTo>
                  <a:pt x="1919" y="611"/>
                  <a:pt x="1919" y="608"/>
                  <a:pt x="1919" y="606"/>
                </a:cubicBezTo>
                <a:cubicBezTo>
                  <a:pt x="1918" y="605"/>
                  <a:pt x="1918" y="603"/>
                  <a:pt x="1918" y="601"/>
                </a:cubicBezTo>
                <a:cubicBezTo>
                  <a:pt x="1919" y="600"/>
                  <a:pt x="1920" y="599"/>
                  <a:pt x="1920" y="597"/>
                </a:cubicBezTo>
                <a:cubicBezTo>
                  <a:pt x="1920" y="596"/>
                  <a:pt x="1920" y="594"/>
                  <a:pt x="1919" y="593"/>
                </a:cubicBezTo>
                <a:cubicBezTo>
                  <a:pt x="1918" y="592"/>
                  <a:pt x="1916" y="592"/>
                  <a:pt x="1915" y="592"/>
                </a:cubicBezTo>
                <a:cubicBezTo>
                  <a:pt x="1914" y="592"/>
                  <a:pt x="1913" y="592"/>
                  <a:pt x="1911" y="591"/>
                </a:cubicBezTo>
                <a:cubicBezTo>
                  <a:pt x="1910" y="591"/>
                  <a:pt x="1909" y="590"/>
                  <a:pt x="1908" y="590"/>
                </a:cubicBezTo>
                <a:close/>
                <a:moveTo>
                  <a:pt x="1373" y="265"/>
                </a:moveTo>
                <a:cubicBezTo>
                  <a:pt x="1373" y="265"/>
                  <a:pt x="1371" y="265"/>
                  <a:pt x="1371" y="266"/>
                </a:cubicBezTo>
                <a:cubicBezTo>
                  <a:pt x="1371" y="267"/>
                  <a:pt x="1372" y="266"/>
                  <a:pt x="1372" y="266"/>
                </a:cubicBezTo>
                <a:cubicBezTo>
                  <a:pt x="1374" y="266"/>
                  <a:pt x="1376" y="265"/>
                  <a:pt x="1379" y="265"/>
                </a:cubicBezTo>
                <a:cubicBezTo>
                  <a:pt x="1380" y="265"/>
                  <a:pt x="1382" y="265"/>
                  <a:pt x="1384" y="264"/>
                </a:cubicBezTo>
                <a:cubicBezTo>
                  <a:pt x="1386" y="264"/>
                  <a:pt x="1387" y="263"/>
                  <a:pt x="1389" y="263"/>
                </a:cubicBezTo>
                <a:cubicBezTo>
                  <a:pt x="1390" y="262"/>
                  <a:pt x="1392" y="262"/>
                  <a:pt x="1393" y="262"/>
                </a:cubicBezTo>
                <a:cubicBezTo>
                  <a:pt x="1395" y="262"/>
                  <a:pt x="1396" y="262"/>
                  <a:pt x="1398" y="261"/>
                </a:cubicBezTo>
                <a:cubicBezTo>
                  <a:pt x="1400" y="260"/>
                  <a:pt x="1396" y="260"/>
                  <a:pt x="1395" y="260"/>
                </a:cubicBezTo>
                <a:cubicBezTo>
                  <a:pt x="1394" y="259"/>
                  <a:pt x="1393" y="259"/>
                  <a:pt x="1391" y="259"/>
                </a:cubicBezTo>
                <a:cubicBezTo>
                  <a:pt x="1389" y="258"/>
                  <a:pt x="1388" y="259"/>
                  <a:pt x="1386" y="260"/>
                </a:cubicBezTo>
                <a:cubicBezTo>
                  <a:pt x="1383" y="261"/>
                  <a:pt x="1381" y="263"/>
                  <a:pt x="1378" y="264"/>
                </a:cubicBezTo>
                <a:cubicBezTo>
                  <a:pt x="1376" y="264"/>
                  <a:pt x="1375" y="264"/>
                  <a:pt x="1373" y="265"/>
                </a:cubicBezTo>
                <a:close/>
                <a:moveTo>
                  <a:pt x="1675" y="603"/>
                </a:moveTo>
                <a:cubicBezTo>
                  <a:pt x="1674" y="604"/>
                  <a:pt x="1674" y="604"/>
                  <a:pt x="1674" y="605"/>
                </a:cubicBezTo>
                <a:cubicBezTo>
                  <a:pt x="1674" y="607"/>
                  <a:pt x="1675" y="608"/>
                  <a:pt x="1676" y="609"/>
                </a:cubicBezTo>
                <a:cubicBezTo>
                  <a:pt x="1677" y="609"/>
                  <a:pt x="1678" y="609"/>
                  <a:pt x="1678" y="609"/>
                </a:cubicBezTo>
                <a:cubicBezTo>
                  <a:pt x="1679" y="610"/>
                  <a:pt x="1679" y="611"/>
                  <a:pt x="1679" y="611"/>
                </a:cubicBezTo>
                <a:cubicBezTo>
                  <a:pt x="1680" y="612"/>
                  <a:pt x="1682" y="611"/>
                  <a:pt x="1683" y="610"/>
                </a:cubicBezTo>
                <a:cubicBezTo>
                  <a:pt x="1683" y="609"/>
                  <a:pt x="1685" y="608"/>
                  <a:pt x="1685" y="607"/>
                </a:cubicBezTo>
                <a:cubicBezTo>
                  <a:pt x="1686" y="606"/>
                  <a:pt x="1685" y="604"/>
                  <a:pt x="1685" y="603"/>
                </a:cubicBezTo>
                <a:cubicBezTo>
                  <a:pt x="1685" y="601"/>
                  <a:pt x="1685" y="600"/>
                  <a:pt x="1685" y="598"/>
                </a:cubicBezTo>
                <a:cubicBezTo>
                  <a:pt x="1685" y="596"/>
                  <a:pt x="1684" y="596"/>
                  <a:pt x="1683" y="594"/>
                </a:cubicBezTo>
                <a:cubicBezTo>
                  <a:pt x="1683" y="593"/>
                  <a:pt x="1683" y="593"/>
                  <a:pt x="1683" y="592"/>
                </a:cubicBezTo>
                <a:cubicBezTo>
                  <a:pt x="1683" y="591"/>
                  <a:pt x="1682" y="591"/>
                  <a:pt x="1681" y="590"/>
                </a:cubicBezTo>
                <a:cubicBezTo>
                  <a:pt x="1679" y="589"/>
                  <a:pt x="1678" y="591"/>
                  <a:pt x="1677" y="593"/>
                </a:cubicBezTo>
                <a:cubicBezTo>
                  <a:pt x="1677" y="593"/>
                  <a:pt x="1676" y="594"/>
                  <a:pt x="1676" y="595"/>
                </a:cubicBezTo>
                <a:cubicBezTo>
                  <a:pt x="1675" y="595"/>
                  <a:pt x="1674" y="595"/>
                  <a:pt x="1673" y="597"/>
                </a:cubicBezTo>
                <a:cubicBezTo>
                  <a:pt x="1673" y="597"/>
                  <a:pt x="1673" y="598"/>
                  <a:pt x="1673" y="598"/>
                </a:cubicBezTo>
                <a:cubicBezTo>
                  <a:pt x="1674" y="599"/>
                  <a:pt x="1674" y="600"/>
                  <a:pt x="1674" y="600"/>
                </a:cubicBezTo>
                <a:cubicBezTo>
                  <a:pt x="1675" y="601"/>
                  <a:pt x="1675" y="601"/>
                  <a:pt x="1676" y="602"/>
                </a:cubicBezTo>
                <a:cubicBezTo>
                  <a:pt x="1676" y="602"/>
                  <a:pt x="1675" y="603"/>
                  <a:pt x="1675" y="603"/>
                </a:cubicBezTo>
                <a:close/>
                <a:moveTo>
                  <a:pt x="1886" y="554"/>
                </a:moveTo>
                <a:cubicBezTo>
                  <a:pt x="1887" y="552"/>
                  <a:pt x="1885" y="552"/>
                  <a:pt x="1884" y="552"/>
                </a:cubicBezTo>
                <a:cubicBezTo>
                  <a:pt x="1883" y="552"/>
                  <a:pt x="1883" y="551"/>
                  <a:pt x="1882" y="551"/>
                </a:cubicBezTo>
                <a:cubicBezTo>
                  <a:pt x="1881" y="550"/>
                  <a:pt x="1881" y="550"/>
                  <a:pt x="1880" y="550"/>
                </a:cubicBezTo>
                <a:cubicBezTo>
                  <a:pt x="1879" y="550"/>
                  <a:pt x="1877" y="549"/>
                  <a:pt x="1876" y="549"/>
                </a:cubicBezTo>
                <a:cubicBezTo>
                  <a:pt x="1872" y="549"/>
                  <a:pt x="1872" y="553"/>
                  <a:pt x="1872" y="556"/>
                </a:cubicBezTo>
                <a:cubicBezTo>
                  <a:pt x="1873" y="557"/>
                  <a:pt x="1873" y="559"/>
                  <a:pt x="1874" y="560"/>
                </a:cubicBezTo>
                <a:cubicBezTo>
                  <a:pt x="1875" y="561"/>
                  <a:pt x="1876" y="561"/>
                  <a:pt x="1878" y="561"/>
                </a:cubicBezTo>
                <a:cubicBezTo>
                  <a:pt x="1879" y="561"/>
                  <a:pt x="1881" y="562"/>
                  <a:pt x="1882" y="561"/>
                </a:cubicBezTo>
                <a:cubicBezTo>
                  <a:pt x="1882" y="560"/>
                  <a:pt x="1882" y="560"/>
                  <a:pt x="1882" y="559"/>
                </a:cubicBezTo>
                <a:cubicBezTo>
                  <a:pt x="1882" y="558"/>
                  <a:pt x="1883" y="557"/>
                  <a:pt x="1883" y="557"/>
                </a:cubicBezTo>
                <a:cubicBezTo>
                  <a:pt x="1883" y="556"/>
                  <a:pt x="1884" y="556"/>
                  <a:pt x="1884" y="555"/>
                </a:cubicBezTo>
                <a:cubicBezTo>
                  <a:pt x="1885" y="555"/>
                  <a:pt x="1886" y="555"/>
                  <a:pt x="1886" y="554"/>
                </a:cubicBezTo>
                <a:close/>
                <a:moveTo>
                  <a:pt x="1197" y="434"/>
                </a:moveTo>
                <a:cubicBezTo>
                  <a:pt x="1197" y="433"/>
                  <a:pt x="1196" y="432"/>
                  <a:pt x="1195" y="432"/>
                </a:cubicBezTo>
                <a:cubicBezTo>
                  <a:pt x="1195" y="432"/>
                  <a:pt x="1195" y="433"/>
                  <a:pt x="1196" y="433"/>
                </a:cubicBezTo>
                <a:cubicBezTo>
                  <a:pt x="1196" y="434"/>
                  <a:pt x="1196" y="434"/>
                  <a:pt x="1196" y="434"/>
                </a:cubicBezTo>
                <a:cubicBezTo>
                  <a:pt x="1197" y="434"/>
                  <a:pt x="1197" y="434"/>
                  <a:pt x="1197" y="434"/>
                </a:cubicBezTo>
                <a:close/>
                <a:moveTo>
                  <a:pt x="1194" y="432"/>
                </a:moveTo>
                <a:cubicBezTo>
                  <a:pt x="1194" y="430"/>
                  <a:pt x="1191" y="432"/>
                  <a:pt x="1193" y="432"/>
                </a:cubicBezTo>
                <a:cubicBezTo>
                  <a:pt x="1193" y="432"/>
                  <a:pt x="1194" y="432"/>
                  <a:pt x="1194" y="432"/>
                </a:cubicBezTo>
                <a:close/>
                <a:moveTo>
                  <a:pt x="1239" y="391"/>
                </a:moveTo>
                <a:cubicBezTo>
                  <a:pt x="1240" y="391"/>
                  <a:pt x="1241" y="391"/>
                  <a:pt x="1241" y="391"/>
                </a:cubicBezTo>
                <a:cubicBezTo>
                  <a:pt x="1242" y="391"/>
                  <a:pt x="1243" y="391"/>
                  <a:pt x="1243" y="391"/>
                </a:cubicBezTo>
                <a:cubicBezTo>
                  <a:pt x="1244" y="391"/>
                  <a:pt x="1245" y="392"/>
                  <a:pt x="1245" y="392"/>
                </a:cubicBezTo>
                <a:cubicBezTo>
                  <a:pt x="1246" y="392"/>
                  <a:pt x="1246" y="391"/>
                  <a:pt x="1246" y="391"/>
                </a:cubicBezTo>
                <a:cubicBezTo>
                  <a:pt x="1245" y="390"/>
                  <a:pt x="1245" y="390"/>
                  <a:pt x="1244" y="390"/>
                </a:cubicBezTo>
                <a:cubicBezTo>
                  <a:pt x="1243" y="389"/>
                  <a:pt x="1241" y="389"/>
                  <a:pt x="1240" y="389"/>
                </a:cubicBezTo>
                <a:cubicBezTo>
                  <a:pt x="1239" y="389"/>
                  <a:pt x="1238" y="389"/>
                  <a:pt x="1238" y="390"/>
                </a:cubicBezTo>
                <a:cubicBezTo>
                  <a:pt x="1238" y="391"/>
                  <a:pt x="1238" y="391"/>
                  <a:pt x="1239" y="391"/>
                </a:cubicBezTo>
                <a:close/>
                <a:moveTo>
                  <a:pt x="1383" y="215"/>
                </a:moveTo>
                <a:cubicBezTo>
                  <a:pt x="1382" y="214"/>
                  <a:pt x="1382" y="214"/>
                  <a:pt x="1381" y="213"/>
                </a:cubicBezTo>
                <a:cubicBezTo>
                  <a:pt x="1379" y="212"/>
                  <a:pt x="1378" y="211"/>
                  <a:pt x="1376" y="211"/>
                </a:cubicBezTo>
                <a:cubicBezTo>
                  <a:pt x="1375" y="211"/>
                  <a:pt x="1374" y="211"/>
                  <a:pt x="1374" y="211"/>
                </a:cubicBezTo>
                <a:cubicBezTo>
                  <a:pt x="1373" y="211"/>
                  <a:pt x="1372" y="211"/>
                  <a:pt x="1371" y="210"/>
                </a:cubicBezTo>
                <a:cubicBezTo>
                  <a:pt x="1370" y="210"/>
                  <a:pt x="1368" y="210"/>
                  <a:pt x="1367" y="210"/>
                </a:cubicBezTo>
                <a:cubicBezTo>
                  <a:pt x="1365" y="210"/>
                  <a:pt x="1364" y="210"/>
                  <a:pt x="1362" y="211"/>
                </a:cubicBezTo>
                <a:cubicBezTo>
                  <a:pt x="1359" y="211"/>
                  <a:pt x="1355" y="210"/>
                  <a:pt x="1353" y="213"/>
                </a:cubicBezTo>
                <a:cubicBezTo>
                  <a:pt x="1351" y="216"/>
                  <a:pt x="1355" y="216"/>
                  <a:pt x="1356" y="216"/>
                </a:cubicBezTo>
                <a:cubicBezTo>
                  <a:pt x="1358" y="217"/>
                  <a:pt x="1358" y="219"/>
                  <a:pt x="1360" y="219"/>
                </a:cubicBezTo>
                <a:cubicBezTo>
                  <a:pt x="1362" y="220"/>
                  <a:pt x="1363" y="219"/>
                  <a:pt x="1365" y="219"/>
                </a:cubicBezTo>
                <a:cubicBezTo>
                  <a:pt x="1367" y="220"/>
                  <a:pt x="1369" y="219"/>
                  <a:pt x="1370" y="219"/>
                </a:cubicBezTo>
                <a:cubicBezTo>
                  <a:pt x="1372" y="218"/>
                  <a:pt x="1374" y="217"/>
                  <a:pt x="1375" y="217"/>
                </a:cubicBezTo>
                <a:cubicBezTo>
                  <a:pt x="1376" y="216"/>
                  <a:pt x="1378" y="216"/>
                  <a:pt x="1379" y="216"/>
                </a:cubicBezTo>
                <a:cubicBezTo>
                  <a:pt x="1380" y="216"/>
                  <a:pt x="1381" y="216"/>
                  <a:pt x="1382" y="216"/>
                </a:cubicBezTo>
                <a:cubicBezTo>
                  <a:pt x="1382" y="217"/>
                  <a:pt x="1383" y="217"/>
                  <a:pt x="1384" y="217"/>
                </a:cubicBezTo>
                <a:cubicBezTo>
                  <a:pt x="1385" y="217"/>
                  <a:pt x="1386" y="217"/>
                  <a:pt x="1385" y="216"/>
                </a:cubicBezTo>
                <a:cubicBezTo>
                  <a:pt x="1384" y="215"/>
                  <a:pt x="1383" y="215"/>
                  <a:pt x="1383" y="215"/>
                </a:cubicBezTo>
                <a:close/>
                <a:moveTo>
                  <a:pt x="1398" y="511"/>
                </a:moveTo>
                <a:cubicBezTo>
                  <a:pt x="1398" y="512"/>
                  <a:pt x="1398" y="512"/>
                  <a:pt x="1399" y="512"/>
                </a:cubicBezTo>
                <a:cubicBezTo>
                  <a:pt x="1401" y="511"/>
                  <a:pt x="1400" y="509"/>
                  <a:pt x="1400" y="508"/>
                </a:cubicBezTo>
                <a:cubicBezTo>
                  <a:pt x="1399" y="506"/>
                  <a:pt x="1396" y="505"/>
                  <a:pt x="1394" y="505"/>
                </a:cubicBezTo>
                <a:cubicBezTo>
                  <a:pt x="1393" y="504"/>
                  <a:pt x="1390" y="502"/>
                  <a:pt x="1390" y="504"/>
                </a:cubicBezTo>
                <a:cubicBezTo>
                  <a:pt x="1390" y="505"/>
                  <a:pt x="1390" y="507"/>
                  <a:pt x="1390" y="508"/>
                </a:cubicBezTo>
                <a:cubicBezTo>
                  <a:pt x="1391" y="510"/>
                  <a:pt x="1394" y="509"/>
                  <a:pt x="1396" y="510"/>
                </a:cubicBezTo>
                <a:cubicBezTo>
                  <a:pt x="1397" y="510"/>
                  <a:pt x="1397" y="510"/>
                  <a:pt x="1398" y="511"/>
                </a:cubicBezTo>
                <a:close/>
                <a:moveTo>
                  <a:pt x="1177" y="583"/>
                </a:moveTo>
                <a:cubicBezTo>
                  <a:pt x="1177" y="584"/>
                  <a:pt x="1179" y="584"/>
                  <a:pt x="1179" y="584"/>
                </a:cubicBezTo>
                <a:cubicBezTo>
                  <a:pt x="1180" y="584"/>
                  <a:pt x="1182" y="584"/>
                  <a:pt x="1182" y="584"/>
                </a:cubicBezTo>
                <a:cubicBezTo>
                  <a:pt x="1183" y="583"/>
                  <a:pt x="1180" y="582"/>
                  <a:pt x="1180" y="582"/>
                </a:cubicBezTo>
                <a:cubicBezTo>
                  <a:pt x="1179" y="582"/>
                  <a:pt x="1176" y="582"/>
                  <a:pt x="1177" y="583"/>
                </a:cubicBezTo>
                <a:close/>
                <a:moveTo>
                  <a:pt x="1374" y="536"/>
                </a:moveTo>
                <a:cubicBezTo>
                  <a:pt x="1374" y="537"/>
                  <a:pt x="1375" y="538"/>
                  <a:pt x="1375" y="538"/>
                </a:cubicBezTo>
                <a:cubicBezTo>
                  <a:pt x="1376" y="539"/>
                  <a:pt x="1376" y="539"/>
                  <a:pt x="1377" y="540"/>
                </a:cubicBezTo>
                <a:cubicBezTo>
                  <a:pt x="1378" y="540"/>
                  <a:pt x="1379" y="540"/>
                  <a:pt x="1380" y="541"/>
                </a:cubicBezTo>
                <a:cubicBezTo>
                  <a:pt x="1381" y="541"/>
                  <a:pt x="1382" y="541"/>
                  <a:pt x="1383" y="541"/>
                </a:cubicBezTo>
                <a:cubicBezTo>
                  <a:pt x="1383" y="541"/>
                  <a:pt x="1384" y="541"/>
                  <a:pt x="1385" y="540"/>
                </a:cubicBezTo>
                <a:cubicBezTo>
                  <a:pt x="1386" y="540"/>
                  <a:pt x="1386" y="539"/>
                  <a:pt x="1386" y="538"/>
                </a:cubicBezTo>
                <a:cubicBezTo>
                  <a:pt x="1387" y="537"/>
                  <a:pt x="1386" y="536"/>
                  <a:pt x="1386" y="535"/>
                </a:cubicBezTo>
                <a:cubicBezTo>
                  <a:pt x="1386" y="534"/>
                  <a:pt x="1386" y="533"/>
                  <a:pt x="1386" y="532"/>
                </a:cubicBezTo>
                <a:cubicBezTo>
                  <a:pt x="1386" y="530"/>
                  <a:pt x="1385" y="529"/>
                  <a:pt x="1385" y="528"/>
                </a:cubicBezTo>
                <a:cubicBezTo>
                  <a:pt x="1384" y="526"/>
                  <a:pt x="1385" y="525"/>
                  <a:pt x="1385" y="523"/>
                </a:cubicBezTo>
                <a:cubicBezTo>
                  <a:pt x="1385" y="521"/>
                  <a:pt x="1383" y="521"/>
                  <a:pt x="1382" y="522"/>
                </a:cubicBezTo>
                <a:cubicBezTo>
                  <a:pt x="1381" y="523"/>
                  <a:pt x="1380" y="524"/>
                  <a:pt x="1379" y="524"/>
                </a:cubicBezTo>
                <a:cubicBezTo>
                  <a:pt x="1378" y="523"/>
                  <a:pt x="1377" y="522"/>
                  <a:pt x="1376" y="523"/>
                </a:cubicBezTo>
                <a:cubicBezTo>
                  <a:pt x="1376" y="523"/>
                  <a:pt x="1376" y="524"/>
                  <a:pt x="1375" y="524"/>
                </a:cubicBezTo>
                <a:cubicBezTo>
                  <a:pt x="1375" y="524"/>
                  <a:pt x="1374" y="524"/>
                  <a:pt x="1374" y="524"/>
                </a:cubicBezTo>
                <a:cubicBezTo>
                  <a:pt x="1372" y="524"/>
                  <a:pt x="1371" y="523"/>
                  <a:pt x="1371" y="522"/>
                </a:cubicBezTo>
                <a:cubicBezTo>
                  <a:pt x="1371" y="520"/>
                  <a:pt x="1371" y="518"/>
                  <a:pt x="1370" y="517"/>
                </a:cubicBezTo>
                <a:cubicBezTo>
                  <a:pt x="1370" y="517"/>
                  <a:pt x="1369" y="517"/>
                  <a:pt x="1368" y="518"/>
                </a:cubicBezTo>
                <a:cubicBezTo>
                  <a:pt x="1367" y="518"/>
                  <a:pt x="1367" y="519"/>
                  <a:pt x="1366" y="519"/>
                </a:cubicBezTo>
                <a:cubicBezTo>
                  <a:pt x="1365" y="519"/>
                  <a:pt x="1364" y="519"/>
                  <a:pt x="1364" y="518"/>
                </a:cubicBezTo>
                <a:cubicBezTo>
                  <a:pt x="1363" y="518"/>
                  <a:pt x="1363" y="517"/>
                  <a:pt x="1363" y="517"/>
                </a:cubicBezTo>
                <a:cubicBezTo>
                  <a:pt x="1361" y="516"/>
                  <a:pt x="1360" y="517"/>
                  <a:pt x="1359" y="516"/>
                </a:cubicBezTo>
                <a:cubicBezTo>
                  <a:pt x="1358" y="515"/>
                  <a:pt x="1357" y="514"/>
                  <a:pt x="1356" y="513"/>
                </a:cubicBezTo>
                <a:cubicBezTo>
                  <a:pt x="1354" y="513"/>
                  <a:pt x="1353" y="512"/>
                  <a:pt x="1352" y="511"/>
                </a:cubicBezTo>
                <a:cubicBezTo>
                  <a:pt x="1351" y="511"/>
                  <a:pt x="1349" y="511"/>
                  <a:pt x="1348" y="511"/>
                </a:cubicBezTo>
                <a:cubicBezTo>
                  <a:pt x="1347" y="511"/>
                  <a:pt x="1347" y="511"/>
                  <a:pt x="1346" y="510"/>
                </a:cubicBezTo>
                <a:cubicBezTo>
                  <a:pt x="1345" y="508"/>
                  <a:pt x="1346" y="507"/>
                  <a:pt x="1344" y="506"/>
                </a:cubicBezTo>
                <a:cubicBezTo>
                  <a:pt x="1344" y="506"/>
                  <a:pt x="1343" y="506"/>
                  <a:pt x="1342" y="505"/>
                </a:cubicBezTo>
                <a:cubicBezTo>
                  <a:pt x="1342" y="505"/>
                  <a:pt x="1341" y="504"/>
                  <a:pt x="1341" y="504"/>
                </a:cubicBezTo>
                <a:cubicBezTo>
                  <a:pt x="1339" y="503"/>
                  <a:pt x="1339" y="506"/>
                  <a:pt x="1340" y="507"/>
                </a:cubicBezTo>
                <a:cubicBezTo>
                  <a:pt x="1341" y="508"/>
                  <a:pt x="1343" y="508"/>
                  <a:pt x="1343" y="509"/>
                </a:cubicBezTo>
                <a:cubicBezTo>
                  <a:pt x="1344" y="512"/>
                  <a:pt x="1341" y="510"/>
                  <a:pt x="1341" y="510"/>
                </a:cubicBezTo>
                <a:cubicBezTo>
                  <a:pt x="1339" y="509"/>
                  <a:pt x="1339" y="508"/>
                  <a:pt x="1337" y="508"/>
                </a:cubicBezTo>
                <a:cubicBezTo>
                  <a:pt x="1336" y="508"/>
                  <a:pt x="1334" y="508"/>
                  <a:pt x="1333" y="507"/>
                </a:cubicBezTo>
                <a:cubicBezTo>
                  <a:pt x="1331" y="506"/>
                  <a:pt x="1330" y="505"/>
                  <a:pt x="1329" y="504"/>
                </a:cubicBezTo>
                <a:cubicBezTo>
                  <a:pt x="1328" y="503"/>
                  <a:pt x="1328" y="503"/>
                  <a:pt x="1327" y="503"/>
                </a:cubicBezTo>
                <a:cubicBezTo>
                  <a:pt x="1326" y="502"/>
                  <a:pt x="1325" y="501"/>
                  <a:pt x="1324" y="501"/>
                </a:cubicBezTo>
                <a:cubicBezTo>
                  <a:pt x="1323" y="501"/>
                  <a:pt x="1323" y="501"/>
                  <a:pt x="1322" y="500"/>
                </a:cubicBezTo>
                <a:cubicBezTo>
                  <a:pt x="1321" y="499"/>
                  <a:pt x="1321" y="498"/>
                  <a:pt x="1321" y="497"/>
                </a:cubicBezTo>
                <a:cubicBezTo>
                  <a:pt x="1321" y="496"/>
                  <a:pt x="1320" y="495"/>
                  <a:pt x="1319" y="494"/>
                </a:cubicBezTo>
                <a:cubicBezTo>
                  <a:pt x="1318" y="493"/>
                  <a:pt x="1317" y="493"/>
                  <a:pt x="1315" y="492"/>
                </a:cubicBezTo>
                <a:cubicBezTo>
                  <a:pt x="1314" y="491"/>
                  <a:pt x="1313" y="491"/>
                  <a:pt x="1312" y="490"/>
                </a:cubicBezTo>
                <a:cubicBezTo>
                  <a:pt x="1310" y="490"/>
                  <a:pt x="1309" y="489"/>
                  <a:pt x="1310" y="488"/>
                </a:cubicBezTo>
                <a:cubicBezTo>
                  <a:pt x="1311" y="486"/>
                  <a:pt x="1311" y="485"/>
                  <a:pt x="1312" y="484"/>
                </a:cubicBezTo>
                <a:cubicBezTo>
                  <a:pt x="1313" y="483"/>
                  <a:pt x="1314" y="482"/>
                  <a:pt x="1315" y="481"/>
                </a:cubicBezTo>
                <a:cubicBezTo>
                  <a:pt x="1317" y="476"/>
                  <a:pt x="1315" y="470"/>
                  <a:pt x="1312" y="466"/>
                </a:cubicBezTo>
                <a:cubicBezTo>
                  <a:pt x="1311" y="464"/>
                  <a:pt x="1309" y="462"/>
                  <a:pt x="1308" y="461"/>
                </a:cubicBezTo>
                <a:cubicBezTo>
                  <a:pt x="1306" y="458"/>
                  <a:pt x="1304" y="455"/>
                  <a:pt x="1303" y="452"/>
                </a:cubicBezTo>
                <a:cubicBezTo>
                  <a:pt x="1302" y="451"/>
                  <a:pt x="1302" y="449"/>
                  <a:pt x="1302" y="448"/>
                </a:cubicBezTo>
                <a:cubicBezTo>
                  <a:pt x="1301" y="446"/>
                  <a:pt x="1300" y="445"/>
                  <a:pt x="1299" y="443"/>
                </a:cubicBezTo>
                <a:cubicBezTo>
                  <a:pt x="1298" y="441"/>
                  <a:pt x="1297" y="437"/>
                  <a:pt x="1296" y="434"/>
                </a:cubicBezTo>
                <a:cubicBezTo>
                  <a:pt x="1296" y="433"/>
                  <a:pt x="1296" y="431"/>
                  <a:pt x="1295" y="430"/>
                </a:cubicBezTo>
                <a:cubicBezTo>
                  <a:pt x="1295" y="428"/>
                  <a:pt x="1294" y="428"/>
                  <a:pt x="1294" y="427"/>
                </a:cubicBezTo>
                <a:cubicBezTo>
                  <a:pt x="1293" y="426"/>
                  <a:pt x="1293" y="426"/>
                  <a:pt x="1293" y="425"/>
                </a:cubicBezTo>
                <a:cubicBezTo>
                  <a:pt x="1292" y="425"/>
                  <a:pt x="1292" y="424"/>
                  <a:pt x="1291" y="424"/>
                </a:cubicBezTo>
                <a:cubicBezTo>
                  <a:pt x="1290" y="422"/>
                  <a:pt x="1293" y="424"/>
                  <a:pt x="1293" y="424"/>
                </a:cubicBezTo>
                <a:cubicBezTo>
                  <a:pt x="1294" y="425"/>
                  <a:pt x="1294" y="423"/>
                  <a:pt x="1293" y="422"/>
                </a:cubicBezTo>
                <a:cubicBezTo>
                  <a:pt x="1293" y="421"/>
                  <a:pt x="1292" y="421"/>
                  <a:pt x="1291" y="420"/>
                </a:cubicBezTo>
                <a:cubicBezTo>
                  <a:pt x="1290" y="419"/>
                  <a:pt x="1290" y="418"/>
                  <a:pt x="1289" y="417"/>
                </a:cubicBezTo>
                <a:cubicBezTo>
                  <a:pt x="1288" y="415"/>
                  <a:pt x="1286" y="416"/>
                  <a:pt x="1285" y="415"/>
                </a:cubicBezTo>
                <a:cubicBezTo>
                  <a:pt x="1285" y="414"/>
                  <a:pt x="1285" y="413"/>
                  <a:pt x="1284" y="413"/>
                </a:cubicBezTo>
                <a:cubicBezTo>
                  <a:pt x="1284" y="412"/>
                  <a:pt x="1283" y="412"/>
                  <a:pt x="1282" y="412"/>
                </a:cubicBezTo>
                <a:cubicBezTo>
                  <a:pt x="1280" y="412"/>
                  <a:pt x="1279" y="412"/>
                  <a:pt x="1277" y="412"/>
                </a:cubicBezTo>
                <a:cubicBezTo>
                  <a:pt x="1276" y="411"/>
                  <a:pt x="1275" y="411"/>
                  <a:pt x="1274" y="410"/>
                </a:cubicBezTo>
                <a:cubicBezTo>
                  <a:pt x="1273" y="409"/>
                  <a:pt x="1272" y="408"/>
                  <a:pt x="1271" y="407"/>
                </a:cubicBezTo>
                <a:cubicBezTo>
                  <a:pt x="1271" y="406"/>
                  <a:pt x="1270" y="405"/>
                  <a:pt x="1270" y="405"/>
                </a:cubicBezTo>
                <a:cubicBezTo>
                  <a:pt x="1269" y="405"/>
                  <a:pt x="1268" y="405"/>
                  <a:pt x="1268" y="405"/>
                </a:cubicBezTo>
                <a:cubicBezTo>
                  <a:pt x="1266" y="405"/>
                  <a:pt x="1266" y="403"/>
                  <a:pt x="1265" y="403"/>
                </a:cubicBezTo>
                <a:cubicBezTo>
                  <a:pt x="1264" y="402"/>
                  <a:pt x="1262" y="402"/>
                  <a:pt x="1261" y="402"/>
                </a:cubicBezTo>
                <a:cubicBezTo>
                  <a:pt x="1260" y="403"/>
                  <a:pt x="1259" y="403"/>
                  <a:pt x="1259" y="404"/>
                </a:cubicBezTo>
                <a:cubicBezTo>
                  <a:pt x="1258" y="404"/>
                  <a:pt x="1258" y="405"/>
                  <a:pt x="1258" y="406"/>
                </a:cubicBezTo>
                <a:cubicBezTo>
                  <a:pt x="1258" y="407"/>
                  <a:pt x="1258" y="407"/>
                  <a:pt x="1257" y="407"/>
                </a:cubicBezTo>
                <a:cubicBezTo>
                  <a:pt x="1256" y="406"/>
                  <a:pt x="1254" y="406"/>
                  <a:pt x="1253" y="405"/>
                </a:cubicBezTo>
                <a:cubicBezTo>
                  <a:pt x="1252" y="404"/>
                  <a:pt x="1251" y="403"/>
                  <a:pt x="1250" y="402"/>
                </a:cubicBezTo>
                <a:cubicBezTo>
                  <a:pt x="1248" y="402"/>
                  <a:pt x="1246" y="402"/>
                  <a:pt x="1245" y="401"/>
                </a:cubicBezTo>
                <a:cubicBezTo>
                  <a:pt x="1243" y="401"/>
                  <a:pt x="1237" y="400"/>
                  <a:pt x="1237" y="402"/>
                </a:cubicBezTo>
                <a:cubicBezTo>
                  <a:pt x="1237" y="403"/>
                  <a:pt x="1237" y="404"/>
                  <a:pt x="1237" y="405"/>
                </a:cubicBezTo>
                <a:cubicBezTo>
                  <a:pt x="1238" y="405"/>
                  <a:pt x="1238" y="405"/>
                  <a:pt x="1239" y="405"/>
                </a:cubicBezTo>
                <a:cubicBezTo>
                  <a:pt x="1241" y="406"/>
                  <a:pt x="1237" y="407"/>
                  <a:pt x="1236" y="407"/>
                </a:cubicBezTo>
                <a:cubicBezTo>
                  <a:pt x="1232" y="407"/>
                  <a:pt x="1234" y="411"/>
                  <a:pt x="1235" y="413"/>
                </a:cubicBezTo>
                <a:cubicBezTo>
                  <a:pt x="1237" y="415"/>
                  <a:pt x="1236" y="416"/>
                  <a:pt x="1236" y="418"/>
                </a:cubicBezTo>
                <a:cubicBezTo>
                  <a:pt x="1236" y="419"/>
                  <a:pt x="1237" y="420"/>
                  <a:pt x="1238" y="422"/>
                </a:cubicBezTo>
                <a:cubicBezTo>
                  <a:pt x="1239" y="423"/>
                  <a:pt x="1238" y="425"/>
                  <a:pt x="1238" y="426"/>
                </a:cubicBezTo>
                <a:cubicBezTo>
                  <a:pt x="1238" y="427"/>
                  <a:pt x="1240" y="428"/>
                  <a:pt x="1240" y="430"/>
                </a:cubicBezTo>
                <a:cubicBezTo>
                  <a:pt x="1240" y="431"/>
                  <a:pt x="1239" y="433"/>
                  <a:pt x="1240" y="434"/>
                </a:cubicBezTo>
                <a:cubicBezTo>
                  <a:pt x="1240" y="435"/>
                  <a:pt x="1241" y="435"/>
                  <a:pt x="1241" y="436"/>
                </a:cubicBezTo>
                <a:cubicBezTo>
                  <a:pt x="1242" y="437"/>
                  <a:pt x="1241" y="438"/>
                  <a:pt x="1242" y="438"/>
                </a:cubicBezTo>
                <a:cubicBezTo>
                  <a:pt x="1242" y="439"/>
                  <a:pt x="1243" y="439"/>
                  <a:pt x="1243" y="440"/>
                </a:cubicBezTo>
                <a:cubicBezTo>
                  <a:pt x="1244" y="442"/>
                  <a:pt x="1242" y="441"/>
                  <a:pt x="1243" y="443"/>
                </a:cubicBezTo>
                <a:cubicBezTo>
                  <a:pt x="1244" y="444"/>
                  <a:pt x="1243" y="444"/>
                  <a:pt x="1243" y="445"/>
                </a:cubicBezTo>
                <a:cubicBezTo>
                  <a:pt x="1243" y="447"/>
                  <a:pt x="1244" y="447"/>
                  <a:pt x="1245" y="448"/>
                </a:cubicBezTo>
                <a:cubicBezTo>
                  <a:pt x="1247" y="449"/>
                  <a:pt x="1247" y="450"/>
                  <a:pt x="1247" y="452"/>
                </a:cubicBezTo>
                <a:cubicBezTo>
                  <a:pt x="1247" y="453"/>
                  <a:pt x="1247" y="453"/>
                  <a:pt x="1248" y="453"/>
                </a:cubicBezTo>
                <a:cubicBezTo>
                  <a:pt x="1249" y="453"/>
                  <a:pt x="1250" y="453"/>
                  <a:pt x="1250" y="453"/>
                </a:cubicBezTo>
                <a:cubicBezTo>
                  <a:pt x="1251" y="454"/>
                  <a:pt x="1251" y="455"/>
                  <a:pt x="1251" y="456"/>
                </a:cubicBezTo>
                <a:cubicBezTo>
                  <a:pt x="1252" y="456"/>
                  <a:pt x="1253" y="456"/>
                  <a:pt x="1254" y="457"/>
                </a:cubicBezTo>
                <a:cubicBezTo>
                  <a:pt x="1254" y="458"/>
                  <a:pt x="1252" y="458"/>
                  <a:pt x="1252" y="459"/>
                </a:cubicBezTo>
                <a:cubicBezTo>
                  <a:pt x="1252" y="459"/>
                  <a:pt x="1253" y="460"/>
                  <a:pt x="1253" y="460"/>
                </a:cubicBezTo>
                <a:cubicBezTo>
                  <a:pt x="1252" y="461"/>
                  <a:pt x="1252" y="461"/>
                  <a:pt x="1251" y="461"/>
                </a:cubicBezTo>
                <a:cubicBezTo>
                  <a:pt x="1251" y="461"/>
                  <a:pt x="1250" y="461"/>
                  <a:pt x="1250" y="461"/>
                </a:cubicBezTo>
                <a:cubicBezTo>
                  <a:pt x="1249" y="462"/>
                  <a:pt x="1248" y="463"/>
                  <a:pt x="1248" y="463"/>
                </a:cubicBezTo>
                <a:cubicBezTo>
                  <a:pt x="1247" y="464"/>
                  <a:pt x="1246" y="465"/>
                  <a:pt x="1245" y="464"/>
                </a:cubicBezTo>
                <a:cubicBezTo>
                  <a:pt x="1244" y="464"/>
                  <a:pt x="1243" y="464"/>
                  <a:pt x="1243" y="465"/>
                </a:cubicBezTo>
                <a:cubicBezTo>
                  <a:pt x="1243" y="465"/>
                  <a:pt x="1243" y="467"/>
                  <a:pt x="1243" y="467"/>
                </a:cubicBezTo>
                <a:cubicBezTo>
                  <a:pt x="1243" y="468"/>
                  <a:pt x="1244" y="468"/>
                  <a:pt x="1244" y="468"/>
                </a:cubicBezTo>
                <a:cubicBezTo>
                  <a:pt x="1243" y="470"/>
                  <a:pt x="1241" y="468"/>
                  <a:pt x="1241" y="467"/>
                </a:cubicBezTo>
                <a:cubicBezTo>
                  <a:pt x="1240" y="466"/>
                  <a:pt x="1239" y="465"/>
                  <a:pt x="1238" y="465"/>
                </a:cubicBezTo>
                <a:cubicBezTo>
                  <a:pt x="1236" y="464"/>
                  <a:pt x="1236" y="462"/>
                  <a:pt x="1236" y="461"/>
                </a:cubicBezTo>
                <a:cubicBezTo>
                  <a:pt x="1236" y="459"/>
                  <a:pt x="1236" y="457"/>
                  <a:pt x="1235" y="456"/>
                </a:cubicBezTo>
                <a:cubicBezTo>
                  <a:pt x="1234" y="455"/>
                  <a:pt x="1234" y="455"/>
                  <a:pt x="1233" y="454"/>
                </a:cubicBezTo>
                <a:cubicBezTo>
                  <a:pt x="1233" y="454"/>
                  <a:pt x="1233" y="453"/>
                  <a:pt x="1233" y="453"/>
                </a:cubicBezTo>
                <a:cubicBezTo>
                  <a:pt x="1232" y="452"/>
                  <a:pt x="1231" y="452"/>
                  <a:pt x="1231" y="451"/>
                </a:cubicBezTo>
                <a:cubicBezTo>
                  <a:pt x="1231" y="451"/>
                  <a:pt x="1231" y="450"/>
                  <a:pt x="1231" y="449"/>
                </a:cubicBezTo>
                <a:cubicBezTo>
                  <a:pt x="1231" y="448"/>
                  <a:pt x="1231" y="448"/>
                  <a:pt x="1231" y="447"/>
                </a:cubicBezTo>
                <a:cubicBezTo>
                  <a:pt x="1230" y="447"/>
                  <a:pt x="1229" y="447"/>
                  <a:pt x="1229" y="446"/>
                </a:cubicBezTo>
                <a:cubicBezTo>
                  <a:pt x="1228" y="445"/>
                  <a:pt x="1228" y="444"/>
                  <a:pt x="1228" y="443"/>
                </a:cubicBezTo>
                <a:cubicBezTo>
                  <a:pt x="1227" y="440"/>
                  <a:pt x="1227" y="438"/>
                  <a:pt x="1227" y="435"/>
                </a:cubicBezTo>
                <a:cubicBezTo>
                  <a:pt x="1227" y="433"/>
                  <a:pt x="1226" y="431"/>
                  <a:pt x="1224" y="431"/>
                </a:cubicBezTo>
                <a:cubicBezTo>
                  <a:pt x="1223" y="431"/>
                  <a:pt x="1221" y="431"/>
                  <a:pt x="1220" y="430"/>
                </a:cubicBezTo>
                <a:cubicBezTo>
                  <a:pt x="1219" y="429"/>
                  <a:pt x="1220" y="427"/>
                  <a:pt x="1219" y="426"/>
                </a:cubicBezTo>
                <a:cubicBezTo>
                  <a:pt x="1218" y="426"/>
                  <a:pt x="1217" y="426"/>
                  <a:pt x="1217" y="425"/>
                </a:cubicBezTo>
                <a:cubicBezTo>
                  <a:pt x="1216" y="425"/>
                  <a:pt x="1216" y="424"/>
                  <a:pt x="1215" y="424"/>
                </a:cubicBezTo>
                <a:cubicBezTo>
                  <a:pt x="1214" y="424"/>
                  <a:pt x="1213" y="424"/>
                  <a:pt x="1211" y="423"/>
                </a:cubicBezTo>
                <a:cubicBezTo>
                  <a:pt x="1210" y="422"/>
                  <a:pt x="1209" y="422"/>
                  <a:pt x="1208" y="421"/>
                </a:cubicBezTo>
                <a:cubicBezTo>
                  <a:pt x="1206" y="421"/>
                  <a:pt x="1203" y="420"/>
                  <a:pt x="1205" y="418"/>
                </a:cubicBezTo>
                <a:cubicBezTo>
                  <a:pt x="1207" y="417"/>
                  <a:pt x="1204" y="417"/>
                  <a:pt x="1203" y="417"/>
                </a:cubicBezTo>
                <a:cubicBezTo>
                  <a:pt x="1202" y="418"/>
                  <a:pt x="1202" y="418"/>
                  <a:pt x="1201" y="417"/>
                </a:cubicBezTo>
                <a:cubicBezTo>
                  <a:pt x="1200" y="417"/>
                  <a:pt x="1200" y="416"/>
                  <a:pt x="1200" y="415"/>
                </a:cubicBezTo>
                <a:cubicBezTo>
                  <a:pt x="1199" y="415"/>
                  <a:pt x="1197" y="415"/>
                  <a:pt x="1196" y="415"/>
                </a:cubicBezTo>
                <a:cubicBezTo>
                  <a:pt x="1194" y="415"/>
                  <a:pt x="1193" y="415"/>
                  <a:pt x="1191" y="415"/>
                </a:cubicBezTo>
                <a:cubicBezTo>
                  <a:pt x="1189" y="415"/>
                  <a:pt x="1187" y="415"/>
                  <a:pt x="1184" y="415"/>
                </a:cubicBezTo>
                <a:cubicBezTo>
                  <a:pt x="1183" y="415"/>
                  <a:pt x="1182" y="415"/>
                  <a:pt x="1182" y="417"/>
                </a:cubicBezTo>
                <a:cubicBezTo>
                  <a:pt x="1183" y="417"/>
                  <a:pt x="1183" y="418"/>
                  <a:pt x="1184" y="418"/>
                </a:cubicBezTo>
                <a:cubicBezTo>
                  <a:pt x="1184" y="419"/>
                  <a:pt x="1185" y="419"/>
                  <a:pt x="1185" y="420"/>
                </a:cubicBezTo>
                <a:cubicBezTo>
                  <a:pt x="1186" y="420"/>
                  <a:pt x="1187" y="420"/>
                  <a:pt x="1188" y="420"/>
                </a:cubicBezTo>
                <a:cubicBezTo>
                  <a:pt x="1188" y="420"/>
                  <a:pt x="1189" y="421"/>
                  <a:pt x="1189" y="421"/>
                </a:cubicBezTo>
                <a:cubicBezTo>
                  <a:pt x="1190" y="422"/>
                  <a:pt x="1190" y="422"/>
                  <a:pt x="1191" y="422"/>
                </a:cubicBezTo>
                <a:cubicBezTo>
                  <a:pt x="1193" y="423"/>
                  <a:pt x="1191" y="424"/>
                  <a:pt x="1193" y="425"/>
                </a:cubicBezTo>
                <a:cubicBezTo>
                  <a:pt x="1196" y="425"/>
                  <a:pt x="1198" y="424"/>
                  <a:pt x="1200" y="424"/>
                </a:cubicBezTo>
                <a:cubicBezTo>
                  <a:pt x="1201" y="424"/>
                  <a:pt x="1203" y="426"/>
                  <a:pt x="1202" y="427"/>
                </a:cubicBezTo>
                <a:cubicBezTo>
                  <a:pt x="1201" y="427"/>
                  <a:pt x="1199" y="427"/>
                  <a:pt x="1198" y="427"/>
                </a:cubicBezTo>
                <a:cubicBezTo>
                  <a:pt x="1197" y="427"/>
                  <a:pt x="1196" y="427"/>
                  <a:pt x="1195" y="427"/>
                </a:cubicBezTo>
                <a:cubicBezTo>
                  <a:pt x="1194" y="427"/>
                  <a:pt x="1193" y="426"/>
                  <a:pt x="1193" y="427"/>
                </a:cubicBezTo>
                <a:cubicBezTo>
                  <a:pt x="1191" y="428"/>
                  <a:pt x="1194" y="428"/>
                  <a:pt x="1194" y="428"/>
                </a:cubicBezTo>
                <a:cubicBezTo>
                  <a:pt x="1195" y="428"/>
                  <a:pt x="1197" y="429"/>
                  <a:pt x="1198" y="429"/>
                </a:cubicBezTo>
                <a:cubicBezTo>
                  <a:pt x="1199" y="430"/>
                  <a:pt x="1199" y="430"/>
                  <a:pt x="1199" y="431"/>
                </a:cubicBezTo>
                <a:cubicBezTo>
                  <a:pt x="1200" y="432"/>
                  <a:pt x="1200" y="432"/>
                  <a:pt x="1201" y="432"/>
                </a:cubicBezTo>
                <a:cubicBezTo>
                  <a:pt x="1203" y="434"/>
                  <a:pt x="1201" y="434"/>
                  <a:pt x="1200" y="435"/>
                </a:cubicBezTo>
                <a:cubicBezTo>
                  <a:pt x="1198" y="435"/>
                  <a:pt x="1198" y="435"/>
                  <a:pt x="1196" y="434"/>
                </a:cubicBezTo>
                <a:cubicBezTo>
                  <a:pt x="1195" y="434"/>
                  <a:pt x="1194" y="434"/>
                  <a:pt x="1194" y="434"/>
                </a:cubicBezTo>
                <a:cubicBezTo>
                  <a:pt x="1193" y="434"/>
                  <a:pt x="1193" y="433"/>
                  <a:pt x="1192" y="433"/>
                </a:cubicBezTo>
                <a:cubicBezTo>
                  <a:pt x="1191" y="433"/>
                  <a:pt x="1190" y="433"/>
                  <a:pt x="1189" y="433"/>
                </a:cubicBezTo>
                <a:cubicBezTo>
                  <a:pt x="1188" y="433"/>
                  <a:pt x="1187" y="432"/>
                  <a:pt x="1186" y="431"/>
                </a:cubicBezTo>
                <a:cubicBezTo>
                  <a:pt x="1185" y="431"/>
                  <a:pt x="1185" y="431"/>
                  <a:pt x="1184" y="431"/>
                </a:cubicBezTo>
                <a:cubicBezTo>
                  <a:pt x="1183" y="431"/>
                  <a:pt x="1182" y="432"/>
                  <a:pt x="1181" y="432"/>
                </a:cubicBezTo>
                <a:cubicBezTo>
                  <a:pt x="1180" y="433"/>
                  <a:pt x="1180" y="434"/>
                  <a:pt x="1178" y="435"/>
                </a:cubicBezTo>
                <a:cubicBezTo>
                  <a:pt x="1178" y="435"/>
                  <a:pt x="1177" y="435"/>
                  <a:pt x="1177" y="436"/>
                </a:cubicBezTo>
                <a:cubicBezTo>
                  <a:pt x="1176" y="436"/>
                  <a:pt x="1176" y="438"/>
                  <a:pt x="1176" y="438"/>
                </a:cubicBezTo>
                <a:cubicBezTo>
                  <a:pt x="1175" y="439"/>
                  <a:pt x="1176" y="439"/>
                  <a:pt x="1175" y="440"/>
                </a:cubicBezTo>
                <a:cubicBezTo>
                  <a:pt x="1175" y="440"/>
                  <a:pt x="1175" y="441"/>
                  <a:pt x="1174" y="441"/>
                </a:cubicBezTo>
                <a:cubicBezTo>
                  <a:pt x="1173" y="441"/>
                  <a:pt x="1173" y="440"/>
                  <a:pt x="1173" y="440"/>
                </a:cubicBezTo>
                <a:cubicBezTo>
                  <a:pt x="1173" y="440"/>
                  <a:pt x="1172" y="440"/>
                  <a:pt x="1172" y="440"/>
                </a:cubicBezTo>
                <a:cubicBezTo>
                  <a:pt x="1171" y="440"/>
                  <a:pt x="1170" y="439"/>
                  <a:pt x="1170" y="439"/>
                </a:cubicBezTo>
                <a:cubicBezTo>
                  <a:pt x="1169" y="438"/>
                  <a:pt x="1170" y="438"/>
                  <a:pt x="1170" y="437"/>
                </a:cubicBezTo>
                <a:cubicBezTo>
                  <a:pt x="1171" y="436"/>
                  <a:pt x="1171" y="435"/>
                  <a:pt x="1170" y="435"/>
                </a:cubicBezTo>
                <a:cubicBezTo>
                  <a:pt x="1170" y="435"/>
                  <a:pt x="1169" y="436"/>
                  <a:pt x="1169" y="436"/>
                </a:cubicBezTo>
                <a:cubicBezTo>
                  <a:pt x="1167" y="437"/>
                  <a:pt x="1166" y="437"/>
                  <a:pt x="1166" y="439"/>
                </a:cubicBezTo>
                <a:cubicBezTo>
                  <a:pt x="1166" y="440"/>
                  <a:pt x="1166" y="442"/>
                  <a:pt x="1165" y="443"/>
                </a:cubicBezTo>
                <a:cubicBezTo>
                  <a:pt x="1165" y="443"/>
                  <a:pt x="1164" y="443"/>
                  <a:pt x="1164" y="443"/>
                </a:cubicBezTo>
                <a:cubicBezTo>
                  <a:pt x="1164" y="443"/>
                  <a:pt x="1163" y="443"/>
                  <a:pt x="1163" y="444"/>
                </a:cubicBezTo>
                <a:cubicBezTo>
                  <a:pt x="1163" y="444"/>
                  <a:pt x="1162" y="445"/>
                  <a:pt x="1162" y="445"/>
                </a:cubicBezTo>
                <a:cubicBezTo>
                  <a:pt x="1162" y="444"/>
                  <a:pt x="1163" y="443"/>
                  <a:pt x="1162" y="441"/>
                </a:cubicBezTo>
                <a:cubicBezTo>
                  <a:pt x="1161" y="440"/>
                  <a:pt x="1160" y="440"/>
                  <a:pt x="1159" y="440"/>
                </a:cubicBezTo>
                <a:cubicBezTo>
                  <a:pt x="1159" y="438"/>
                  <a:pt x="1161" y="438"/>
                  <a:pt x="1162" y="438"/>
                </a:cubicBezTo>
                <a:cubicBezTo>
                  <a:pt x="1163" y="437"/>
                  <a:pt x="1165" y="437"/>
                  <a:pt x="1165" y="436"/>
                </a:cubicBezTo>
                <a:cubicBezTo>
                  <a:pt x="1166" y="435"/>
                  <a:pt x="1166" y="434"/>
                  <a:pt x="1168" y="433"/>
                </a:cubicBezTo>
                <a:cubicBezTo>
                  <a:pt x="1168" y="432"/>
                  <a:pt x="1169" y="432"/>
                  <a:pt x="1170" y="432"/>
                </a:cubicBezTo>
                <a:cubicBezTo>
                  <a:pt x="1170" y="432"/>
                  <a:pt x="1171" y="432"/>
                  <a:pt x="1171" y="431"/>
                </a:cubicBezTo>
                <a:cubicBezTo>
                  <a:pt x="1172" y="430"/>
                  <a:pt x="1166" y="427"/>
                  <a:pt x="1165" y="427"/>
                </a:cubicBezTo>
                <a:cubicBezTo>
                  <a:pt x="1162" y="425"/>
                  <a:pt x="1159" y="424"/>
                  <a:pt x="1156" y="423"/>
                </a:cubicBezTo>
                <a:cubicBezTo>
                  <a:pt x="1154" y="422"/>
                  <a:pt x="1153" y="422"/>
                  <a:pt x="1151" y="421"/>
                </a:cubicBezTo>
                <a:cubicBezTo>
                  <a:pt x="1150" y="420"/>
                  <a:pt x="1148" y="420"/>
                  <a:pt x="1147" y="419"/>
                </a:cubicBezTo>
                <a:cubicBezTo>
                  <a:pt x="1145" y="418"/>
                  <a:pt x="1143" y="418"/>
                  <a:pt x="1142" y="417"/>
                </a:cubicBezTo>
                <a:cubicBezTo>
                  <a:pt x="1140" y="416"/>
                  <a:pt x="1139" y="414"/>
                  <a:pt x="1137" y="414"/>
                </a:cubicBezTo>
                <a:cubicBezTo>
                  <a:pt x="1135" y="414"/>
                  <a:pt x="1133" y="415"/>
                  <a:pt x="1132" y="415"/>
                </a:cubicBezTo>
                <a:cubicBezTo>
                  <a:pt x="1130" y="416"/>
                  <a:pt x="1130" y="417"/>
                  <a:pt x="1129" y="418"/>
                </a:cubicBezTo>
                <a:cubicBezTo>
                  <a:pt x="1128" y="419"/>
                  <a:pt x="1127" y="420"/>
                  <a:pt x="1126" y="420"/>
                </a:cubicBezTo>
                <a:cubicBezTo>
                  <a:pt x="1125" y="421"/>
                  <a:pt x="1122" y="422"/>
                  <a:pt x="1123" y="424"/>
                </a:cubicBezTo>
                <a:cubicBezTo>
                  <a:pt x="1124" y="425"/>
                  <a:pt x="1126" y="423"/>
                  <a:pt x="1127" y="424"/>
                </a:cubicBezTo>
                <a:cubicBezTo>
                  <a:pt x="1127" y="425"/>
                  <a:pt x="1127" y="427"/>
                  <a:pt x="1126" y="427"/>
                </a:cubicBezTo>
                <a:cubicBezTo>
                  <a:pt x="1125" y="428"/>
                  <a:pt x="1125" y="427"/>
                  <a:pt x="1124" y="427"/>
                </a:cubicBezTo>
                <a:cubicBezTo>
                  <a:pt x="1124" y="427"/>
                  <a:pt x="1123" y="427"/>
                  <a:pt x="1122" y="427"/>
                </a:cubicBezTo>
                <a:cubicBezTo>
                  <a:pt x="1119" y="427"/>
                  <a:pt x="1116" y="427"/>
                  <a:pt x="1113" y="429"/>
                </a:cubicBezTo>
                <a:cubicBezTo>
                  <a:pt x="1112" y="429"/>
                  <a:pt x="1110" y="430"/>
                  <a:pt x="1109" y="430"/>
                </a:cubicBezTo>
                <a:cubicBezTo>
                  <a:pt x="1108" y="431"/>
                  <a:pt x="1105" y="431"/>
                  <a:pt x="1105" y="430"/>
                </a:cubicBezTo>
                <a:cubicBezTo>
                  <a:pt x="1104" y="429"/>
                  <a:pt x="1108" y="429"/>
                  <a:pt x="1108" y="429"/>
                </a:cubicBezTo>
                <a:cubicBezTo>
                  <a:pt x="1109" y="428"/>
                  <a:pt x="1108" y="426"/>
                  <a:pt x="1109" y="425"/>
                </a:cubicBezTo>
                <a:cubicBezTo>
                  <a:pt x="1109" y="424"/>
                  <a:pt x="1111" y="423"/>
                  <a:pt x="1112" y="423"/>
                </a:cubicBezTo>
                <a:cubicBezTo>
                  <a:pt x="1113" y="422"/>
                  <a:pt x="1115" y="423"/>
                  <a:pt x="1116" y="422"/>
                </a:cubicBezTo>
                <a:cubicBezTo>
                  <a:pt x="1116" y="421"/>
                  <a:pt x="1116" y="421"/>
                  <a:pt x="1115" y="421"/>
                </a:cubicBezTo>
                <a:cubicBezTo>
                  <a:pt x="1114" y="420"/>
                  <a:pt x="1114" y="420"/>
                  <a:pt x="1114" y="419"/>
                </a:cubicBezTo>
                <a:cubicBezTo>
                  <a:pt x="1114" y="418"/>
                  <a:pt x="1115" y="417"/>
                  <a:pt x="1115" y="417"/>
                </a:cubicBezTo>
                <a:cubicBezTo>
                  <a:pt x="1115" y="416"/>
                  <a:pt x="1115" y="415"/>
                  <a:pt x="1115" y="414"/>
                </a:cubicBezTo>
                <a:cubicBezTo>
                  <a:pt x="1115" y="413"/>
                  <a:pt x="1116" y="412"/>
                  <a:pt x="1116" y="410"/>
                </a:cubicBezTo>
                <a:cubicBezTo>
                  <a:pt x="1116" y="409"/>
                  <a:pt x="1116" y="408"/>
                  <a:pt x="1114" y="407"/>
                </a:cubicBezTo>
                <a:cubicBezTo>
                  <a:pt x="1113" y="406"/>
                  <a:pt x="1112" y="405"/>
                  <a:pt x="1111" y="404"/>
                </a:cubicBezTo>
                <a:cubicBezTo>
                  <a:pt x="1109" y="403"/>
                  <a:pt x="1108" y="403"/>
                  <a:pt x="1107" y="402"/>
                </a:cubicBezTo>
                <a:cubicBezTo>
                  <a:pt x="1106" y="401"/>
                  <a:pt x="1104" y="399"/>
                  <a:pt x="1102" y="399"/>
                </a:cubicBezTo>
                <a:cubicBezTo>
                  <a:pt x="1100" y="400"/>
                  <a:pt x="1098" y="401"/>
                  <a:pt x="1096" y="401"/>
                </a:cubicBezTo>
                <a:cubicBezTo>
                  <a:pt x="1092" y="403"/>
                  <a:pt x="1088" y="404"/>
                  <a:pt x="1084" y="406"/>
                </a:cubicBezTo>
                <a:cubicBezTo>
                  <a:pt x="1081" y="406"/>
                  <a:pt x="1079" y="407"/>
                  <a:pt x="1077" y="408"/>
                </a:cubicBezTo>
                <a:cubicBezTo>
                  <a:pt x="1075" y="408"/>
                  <a:pt x="1073" y="408"/>
                  <a:pt x="1071" y="408"/>
                </a:cubicBezTo>
                <a:cubicBezTo>
                  <a:pt x="1069" y="409"/>
                  <a:pt x="1068" y="410"/>
                  <a:pt x="1066" y="410"/>
                </a:cubicBezTo>
                <a:cubicBezTo>
                  <a:pt x="1065" y="411"/>
                  <a:pt x="1064" y="411"/>
                  <a:pt x="1063" y="412"/>
                </a:cubicBezTo>
                <a:cubicBezTo>
                  <a:pt x="1062" y="412"/>
                  <a:pt x="1061" y="412"/>
                  <a:pt x="1061" y="413"/>
                </a:cubicBezTo>
                <a:cubicBezTo>
                  <a:pt x="1059" y="414"/>
                  <a:pt x="1057" y="415"/>
                  <a:pt x="1055" y="416"/>
                </a:cubicBezTo>
                <a:cubicBezTo>
                  <a:pt x="1053" y="416"/>
                  <a:pt x="1051" y="416"/>
                  <a:pt x="1050" y="417"/>
                </a:cubicBezTo>
                <a:cubicBezTo>
                  <a:pt x="1046" y="418"/>
                  <a:pt x="1044" y="420"/>
                  <a:pt x="1041" y="422"/>
                </a:cubicBezTo>
                <a:cubicBezTo>
                  <a:pt x="1040" y="423"/>
                  <a:pt x="1038" y="424"/>
                  <a:pt x="1037" y="424"/>
                </a:cubicBezTo>
                <a:cubicBezTo>
                  <a:pt x="1035" y="425"/>
                  <a:pt x="1034" y="426"/>
                  <a:pt x="1032" y="427"/>
                </a:cubicBezTo>
                <a:cubicBezTo>
                  <a:pt x="1030" y="428"/>
                  <a:pt x="1029" y="429"/>
                  <a:pt x="1027" y="430"/>
                </a:cubicBezTo>
                <a:cubicBezTo>
                  <a:pt x="1025" y="431"/>
                  <a:pt x="1023" y="432"/>
                  <a:pt x="1022" y="434"/>
                </a:cubicBezTo>
                <a:cubicBezTo>
                  <a:pt x="1021" y="435"/>
                  <a:pt x="1020" y="436"/>
                  <a:pt x="1021" y="438"/>
                </a:cubicBezTo>
                <a:cubicBezTo>
                  <a:pt x="1021" y="439"/>
                  <a:pt x="1024" y="440"/>
                  <a:pt x="1025" y="440"/>
                </a:cubicBezTo>
                <a:cubicBezTo>
                  <a:pt x="1026" y="440"/>
                  <a:pt x="1027" y="440"/>
                  <a:pt x="1028" y="440"/>
                </a:cubicBezTo>
                <a:cubicBezTo>
                  <a:pt x="1031" y="441"/>
                  <a:pt x="1028" y="442"/>
                  <a:pt x="1027" y="443"/>
                </a:cubicBezTo>
                <a:cubicBezTo>
                  <a:pt x="1026" y="444"/>
                  <a:pt x="1024" y="444"/>
                  <a:pt x="1023" y="445"/>
                </a:cubicBezTo>
                <a:cubicBezTo>
                  <a:pt x="1022" y="446"/>
                  <a:pt x="1020" y="446"/>
                  <a:pt x="1019" y="447"/>
                </a:cubicBezTo>
                <a:cubicBezTo>
                  <a:pt x="1018" y="448"/>
                  <a:pt x="1018" y="450"/>
                  <a:pt x="1016" y="451"/>
                </a:cubicBezTo>
                <a:cubicBezTo>
                  <a:pt x="1014" y="453"/>
                  <a:pt x="1013" y="454"/>
                  <a:pt x="1011" y="456"/>
                </a:cubicBezTo>
                <a:cubicBezTo>
                  <a:pt x="1011" y="457"/>
                  <a:pt x="1010" y="459"/>
                  <a:pt x="1009" y="460"/>
                </a:cubicBezTo>
                <a:cubicBezTo>
                  <a:pt x="1009" y="462"/>
                  <a:pt x="1010" y="463"/>
                  <a:pt x="1010" y="465"/>
                </a:cubicBezTo>
                <a:cubicBezTo>
                  <a:pt x="1010" y="466"/>
                  <a:pt x="1009" y="466"/>
                  <a:pt x="1010" y="467"/>
                </a:cubicBezTo>
                <a:cubicBezTo>
                  <a:pt x="1010" y="467"/>
                  <a:pt x="1012" y="467"/>
                  <a:pt x="1012" y="467"/>
                </a:cubicBezTo>
                <a:cubicBezTo>
                  <a:pt x="1013" y="468"/>
                  <a:pt x="1014" y="468"/>
                  <a:pt x="1014" y="467"/>
                </a:cubicBezTo>
                <a:cubicBezTo>
                  <a:pt x="1015" y="467"/>
                  <a:pt x="1015" y="467"/>
                  <a:pt x="1015" y="466"/>
                </a:cubicBezTo>
                <a:cubicBezTo>
                  <a:pt x="1015" y="466"/>
                  <a:pt x="1017" y="466"/>
                  <a:pt x="1018" y="466"/>
                </a:cubicBezTo>
                <a:cubicBezTo>
                  <a:pt x="1018" y="466"/>
                  <a:pt x="1019" y="466"/>
                  <a:pt x="1020" y="466"/>
                </a:cubicBezTo>
                <a:cubicBezTo>
                  <a:pt x="1021" y="466"/>
                  <a:pt x="1021" y="467"/>
                  <a:pt x="1022" y="467"/>
                </a:cubicBezTo>
                <a:cubicBezTo>
                  <a:pt x="1023" y="467"/>
                  <a:pt x="1024" y="467"/>
                  <a:pt x="1024" y="468"/>
                </a:cubicBezTo>
                <a:cubicBezTo>
                  <a:pt x="1024" y="469"/>
                  <a:pt x="1023" y="469"/>
                  <a:pt x="1024" y="470"/>
                </a:cubicBezTo>
                <a:cubicBezTo>
                  <a:pt x="1025" y="470"/>
                  <a:pt x="1025" y="470"/>
                  <a:pt x="1026" y="469"/>
                </a:cubicBezTo>
                <a:cubicBezTo>
                  <a:pt x="1028" y="468"/>
                  <a:pt x="1031" y="465"/>
                  <a:pt x="1034" y="466"/>
                </a:cubicBezTo>
                <a:cubicBezTo>
                  <a:pt x="1034" y="469"/>
                  <a:pt x="1029" y="471"/>
                  <a:pt x="1028" y="472"/>
                </a:cubicBezTo>
                <a:cubicBezTo>
                  <a:pt x="1026" y="473"/>
                  <a:pt x="1025" y="475"/>
                  <a:pt x="1027" y="476"/>
                </a:cubicBezTo>
                <a:cubicBezTo>
                  <a:pt x="1027" y="476"/>
                  <a:pt x="1027" y="476"/>
                  <a:pt x="1027" y="476"/>
                </a:cubicBezTo>
                <a:cubicBezTo>
                  <a:pt x="1028" y="477"/>
                  <a:pt x="1027" y="477"/>
                  <a:pt x="1028" y="477"/>
                </a:cubicBezTo>
                <a:cubicBezTo>
                  <a:pt x="1028" y="478"/>
                  <a:pt x="1030" y="477"/>
                  <a:pt x="1031" y="477"/>
                </a:cubicBezTo>
                <a:cubicBezTo>
                  <a:pt x="1032" y="477"/>
                  <a:pt x="1033" y="477"/>
                  <a:pt x="1035" y="477"/>
                </a:cubicBezTo>
                <a:cubicBezTo>
                  <a:pt x="1036" y="477"/>
                  <a:pt x="1038" y="477"/>
                  <a:pt x="1039" y="477"/>
                </a:cubicBezTo>
                <a:cubicBezTo>
                  <a:pt x="1041" y="478"/>
                  <a:pt x="1042" y="478"/>
                  <a:pt x="1043" y="476"/>
                </a:cubicBezTo>
                <a:cubicBezTo>
                  <a:pt x="1044" y="475"/>
                  <a:pt x="1044" y="474"/>
                  <a:pt x="1043" y="473"/>
                </a:cubicBezTo>
                <a:cubicBezTo>
                  <a:pt x="1043" y="473"/>
                  <a:pt x="1045" y="473"/>
                  <a:pt x="1045" y="474"/>
                </a:cubicBezTo>
                <a:cubicBezTo>
                  <a:pt x="1045" y="475"/>
                  <a:pt x="1044" y="476"/>
                  <a:pt x="1045" y="476"/>
                </a:cubicBezTo>
                <a:cubicBezTo>
                  <a:pt x="1046" y="476"/>
                  <a:pt x="1047" y="476"/>
                  <a:pt x="1048" y="476"/>
                </a:cubicBezTo>
                <a:cubicBezTo>
                  <a:pt x="1049" y="476"/>
                  <a:pt x="1050" y="475"/>
                  <a:pt x="1051" y="475"/>
                </a:cubicBezTo>
                <a:cubicBezTo>
                  <a:pt x="1054" y="474"/>
                  <a:pt x="1057" y="474"/>
                  <a:pt x="1060" y="474"/>
                </a:cubicBezTo>
                <a:cubicBezTo>
                  <a:pt x="1062" y="474"/>
                  <a:pt x="1063" y="473"/>
                  <a:pt x="1065" y="473"/>
                </a:cubicBezTo>
                <a:cubicBezTo>
                  <a:pt x="1066" y="473"/>
                  <a:pt x="1067" y="473"/>
                  <a:pt x="1069" y="473"/>
                </a:cubicBezTo>
                <a:cubicBezTo>
                  <a:pt x="1069" y="473"/>
                  <a:pt x="1071" y="472"/>
                  <a:pt x="1071" y="472"/>
                </a:cubicBezTo>
                <a:cubicBezTo>
                  <a:pt x="1071" y="473"/>
                  <a:pt x="1071" y="473"/>
                  <a:pt x="1070" y="473"/>
                </a:cubicBezTo>
                <a:cubicBezTo>
                  <a:pt x="1069" y="474"/>
                  <a:pt x="1068" y="475"/>
                  <a:pt x="1066" y="475"/>
                </a:cubicBezTo>
                <a:cubicBezTo>
                  <a:pt x="1065" y="476"/>
                  <a:pt x="1063" y="476"/>
                  <a:pt x="1061" y="477"/>
                </a:cubicBezTo>
                <a:cubicBezTo>
                  <a:pt x="1059" y="477"/>
                  <a:pt x="1057" y="478"/>
                  <a:pt x="1056" y="479"/>
                </a:cubicBezTo>
                <a:cubicBezTo>
                  <a:pt x="1054" y="480"/>
                  <a:pt x="1053" y="480"/>
                  <a:pt x="1052" y="480"/>
                </a:cubicBezTo>
                <a:cubicBezTo>
                  <a:pt x="1049" y="482"/>
                  <a:pt x="1045" y="483"/>
                  <a:pt x="1042" y="484"/>
                </a:cubicBezTo>
                <a:cubicBezTo>
                  <a:pt x="1038" y="486"/>
                  <a:pt x="1035" y="487"/>
                  <a:pt x="1032" y="488"/>
                </a:cubicBezTo>
                <a:cubicBezTo>
                  <a:pt x="1029" y="489"/>
                  <a:pt x="1027" y="490"/>
                  <a:pt x="1025" y="490"/>
                </a:cubicBezTo>
                <a:cubicBezTo>
                  <a:pt x="1023" y="491"/>
                  <a:pt x="1024" y="492"/>
                  <a:pt x="1025" y="494"/>
                </a:cubicBezTo>
                <a:cubicBezTo>
                  <a:pt x="1026" y="495"/>
                  <a:pt x="1027" y="496"/>
                  <a:pt x="1028" y="497"/>
                </a:cubicBezTo>
                <a:cubicBezTo>
                  <a:pt x="1029" y="498"/>
                  <a:pt x="1030" y="498"/>
                  <a:pt x="1032" y="499"/>
                </a:cubicBezTo>
                <a:cubicBezTo>
                  <a:pt x="1033" y="500"/>
                  <a:pt x="1035" y="500"/>
                  <a:pt x="1036" y="500"/>
                </a:cubicBezTo>
                <a:cubicBezTo>
                  <a:pt x="1037" y="501"/>
                  <a:pt x="1037" y="501"/>
                  <a:pt x="1038" y="502"/>
                </a:cubicBezTo>
                <a:cubicBezTo>
                  <a:pt x="1038" y="502"/>
                  <a:pt x="1038" y="503"/>
                  <a:pt x="1039" y="504"/>
                </a:cubicBezTo>
                <a:cubicBezTo>
                  <a:pt x="1040" y="507"/>
                  <a:pt x="1043" y="505"/>
                  <a:pt x="1046" y="505"/>
                </a:cubicBezTo>
                <a:cubicBezTo>
                  <a:pt x="1048" y="505"/>
                  <a:pt x="1050" y="505"/>
                  <a:pt x="1051" y="505"/>
                </a:cubicBezTo>
                <a:cubicBezTo>
                  <a:pt x="1053" y="506"/>
                  <a:pt x="1054" y="507"/>
                  <a:pt x="1056" y="506"/>
                </a:cubicBezTo>
                <a:cubicBezTo>
                  <a:pt x="1058" y="506"/>
                  <a:pt x="1060" y="506"/>
                  <a:pt x="1062" y="505"/>
                </a:cubicBezTo>
                <a:cubicBezTo>
                  <a:pt x="1064" y="505"/>
                  <a:pt x="1066" y="505"/>
                  <a:pt x="1068" y="505"/>
                </a:cubicBezTo>
                <a:cubicBezTo>
                  <a:pt x="1070" y="506"/>
                  <a:pt x="1071" y="507"/>
                  <a:pt x="1073" y="507"/>
                </a:cubicBezTo>
                <a:cubicBezTo>
                  <a:pt x="1074" y="508"/>
                  <a:pt x="1076" y="507"/>
                  <a:pt x="1078" y="507"/>
                </a:cubicBezTo>
                <a:cubicBezTo>
                  <a:pt x="1079" y="507"/>
                  <a:pt x="1081" y="507"/>
                  <a:pt x="1083" y="507"/>
                </a:cubicBezTo>
                <a:cubicBezTo>
                  <a:pt x="1084" y="507"/>
                  <a:pt x="1086" y="506"/>
                  <a:pt x="1087" y="506"/>
                </a:cubicBezTo>
                <a:cubicBezTo>
                  <a:pt x="1089" y="506"/>
                  <a:pt x="1091" y="506"/>
                  <a:pt x="1093" y="506"/>
                </a:cubicBezTo>
                <a:cubicBezTo>
                  <a:pt x="1095" y="506"/>
                  <a:pt x="1097" y="506"/>
                  <a:pt x="1099" y="506"/>
                </a:cubicBezTo>
                <a:cubicBezTo>
                  <a:pt x="1101" y="506"/>
                  <a:pt x="1103" y="505"/>
                  <a:pt x="1104" y="504"/>
                </a:cubicBezTo>
                <a:cubicBezTo>
                  <a:pt x="1106" y="504"/>
                  <a:pt x="1107" y="504"/>
                  <a:pt x="1109" y="504"/>
                </a:cubicBezTo>
                <a:cubicBezTo>
                  <a:pt x="1111" y="504"/>
                  <a:pt x="1112" y="504"/>
                  <a:pt x="1113" y="503"/>
                </a:cubicBezTo>
                <a:cubicBezTo>
                  <a:pt x="1115" y="502"/>
                  <a:pt x="1116" y="502"/>
                  <a:pt x="1118" y="502"/>
                </a:cubicBezTo>
                <a:cubicBezTo>
                  <a:pt x="1119" y="503"/>
                  <a:pt x="1120" y="504"/>
                  <a:pt x="1122" y="504"/>
                </a:cubicBezTo>
                <a:cubicBezTo>
                  <a:pt x="1123" y="505"/>
                  <a:pt x="1124" y="504"/>
                  <a:pt x="1126" y="504"/>
                </a:cubicBezTo>
                <a:cubicBezTo>
                  <a:pt x="1127" y="504"/>
                  <a:pt x="1129" y="504"/>
                  <a:pt x="1130" y="505"/>
                </a:cubicBezTo>
                <a:cubicBezTo>
                  <a:pt x="1132" y="505"/>
                  <a:pt x="1133" y="506"/>
                  <a:pt x="1135" y="506"/>
                </a:cubicBezTo>
                <a:cubicBezTo>
                  <a:pt x="1136" y="507"/>
                  <a:pt x="1137" y="508"/>
                  <a:pt x="1138" y="508"/>
                </a:cubicBezTo>
                <a:cubicBezTo>
                  <a:pt x="1139" y="508"/>
                  <a:pt x="1139" y="507"/>
                  <a:pt x="1140" y="507"/>
                </a:cubicBezTo>
                <a:cubicBezTo>
                  <a:pt x="1141" y="508"/>
                  <a:pt x="1142" y="508"/>
                  <a:pt x="1142" y="508"/>
                </a:cubicBezTo>
                <a:cubicBezTo>
                  <a:pt x="1144" y="509"/>
                  <a:pt x="1145" y="509"/>
                  <a:pt x="1147" y="509"/>
                </a:cubicBezTo>
                <a:cubicBezTo>
                  <a:pt x="1150" y="510"/>
                  <a:pt x="1153" y="509"/>
                  <a:pt x="1155" y="512"/>
                </a:cubicBezTo>
                <a:cubicBezTo>
                  <a:pt x="1155" y="514"/>
                  <a:pt x="1156" y="515"/>
                  <a:pt x="1157" y="515"/>
                </a:cubicBezTo>
                <a:cubicBezTo>
                  <a:pt x="1158" y="515"/>
                  <a:pt x="1159" y="515"/>
                  <a:pt x="1160" y="515"/>
                </a:cubicBezTo>
                <a:cubicBezTo>
                  <a:pt x="1161" y="516"/>
                  <a:pt x="1162" y="516"/>
                  <a:pt x="1163" y="516"/>
                </a:cubicBezTo>
                <a:cubicBezTo>
                  <a:pt x="1163" y="516"/>
                  <a:pt x="1164" y="516"/>
                  <a:pt x="1164" y="516"/>
                </a:cubicBezTo>
                <a:cubicBezTo>
                  <a:pt x="1165" y="516"/>
                  <a:pt x="1165" y="517"/>
                  <a:pt x="1165" y="517"/>
                </a:cubicBezTo>
                <a:cubicBezTo>
                  <a:pt x="1165" y="517"/>
                  <a:pt x="1166" y="518"/>
                  <a:pt x="1166" y="518"/>
                </a:cubicBezTo>
                <a:cubicBezTo>
                  <a:pt x="1167" y="519"/>
                  <a:pt x="1157" y="519"/>
                  <a:pt x="1157" y="518"/>
                </a:cubicBezTo>
                <a:cubicBezTo>
                  <a:pt x="1155" y="518"/>
                  <a:pt x="1155" y="518"/>
                  <a:pt x="1153" y="518"/>
                </a:cubicBezTo>
                <a:cubicBezTo>
                  <a:pt x="1152" y="518"/>
                  <a:pt x="1151" y="519"/>
                  <a:pt x="1149" y="520"/>
                </a:cubicBezTo>
                <a:cubicBezTo>
                  <a:pt x="1147" y="521"/>
                  <a:pt x="1144" y="521"/>
                  <a:pt x="1142" y="520"/>
                </a:cubicBezTo>
                <a:cubicBezTo>
                  <a:pt x="1141" y="520"/>
                  <a:pt x="1141" y="520"/>
                  <a:pt x="1140" y="520"/>
                </a:cubicBezTo>
                <a:cubicBezTo>
                  <a:pt x="1139" y="520"/>
                  <a:pt x="1138" y="520"/>
                  <a:pt x="1137" y="520"/>
                </a:cubicBezTo>
                <a:cubicBezTo>
                  <a:pt x="1136" y="520"/>
                  <a:pt x="1134" y="520"/>
                  <a:pt x="1132" y="519"/>
                </a:cubicBezTo>
                <a:cubicBezTo>
                  <a:pt x="1131" y="519"/>
                  <a:pt x="1130" y="519"/>
                  <a:pt x="1128" y="518"/>
                </a:cubicBezTo>
                <a:cubicBezTo>
                  <a:pt x="1125" y="518"/>
                  <a:pt x="1122" y="519"/>
                  <a:pt x="1119" y="518"/>
                </a:cubicBezTo>
                <a:cubicBezTo>
                  <a:pt x="1116" y="518"/>
                  <a:pt x="1113" y="517"/>
                  <a:pt x="1110" y="517"/>
                </a:cubicBezTo>
                <a:cubicBezTo>
                  <a:pt x="1105" y="517"/>
                  <a:pt x="1105" y="517"/>
                  <a:pt x="1105" y="517"/>
                </a:cubicBezTo>
                <a:cubicBezTo>
                  <a:pt x="1104" y="517"/>
                  <a:pt x="1102" y="517"/>
                  <a:pt x="1100" y="517"/>
                </a:cubicBezTo>
                <a:cubicBezTo>
                  <a:pt x="1098" y="518"/>
                  <a:pt x="1097" y="518"/>
                  <a:pt x="1095" y="518"/>
                </a:cubicBezTo>
                <a:cubicBezTo>
                  <a:pt x="1092" y="518"/>
                  <a:pt x="1088" y="518"/>
                  <a:pt x="1085" y="518"/>
                </a:cubicBezTo>
                <a:cubicBezTo>
                  <a:pt x="1081" y="519"/>
                  <a:pt x="1078" y="519"/>
                  <a:pt x="1074" y="520"/>
                </a:cubicBezTo>
                <a:cubicBezTo>
                  <a:pt x="1071" y="520"/>
                  <a:pt x="1067" y="522"/>
                  <a:pt x="1064" y="522"/>
                </a:cubicBezTo>
                <a:cubicBezTo>
                  <a:pt x="1060" y="523"/>
                  <a:pt x="1057" y="524"/>
                  <a:pt x="1054" y="525"/>
                </a:cubicBezTo>
                <a:cubicBezTo>
                  <a:pt x="1052" y="526"/>
                  <a:pt x="1051" y="527"/>
                  <a:pt x="1049" y="527"/>
                </a:cubicBezTo>
                <a:cubicBezTo>
                  <a:pt x="1047" y="528"/>
                  <a:pt x="1046" y="528"/>
                  <a:pt x="1045" y="529"/>
                </a:cubicBezTo>
                <a:cubicBezTo>
                  <a:pt x="1044" y="530"/>
                  <a:pt x="1045" y="531"/>
                  <a:pt x="1046" y="532"/>
                </a:cubicBezTo>
                <a:cubicBezTo>
                  <a:pt x="1046" y="533"/>
                  <a:pt x="1046" y="535"/>
                  <a:pt x="1047" y="536"/>
                </a:cubicBezTo>
                <a:cubicBezTo>
                  <a:pt x="1048" y="538"/>
                  <a:pt x="1050" y="540"/>
                  <a:pt x="1053" y="540"/>
                </a:cubicBezTo>
                <a:cubicBezTo>
                  <a:pt x="1055" y="541"/>
                  <a:pt x="1055" y="541"/>
                  <a:pt x="1055" y="542"/>
                </a:cubicBezTo>
                <a:cubicBezTo>
                  <a:pt x="1056" y="544"/>
                  <a:pt x="1057" y="545"/>
                  <a:pt x="1058" y="545"/>
                </a:cubicBezTo>
                <a:cubicBezTo>
                  <a:pt x="1060" y="547"/>
                  <a:pt x="1063" y="548"/>
                  <a:pt x="1065" y="549"/>
                </a:cubicBezTo>
                <a:cubicBezTo>
                  <a:pt x="1068" y="551"/>
                  <a:pt x="1070" y="553"/>
                  <a:pt x="1073" y="554"/>
                </a:cubicBezTo>
                <a:cubicBezTo>
                  <a:pt x="1076" y="555"/>
                  <a:pt x="1079" y="555"/>
                  <a:pt x="1082" y="555"/>
                </a:cubicBezTo>
                <a:cubicBezTo>
                  <a:pt x="1087" y="556"/>
                  <a:pt x="1091" y="556"/>
                  <a:pt x="1095" y="556"/>
                </a:cubicBezTo>
                <a:cubicBezTo>
                  <a:pt x="1097" y="556"/>
                  <a:pt x="1099" y="556"/>
                  <a:pt x="1100" y="556"/>
                </a:cubicBezTo>
                <a:cubicBezTo>
                  <a:pt x="1103" y="557"/>
                  <a:pt x="1106" y="557"/>
                  <a:pt x="1109" y="557"/>
                </a:cubicBezTo>
                <a:cubicBezTo>
                  <a:pt x="1110" y="557"/>
                  <a:pt x="1111" y="557"/>
                  <a:pt x="1113" y="557"/>
                </a:cubicBezTo>
                <a:cubicBezTo>
                  <a:pt x="1115" y="557"/>
                  <a:pt x="1118" y="557"/>
                  <a:pt x="1121" y="557"/>
                </a:cubicBezTo>
                <a:cubicBezTo>
                  <a:pt x="1123" y="558"/>
                  <a:pt x="1122" y="559"/>
                  <a:pt x="1122" y="560"/>
                </a:cubicBezTo>
                <a:cubicBezTo>
                  <a:pt x="1122" y="562"/>
                  <a:pt x="1123" y="563"/>
                  <a:pt x="1124" y="564"/>
                </a:cubicBezTo>
                <a:cubicBezTo>
                  <a:pt x="1125" y="566"/>
                  <a:pt x="1123" y="567"/>
                  <a:pt x="1123" y="568"/>
                </a:cubicBezTo>
                <a:cubicBezTo>
                  <a:pt x="1122" y="570"/>
                  <a:pt x="1123" y="571"/>
                  <a:pt x="1124" y="573"/>
                </a:cubicBezTo>
                <a:cubicBezTo>
                  <a:pt x="1125" y="575"/>
                  <a:pt x="1127" y="577"/>
                  <a:pt x="1129" y="579"/>
                </a:cubicBezTo>
                <a:cubicBezTo>
                  <a:pt x="1130" y="580"/>
                  <a:pt x="1131" y="581"/>
                  <a:pt x="1132" y="582"/>
                </a:cubicBezTo>
                <a:cubicBezTo>
                  <a:pt x="1133" y="584"/>
                  <a:pt x="1134" y="584"/>
                  <a:pt x="1135" y="584"/>
                </a:cubicBezTo>
                <a:cubicBezTo>
                  <a:pt x="1137" y="584"/>
                  <a:pt x="1138" y="583"/>
                  <a:pt x="1140" y="583"/>
                </a:cubicBezTo>
                <a:cubicBezTo>
                  <a:pt x="1141" y="583"/>
                  <a:pt x="1143" y="583"/>
                  <a:pt x="1145" y="582"/>
                </a:cubicBezTo>
                <a:cubicBezTo>
                  <a:pt x="1146" y="582"/>
                  <a:pt x="1148" y="583"/>
                  <a:pt x="1150" y="583"/>
                </a:cubicBezTo>
                <a:cubicBezTo>
                  <a:pt x="1151" y="582"/>
                  <a:pt x="1152" y="583"/>
                  <a:pt x="1153" y="582"/>
                </a:cubicBezTo>
                <a:cubicBezTo>
                  <a:pt x="1154" y="582"/>
                  <a:pt x="1155" y="582"/>
                  <a:pt x="1156" y="582"/>
                </a:cubicBezTo>
                <a:cubicBezTo>
                  <a:pt x="1157" y="582"/>
                  <a:pt x="1159" y="582"/>
                  <a:pt x="1160" y="581"/>
                </a:cubicBezTo>
                <a:cubicBezTo>
                  <a:pt x="1162" y="581"/>
                  <a:pt x="1164" y="581"/>
                  <a:pt x="1166" y="581"/>
                </a:cubicBezTo>
                <a:cubicBezTo>
                  <a:pt x="1168" y="581"/>
                  <a:pt x="1169" y="581"/>
                  <a:pt x="1171" y="581"/>
                </a:cubicBezTo>
                <a:cubicBezTo>
                  <a:pt x="1173" y="581"/>
                  <a:pt x="1176" y="580"/>
                  <a:pt x="1179" y="580"/>
                </a:cubicBezTo>
                <a:cubicBezTo>
                  <a:pt x="1182" y="580"/>
                  <a:pt x="1184" y="580"/>
                  <a:pt x="1187" y="580"/>
                </a:cubicBezTo>
                <a:cubicBezTo>
                  <a:pt x="1188" y="580"/>
                  <a:pt x="1189" y="580"/>
                  <a:pt x="1190" y="580"/>
                </a:cubicBezTo>
                <a:cubicBezTo>
                  <a:pt x="1192" y="579"/>
                  <a:pt x="1193" y="579"/>
                  <a:pt x="1194" y="579"/>
                </a:cubicBezTo>
                <a:cubicBezTo>
                  <a:pt x="1196" y="579"/>
                  <a:pt x="1197" y="579"/>
                  <a:pt x="1199" y="579"/>
                </a:cubicBezTo>
                <a:cubicBezTo>
                  <a:pt x="1201" y="578"/>
                  <a:pt x="1204" y="578"/>
                  <a:pt x="1206" y="578"/>
                </a:cubicBezTo>
                <a:cubicBezTo>
                  <a:pt x="1209" y="577"/>
                  <a:pt x="1213" y="577"/>
                  <a:pt x="1216" y="576"/>
                </a:cubicBezTo>
                <a:cubicBezTo>
                  <a:pt x="1218" y="576"/>
                  <a:pt x="1219" y="575"/>
                  <a:pt x="1221" y="575"/>
                </a:cubicBezTo>
                <a:cubicBezTo>
                  <a:pt x="1222" y="574"/>
                  <a:pt x="1223" y="573"/>
                  <a:pt x="1224" y="571"/>
                </a:cubicBezTo>
                <a:cubicBezTo>
                  <a:pt x="1226" y="569"/>
                  <a:pt x="1229" y="567"/>
                  <a:pt x="1231" y="567"/>
                </a:cubicBezTo>
                <a:cubicBezTo>
                  <a:pt x="1233" y="566"/>
                  <a:pt x="1235" y="566"/>
                  <a:pt x="1236" y="566"/>
                </a:cubicBezTo>
                <a:cubicBezTo>
                  <a:pt x="1238" y="566"/>
                  <a:pt x="1240" y="566"/>
                  <a:pt x="1241" y="566"/>
                </a:cubicBezTo>
                <a:cubicBezTo>
                  <a:pt x="1245" y="566"/>
                  <a:pt x="1248" y="566"/>
                  <a:pt x="1251" y="565"/>
                </a:cubicBezTo>
                <a:cubicBezTo>
                  <a:pt x="1253" y="565"/>
                  <a:pt x="1254" y="564"/>
                  <a:pt x="1256" y="562"/>
                </a:cubicBezTo>
                <a:cubicBezTo>
                  <a:pt x="1256" y="562"/>
                  <a:pt x="1257" y="561"/>
                  <a:pt x="1258" y="561"/>
                </a:cubicBezTo>
                <a:cubicBezTo>
                  <a:pt x="1258" y="560"/>
                  <a:pt x="1259" y="560"/>
                  <a:pt x="1259" y="559"/>
                </a:cubicBezTo>
                <a:cubicBezTo>
                  <a:pt x="1260" y="559"/>
                  <a:pt x="1261" y="558"/>
                  <a:pt x="1261" y="558"/>
                </a:cubicBezTo>
                <a:cubicBezTo>
                  <a:pt x="1262" y="557"/>
                  <a:pt x="1261" y="557"/>
                  <a:pt x="1261" y="556"/>
                </a:cubicBezTo>
                <a:cubicBezTo>
                  <a:pt x="1261" y="554"/>
                  <a:pt x="1262" y="553"/>
                  <a:pt x="1263" y="552"/>
                </a:cubicBezTo>
                <a:cubicBezTo>
                  <a:pt x="1264" y="551"/>
                  <a:pt x="1265" y="549"/>
                  <a:pt x="1266" y="549"/>
                </a:cubicBezTo>
                <a:cubicBezTo>
                  <a:pt x="1268" y="547"/>
                  <a:pt x="1269" y="547"/>
                  <a:pt x="1271" y="548"/>
                </a:cubicBezTo>
                <a:cubicBezTo>
                  <a:pt x="1272" y="549"/>
                  <a:pt x="1273" y="550"/>
                  <a:pt x="1274" y="551"/>
                </a:cubicBezTo>
                <a:cubicBezTo>
                  <a:pt x="1275" y="552"/>
                  <a:pt x="1275" y="554"/>
                  <a:pt x="1274" y="555"/>
                </a:cubicBezTo>
                <a:cubicBezTo>
                  <a:pt x="1274" y="557"/>
                  <a:pt x="1272" y="557"/>
                  <a:pt x="1273" y="558"/>
                </a:cubicBezTo>
                <a:cubicBezTo>
                  <a:pt x="1273" y="558"/>
                  <a:pt x="1274" y="558"/>
                  <a:pt x="1274" y="559"/>
                </a:cubicBezTo>
                <a:cubicBezTo>
                  <a:pt x="1274" y="560"/>
                  <a:pt x="1277" y="559"/>
                  <a:pt x="1278" y="559"/>
                </a:cubicBezTo>
                <a:cubicBezTo>
                  <a:pt x="1281" y="559"/>
                  <a:pt x="1283" y="559"/>
                  <a:pt x="1286" y="559"/>
                </a:cubicBezTo>
                <a:cubicBezTo>
                  <a:pt x="1287" y="559"/>
                  <a:pt x="1289" y="560"/>
                  <a:pt x="1290" y="560"/>
                </a:cubicBezTo>
                <a:cubicBezTo>
                  <a:pt x="1290" y="561"/>
                  <a:pt x="1291" y="562"/>
                  <a:pt x="1292" y="562"/>
                </a:cubicBezTo>
                <a:cubicBezTo>
                  <a:pt x="1292" y="562"/>
                  <a:pt x="1293" y="562"/>
                  <a:pt x="1294" y="562"/>
                </a:cubicBezTo>
                <a:cubicBezTo>
                  <a:pt x="1296" y="562"/>
                  <a:pt x="1298" y="562"/>
                  <a:pt x="1300" y="562"/>
                </a:cubicBezTo>
                <a:cubicBezTo>
                  <a:pt x="1300" y="562"/>
                  <a:pt x="1301" y="562"/>
                  <a:pt x="1302" y="562"/>
                </a:cubicBezTo>
                <a:cubicBezTo>
                  <a:pt x="1303" y="562"/>
                  <a:pt x="1303" y="563"/>
                  <a:pt x="1302" y="564"/>
                </a:cubicBezTo>
                <a:cubicBezTo>
                  <a:pt x="1301" y="565"/>
                  <a:pt x="1299" y="566"/>
                  <a:pt x="1298" y="566"/>
                </a:cubicBezTo>
                <a:cubicBezTo>
                  <a:pt x="1297" y="566"/>
                  <a:pt x="1295" y="567"/>
                  <a:pt x="1296" y="567"/>
                </a:cubicBezTo>
                <a:cubicBezTo>
                  <a:pt x="1297" y="568"/>
                  <a:pt x="1298" y="568"/>
                  <a:pt x="1299" y="568"/>
                </a:cubicBezTo>
                <a:cubicBezTo>
                  <a:pt x="1300" y="568"/>
                  <a:pt x="1302" y="568"/>
                  <a:pt x="1303" y="568"/>
                </a:cubicBezTo>
                <a:cubicBezTo>
                  <a:pt x="1307" y="567"/>
                  <a:pt x="1310" y="567"/>
                  <a:pt x="1313" y="567"/>
                </a:cubicBezTo>
                <a:cubicBezTo>
                  <a:pt x="1315" y="567"/>
                  <a:pt x="1316" y="567"/>
                  <a:pt x="1317" y="568"/>
                </a:cubicBezTo>
                <a:cubicBezTo>
                  <a:pt x="1318" y="568"/>
                  <a:pt x="1318" y="569"/>
                  <a:pt x="1319" y="569"/>
                </a:cubicBezTo>
                <a:cubicBezTo>
                  <a:pt x="1319" y="570"/>
                  <a:pt x="1320" y="570"/>
                  <a:pt x="1321" y="570"/>
                </a:cubicBezTo>
                <a:cubicBezTo>
                  <a:pt x="1323" y="570"/>
                  <a:pt x="1325" y="570"/>
                  <a:pt x="1328" y="570"/>
                </a:cubicBezTo>
                <a:cubicBezTo>
                  <a:pt x="1329" y="570"/>
                  <a:pt x="1331" y="571"/>
                  <a:pt x="1332" y="571"/>
                </a:cubicBezTo>
                <a:cubicBezTo>
                  <a:pt x="1335" y="572"/>
                  <a:pt x="1338" y="572"/>
                  <a:pt x="1340" y="572"/>
                </a:cubicBezTo>
                <a:cubicBezTo>
                  <a:pt x="1343" y="572"/>
                  <a:pt x="1345" y="572"/>
                  <a:pt x="1347" y="572"/>
                </a:cubicBezTo>
                <a:cubicBezTo>
                  <a:pt x="1349" y="572"/>
                  <a:pt x="1350" y="571"/>
                  <a:pt x="1352" y="570"/>
                </a:cubicBezTo>
                <a:cubicBezTo>
                  <a:pt x="1353" y="570"/>
                  <a:pt x="1354" y="569"/>
                  <a:pt x="1356" y="569"/>
                </a:cubicBezTo>
                <a:cubicBezTo>
                  <a:pt x="1358" y="568"/>
                  <a:pt x="1359" y="567"/>
                  <a:pt x="1361" y="566"/>
                </a:cubicBezTo>
                <a:cubicBezTo>
                  <a:pt x="1363" y="566"/>
                  <a:pt x="1364" y="567"/>
                  <a:pt x="1365" y="567"/>
                </a:cubicBezTo>
                <a:cubicBezTo>
                  <a:pt x="1367" y="566"/>
                  <a:pt x="1367" y="565"/>
                  <a:pt x="1367" y="563"/>
                </a:cubicBezTo>
                <a:cubicBezTo>
                  <a:pt x="1367" y="563"/>
                  <a:pt x="1367" y="562"/>
                  <a:pt x="1367" y="562"/>
                </a:cubicBezTo>
                <a:cubicBezTo>
                  <a:pt x="1367" y="561"/>
                  <a:pt x="1368" y="561"/>
                  <a:pt x="1368" y="561"/>
                </a:cubicBezTo>
                <a:cubicBezTo>
                  <a:pt x="1368" y="560"/>
                  <a:pt x="1369" y="560"/>
                  <a:pt x="1369" y="559"/>
                </a:cubicBezTo>
                <a:cubicBezTo>
                  <a:pt x="1368" y="559"/>
                  <a:pt x="1368" y="559"/>
                  <a:pt x="1368" y="559"/>
                </a:cubicBezTo>
                <a:cubicBezTo>
                  <a:pt x="1367" y="559"/>
                  <a:pt x="1366" y="558"/>
                  <a:pt x="1366" y="558"/>
                </a:cubicBezTo>
                <a:cubicBezTo>
                  <a:pt x="1365" y="558"/>
                  <a:pt x="1365" y="558"/>
                  <a:pt x="1364" y="559"/>
                </a:cubicBezTo>
                <a:cubicBezTo>
                  <a:pt x="1363" y="559"/>
                  <a:pt x="1360" y="559"/>
                  <a:pt x="1360" y="558"/>
                </a:cubicBezTo>
                <a:cubicBezTo>
                  <a:pt x="1360" y="557"/>
                  <a:pt x="1363" y="556"/>
                  <a:pt x="1362" y="554"/>
                </a:cubicBezTo>
                <a:cubicBezTo>
                  <a:pt x="1362" y="554"/>
                  <a:pt x="1361" y="554"/>
                  <a:pt x="1361" y="553"/>
                </a:cubicBezTo>
                <a:cubicBezTo>
                  <a:pt x="1361" y="553"/>
                  <a:pt x="1362" y="552"/>
                  <a:pt x="1363" y="552"/>
                </a:cubicBezTo>
                <a:cubicBezTo>
                  <a:pt x="1364" y="551"/>
                  <a:pt x="1364" y="550"/>
                  <a:pt x="1363" y="549"/>
                </a:cubicBezTo>
                <a:cubicBezTo>
                  <a:pt x="1362" y="548"/>
                  <a:pt x="1360" y="548"/>
                  <a:pt x="1359" y="548"/>
                </a:cubicBezTo>
                <a:cubicBezTo>
                  <a:pt x="1357" y="548"/>
                  <a:pt x="1356" y="548"/>
                  <a:pt x="1354" y="548"/>
                </a:cubicBezTo>
                <a:cubicBezTo>
                  <a:pt x="1353" y="548"/>
                  <a:pt x="1352" y="550"/>
                  <a:pt x="1351" y="550"/>
                </a:cubicBezTo>
                <a:cubicBezTo>
                  <a:pt x="1350" y="551"/>
                  <a:pt x="1348" y="550"/>
                  <a:pt x="1347" y="551"/>
                </a:cubicBezTo>
                <a:cubicBezTo>
                  <a:pt x="1345" y="552"/>
                  <a:pt x="1345" y="553"/>
                  <a:pt x="1344" y="555"/>
                </a:cubicBezTo>
                <a:cubicBezTo>
                  <a:pt x="1344" y="556"/>
                  <a:pt x="1342" y="556"/>
                  <a:pt x="1341" y="557"/>
                </a:cubicBezTo>
                <a:cubicBezTo>
                  <a:pt x="1341" y="558"/>
                  <a:pt x="1340" y="560"/>
                  <a:pt x="1339" y="560"/>
                </a:cubicBezTo>
                <a:cubicBezTo>
                  <a:pt x="1339" y="559"/>
                  <a:pt x="1339" y="557"/>
                  <a:pt x="1340" y="556"/>
                </a:cubicBezTo>
                <a:cubicBezTo>
                  <a:pt x="1341" y="555"/>
                  <a:pt x="1342" y="555"/>
                  <a:pt x="1342" y="553"/>
                </a:cubicBezTo>
                <a:cubicBezTo>
                  <a:pt x="1343" y="552"/>
                  <a:pt x="1343" y="551"/>
                  <a:pt x="1342" y="550"/>
                </a:cubicBezTo>
                <a:cubicBezTo>
                  <a:pt x="1340" y="549"/>
                  <a:pt x="1341" y="547"/>
                  <a:pt x="1340" y="546"/>
                </a:cubicBezTo>
                <a:cubicBezTo>
                  <a:pt x="1339" y="545"/>
                  <a:pt x="1337" y="545"/>
                  <a:pt x="1336" y="544"/>
                </a:cubicBezTo>
                <a:cubicBezTo>
                  <a:pt x="1335" y="543"/>
                  <a:pt x="1336" y="543"/>
                  <a:pt x="1335" y="542"/>
                </a:cubicBezTo>
                <a:cubicBezTo>
                  <a:pt x="1335" y="541"/>
                  <a:pt x="1334" y="541"/>
                  <a:pt x="1334" y="541"/>
                </a:cubicBezTo>
                <a:cubicBezTo>
                  <a:pt x="1334" y="539"/>
                  <a:pt x="1337" y="541"/>
                  <a:pt x="1338" y="541"/>
                </a:cubicBezTo>
                <a:cubicBezTo>
                  <a:pt x="1339" y="542"/>
                  <a:pt x="1339" y="543"/>
                  <a:pt x="1341" y="543"/>
                </a:cubicBezTo>
                <a:cubicBezTo>
                  <a:pt x="1342" y="544"/>
                  <a:pt x="1342" y="544"/>
                  <a:pt x="1343" y="544"/>
                </a:cubicBezTo>
                <a:cubicBezTo>
                  <a:pt x="1343" y="545"/>
                  <a:pt x="1344" y="545"/>
                  <a:pt x="1345" y="545"/>
                </a:cubicBezTo>
                <a:cubicBezTo>
                  <a:pt x="1346" y="545"/>
                  <a:pt x="1347" y="545"/>
                  <a:pt x="1349" y="545"/>
                </a:cubicBezTo>
                <a:cubicBezTo>
                  <a:pt x="1350" y="545"/>
                  <a:pt x="1351" y="546"/>
                  <a:pt x="1352" y="545"/>
                </a:cubicBezTo>
                <a:cubicBezTo>
                  <a:pt x="1353" y="544"/>
                  <a:pt x="1353" y="542"/>
                  <a:pt x="1353" y="541"/>
                </a:cubicBezTo>
                <a:cubicBezTo>
                  <a:pt x="1352" y="540"/>
                  <a:pt x="1351" y="540"/>
                  <a:pt x="1352" y="539"/>
                </a:cubicBezTo>
                <a:cubicBezTo>
                  <a:pt x="1353" y="539"/>
                  <a:pt x="1354" y="539"/>
                  <a:pt x="1354" y="539"/>
                </a:cubicBezTo>
                <a:cubicBezTo>
                  <a:pt x="1355" y="539"/>
                  <a:pt x="1355" y="538"/>
                  <a:pt x="1356" y="538"/>
                </a:cubicBezTo>
                <a:cubicBezTo>
                  <a:pt x="1357" y="537"/>
                  <a:pt x="1358" y="536"/>
                  <a:pt x="1358" y="535"/>
                </a:cubicBezTo>
                <a:cubicBezTo>
                  <a:pt x="1358" y="534"/>
                  <a:pt x="1357" y="533"/>
                  <a:pt x="1358" y="533"/>
                </a:cubicBezTo>
                <a:cubicBezTo>
                  <a:pt x="1359" y="533"/>
                  <a:pt x="1359" y="534"/>
                  <a:pt x="1359" y="534"/>
                </a:cubicBezTo>
                <a:cubicBezTo>
                  <a:pt x="1360" y="535"/>
                  <a:pt x="1360" y="534"/>
                  <a:pt x="1361" y="534"/>
                </a:cubicBezTo>
                <a:cubicBezTo>
                  <a:pt x="1362" y="534"/>
                  <a:pt x="1363" y="535"/>
                  <a:pt x="1363" y="536"/>
                </a:cubicBezTo>
                <a:cubicBezTo>
                  <a:pt x="1363" y="537"/>
                  <a:pt x="1364" y="538"/>
                  <a:pt x="1365" y="538"/>
                </a:cubicBezTo>
                <a:cubicBezTo>
                  <a:pt x="1365" y="539"/>
                  <a:pt x="1367" y="538"/>
                  <a:pt x="1368" y="539"/>
                </a:cubicBezTo>
                <a:cubicBezTo>
                  <a:pt x="1368" y="540"/>
                  <a:pt x="1369" y="542"/>
                  <a:pt x="1369" y="542"/>
                </a:cubicBezTo>
                <a:cubicBezTo>
                  <a:pt x="1370" y="542"/>
                  <a:pt x="1371" y="540"/>
                  <a:pt x="1371" y="540"/>
                </a:cubicBezTo>
                <a:cubicBezTo>
                  <a:pt x="1372" y="539"/>
                  <a:pt x="1373" y="539"/>
                  <a:pt x="1373" y="538"/>
                </a:cubicBezTo>
                <a:cubicBezTo>
                  <a:pt x="1373" y="537"/>
                  <a:pt x="1373" y="533"/>
                  <a:pt x="1375" y="533"/>
                </a:cubicBezTo>
                <a:cubicBezTo>
                  <a:pt x="1375" y="533"/>
                  <a:pt x="1375" y="534"/>
                  <a:pt x="1374" y="534"/>
                </a:cubicBezTo>
                <a:cubicBezTo>
                  <a:pt x="1374" y="535"/>
                  <a:pt x="1374" y="536"/>
                  <a:pt x="1374" y="536"/>
                </a:cubicBezTo>
                <a:close/>
                <a:moveTo>
                  <a:pt x="1402" y="565"/>
                </a:moveTo>
                <a:cubicBezTo>
                  <a:pt x="1402" y="566"/>
                  <a:pt x="1403" y="568"/>
                  <a:pt x="1404" y="567"/>
                </a:cubicBezTo>
                <a:cubicBezTo>
                  <a:pt x="1404" y="566"/>
                  <a:pt x="1405" y="564"/>
                  <a:pt x="1404" y="563"/>
                </a:cubicBezTo>
                <a:cubicBezTo>
                  <a:pt x="1404" y="563"/>
                  <a:pt x="1403" y="562"/>
                  <a:pt x="1403" y="562"/>
                </a:cubicBezTo>
                <a:cubicBezTo>
                  <a:pt x="1403" y="561"/>
                  <a:pt x="1403" y="561"/>
                  <a:pt x="1403" y="560"/>
                </a:cubicBezTo>
                <a:cubicBezTo>
                  <a:pt x="1402" y="560"/>
                  <a:pt x="1401" y="560"/>
                  <a:pt x="1400" y="561"/>
                </a:cubicBezTo>
                <a:cubicBezTo>
                  <a:pt x="1399" y="562"/>
                  <a:pt x="1398" y="562"/>
                  <a:pt x="1399" y="563"/>
                </a:cubicBezTo>
                <a:cubicBezTo>
                  <a:pt x="1400" y="564"/>
                  <a:pt x="1401" y="564"/>
                  <a:pt x="1402" y="565"/>
                </a:cubicBezTo>
                <a:close/>
                <a:moveTo>
                  <a:pt x="1311" y="582"/>
                </a:moveTo>
                <a:cubicBezTo>
                  <a:pt x="1310" y="582"/>
                  <a:pt x="1309" y="581"/>
                  <a:pt x="1308" y="580"/>
                </a:cubicBezTo>
                <a:cubicBezTo>
                  <a:pt x="1307" y="580"/>
                  <a:pt x="1306" y="580"/>
                  <a:pt x="1304" y="580"/>
                </a:cubicBezTo>
                <a:cubicBezTo>
                  <a:pt x="1304" y="581"/>
                  <a:pt x="1303" y="580"/>
                  <a:pt x="1303" y="580"/>
                </a:cubicBezTo>
                <a:cubicBezTo>
                  <a:pt x="1303" y="580"/>
                  <a:pt x="1303" y="580"/>
                  <a:pt x="1303" y="580"/>
                </a:cubicBezTo>
                <a:cubicBezTo>
                  <a:pt x="1302" y="580"/>
                  <a:pt x="1299" y="581"/>
                  <a:pt x="1300" y="582"/>
                </a:cubicBezTo>
                <a:cubicBezTo>
                  <a:pt x="1301" y="584"/>
                  <a:pt x="1303" y="584"/>
                  <a:pt x="1304" y="585"/>
                </a:cubicBezTo>
                <a:cubicBezTo>
                  <a:pt x="1305" y="585"/>
                  <a:pt x="1306" y="586"/>
                  <a:pt x="1307" y="587"/>
                </a:cubicBezTo>
                <a:cubicBezTo>
                  <a:pt x="1309" y="588"/>
                  <a:pt x="1310" y="588"/>
                  <a:pt x="1312" y="588"/>
                </a:cubicBezTo>
                <a:cubicBezTo>
                  <a:pt x="1314" y="588"/>
                  <a:pt x="1313" y="587"/>
                  <a:pt x="1313" y="585"/>
                </a:cubicBezTo>
                <a:cubicBezTo>
                  <a:pt x="1313" y="584"/>
                  <a:pt x="1312" y="583"/>
                  <a:pt x="1311" y="582"/>
                </a:cubicBezTo>
                <a:close/>
                <a:moveTo>
                  <a:pt x="1366" y="573"/>
                </a:moveTo>
                <a:cubicBezTo>
                  <a:pt x="1366" y="572"/>
                  <a:pt x="1365" y="572"/>
                  <a:pt x="1365" y="572"/>
                </a:cubicBezTo>
                <a:cubicBezTo>
                  <a:pt x="1363" y="572"/>
                  <a:pt x="1362" y="572"/>
                  <a:pt x="1361" y="574"/>
                </a:cubicBezTo>
                <a:cubicBezTo>
                  <a:pt x="1360" y="575"/>
                  <a:pt x="1358" y="575"/>
                  <a:pt x="1357" y="577"/>
                </a:cubicBezTo>
                <a:cubicBezTo>
                  <a:pt x="1356" y="578"/>
                  <a:pt x="1359" y="578"/>
                  <a:pt x="1360" y="578"/>
                </a:cubicBezTo>
                <a:cubicBezTo>
                  <a:pt x="1361" y="579"/>
                  <a:pt x="1361" y="579"/>
                  <a:pt x="1362" y="580"/>
                </a:cubicBezTo>
                <a:cubicBezTo>
                  <a:pt x="1362" y="580"/>
                  <a:pt x="1363" y="580"/>
                  <a:pt x="1364" y="580"/>
                </a:cubicBezTo>
                <a:cubicBezTo>
                  <a:pt x="1365" y="580"/>
                  <a:pt x="1367" y="582"/>
                  <a:pt x="1367" y="580"/>
                </a:cubicBezTo>
                <a:cubicBezTo>
                  <a:pt x="1368" y="579"/>
                  <a:pt x="1367" y="577"/>
                  <a:pt x="1368" y="576"/>
                </a:cubicBezTo>
                <a:cubicBezTo>
                  <a:pt x="1369" y="575"/>
                  <a:pt x="1371" y="574"/>
                  <a:pt x="1369" y="573"/>
                </a:cubicBezTo>
                <a:cubicBezTo>
                  <a:pt x="1368" y="573"/>
                  <a:pt x="1367" y="573"/>
                  <a:pt x="1366" y="573"/>
                </a:cubicBezTo>
                <a:close/>
                <a:moveTo>
                  <a:pt x="1289" y="158"/>
                </a:moveTo>
                <a:cubicBezTo>
                  <a:pt x="1290" y="159"/>
                  <a:pt x="1292" y="159"/>
                  <a:pt x="1293" y="159"/>
                </a:cubicBezTo>
                <a:cubicBezTo>
                  <a:pt x="1296" y="159"/>
                  <a:pt x="1300" y="159"/>
                  <a:pt x="1303" y="158"/>
                </a:cubicBezTo>
                <a:cubicBezTo>
                  <a:pt x="1304" y="157"/>
                  <a:pt x="1306" y="157"/>
                  <a:pt x="1307" y="159"/>
                </a:cubicBezTo>
                <a:cubicBezTo>
                  <a:pt x="1308" y="160"/>
                  <a:pt x="1306" y="161"/>
                  <a:pt x="1305" y="162"/>
                </a:cubicBezTo>
                <a:cubicBezTo>
                  <a:pt x="1304" y="163"/>
                  <a:pt x="1304" y="165"/>
                  <a:pt x="1302" y="166"/>
                </a:cubicBezTo>
                <a:cubicBezTo>
                  <a:pt x="1302" y="166"/>
                  <a:pt x="1299" y="169"/>
                  <a:pt x="1301" y="169"/>
                </a:cubicBezTo>
                <a:cubicBezTo>
                  <a:pt x="1301" y="169"/>
                  <a:pt x="1303" y="169"/>
                  <a:pt x="1303" y="169"/>
                </a:cubicBezTo>
                <a:cubicBezTo>
                  <a:pt x="1304" y="169"/>
                  <a:pt x="1305" y="169"/>
                  <a:pt x="1306" y="168"/>
                </a:cubicBezTo>
                <a:cubicBezTo>
                  <a:pt x="1307" y="168"/>
                  <a:pt x="1307" y="167"/>
                  <a:pt x="1308" y="167"/>
                </a:cubicBezTo>
                <a:cubicBezTo>
                  <a:pt x="1309" y="166"/>
                  <a:pt x="1310" y="166"/>
                  <a:pt x="1310" y="166"/>
                </a:cubicBezTo>
                <a:cubicBezTo>
                  <a:pt x="1312" y="166"/>
                  <a:pt x="1312" y="164"/>
                  <a:pt x="1312" y="162"/>
                </a:cubicBezTo>
                <a:cubicBezTo>
                  <a:pt x="1314" y="161"/>
                  <a:pt x="1317" y="160"/>
                  <a:pt x="1319" y="161"/>
                </a:cubicBezTo>
                <a:cubicBezTo>
                  <a:pt x="1320" y="162"/>
                  <a:pt x="1321" y="162"/>
                  <a:pt x="1321" y="162"/>
                </a:cubicBezTo>
                <a:cubicBezTo>
                  <a:pt x="1322" y="163"/>
                  <a:pt x="1322" y="163"/>
                  <a:pt x="1323" y="163"/>
                </a:cubicBezTo>
                <a:cubicBezTo>
                  <a:pt x="1324" y="163"/>
                  <a:pt x="1325" y="163"/>
                  <a:pt x="1325" y="163"/>
                </a:cubicBezTo>
                <a:cubicBezTo>
                  <a:pt x="1326" y="164"/>
                  <a:pt x="1326" y="165"/>
                  <a:pt x="1325" y="165"/>
                </a:cubicBezTo>
                <a:cubicBezTo>
                  <a:pt x="1324" y="167"/>
                  <a:pt x="1322" y="166"/>
                  <a:pt x="1321" y="166"/>
                </a:cubicBezTo>
                <a:cubicBezTo>
                  <a:pt x="1320" y="167"/>
                  <a:pt x="1320" y="168"/>
                  <a:pt x="1319" y="168"/>
                </a:cubicBezTo>
                <a:cubicBezTo>
                  <a:pt x="1319" y="169"/>
                  <a:pt x="1318" y="169"/>
                  <a:pt x="1318" y="170"/>
                </a:cubicBezTo>
                <a:cubicBezTo>
                  <a:pt x="1318" y="171"/>
                  <a:pt x="1321" y="171"/>
                  <a:pt x="1322" y="171"/>
                </a:cubicBezTo>
                <a:cubicBezTo>
                  <a:pt x="1323" y="171"/>
                  <a:pt x="1325" y="172"/>
                  <a:pt x="1326" y="171"/>
                </a:cubicBezTo>
                <a:cubicBezTo>
                  <a:pt x="1328" y="171"/>
                  <a:pt x="1329" y="170"/>
                  <a:pt x="1331" y="170"/>
                </a:cubicBezTo>
                <a:cubicBezTo>
                  <a:pt x="1332" y="170"/>
                  <a:pt x="1334" y="170"/>
                  <a:pt x="1335" y="171"/>
                </a:cubicBezTo>
                <a:cubicBezTo>
                  <a:pt x="1336" y="172"/>
                  <a:pt x="1333" y="172"/>
                  <a:pt x="1332" y="172"/>
                </a:cubicBezTo>
                <a:cubicBezTo>
                  <a:pt x="1331" y="173"/>
                  <a:pt x="1332" y="175"/>
                  <a:pt x="1330" y="175"/>
                </a:cubicBezTo>
                <a:cubicBezTo>
                  <a:pt x="1329" y="175"/>
                  <a:pt x="1329" y="174"/>
                  <a:pt x="1328" y="174"/>
                </a:cubicBezTo>
                <a:cubicBezTo>
                  <a:pt x="1327" y="174"/>
                  <a:pt x="1327" y="175"/>
                  <a:pt x="1326" y="175"/>
                </a:cubicBezTo>
                <a:cubicBezTo>
                  <a:pt x="1325" y="175"/>
                  <a:pt x="1322" y="175"/>
                  <a:pt x="1322" y="176"/>
                </a:cubicBezTo>
                <a:cubicBezTo>
                  <a:pt x="1325" y="176"/>
                  <a:pt x="1329" y="176"/>
                  <a:pt x="1332" y="177"/>
                </a:cubicBezTo>
                <a:cubicBezTo>
                  <a:pt x="1333" y="177"/>
                  <a:pt x="1335" y="178"/>
                  <a:pt x="1333" y="179"/>
                </a:cubicBezTo>
                <a:cubicBezTo>
                  <a:pt x="1332" y="179"/>
                  <a:pt x="1332" y="179"/>
                  <a:pt x="1332" y="180"/>
                </a:cubicBezTo>
                <a:cubicBezTo>
                  <a:pt x="1332" y="180"/>
                  <a:pt x="1333" y="181"/>
                  <a:pt x="1332" y="182"/>
                </a:cubicBezTo>
                <a:cubicBezTo>
                  <a:pt x="1332" y="183"/>
                  <a:pt x="1329" y="182"/>
                  <a:pt x="1328" y="182"/>
                </a:cubicBezTo>
                <a:cubicBezTo>
                  <a:pt x="1327" y="182"/>
                  <a:pt x="1325" y="182"/>
                  <a:pt x="1323" y="181"/>
                </a:cubicBezTo>
                <a:cubicBezTo>
                  <a:pt x="1320" y="181"/>
                  <a:pt x="1317" y="179"/>
                  <a:pt x="1313" y="179"/>
                </a:cubicBezTo>
                <a:cubicBezTo>
                  <a:pt x="1311" y="179"/>
                  <a:pt x="1309" y="179"/>
                  <a:pt x="1308" y="179"/>
                </a:cubicBezTo>
                <a:cubicBezTo>
                  <a:pt x="1306" y="180"/>
                  <a:pt x="1305" y="180"/>
                  <a:pt x="1303" y="180"/>
                </a:cubicBezTo>
                <a:cubicBezTo>
                  <a:pt x="1302" y="180"/>
                  <a:pt x="1299" y="181"/>
                  <a:pt x="1300" y="182"/>
                </a:cubicBezTo>
                <a:cubicBezTo>
                  <a:pt x="1300" y="184"/>
                  <a:pt x="1301" y="186"/>
                  <a:pt x="1302" y="187"/>
                </a:cubicBezTo>
                <a:cubicBezTo>
                  <a:pt x="1303" y="188"/>
                  <a:pt x="1305" y="188"/>
                  <a:pt x="1306" y="189"/>
                </a:cubicBezTo>
                <a:cubicBezTo>
                  <a:pt x="1307" y="189"/>
                  <a:pt x="1307" y="190"/>
                  <a:pt x="1308" y="190"/>
                </a:cubicBezTo>
                <a:cubicBezTo>
                  <a:pt x="1308" y="191"/>
                  <a:pt x="1309" y="191"/>
                  <a:pt x="1310" y="191"/>
                </a:cubicBezTo>
                <a:cubicBezTo>
                  <a:pt x="1311" y="192"/>
                  <a:pt x="1312" y="194"/>
                  <a:pt x="1314" y="193"/>
                </a:cubicBezTo>
                <a:cubicBezTo>
                  <a:pt x="1315" y="193"/>
                  <a:pt x="1317" y="193"/>
                  <a:pt x="1319" y="193"/>
                </a:cubicBezTo>
                <a:cubicBezTo>
                  <a:pt x="1320" y="193"/>
                  <a:pt x="1321" y="195"/>
                  <a:pt x="1322" y="195"/>
                </a:cubicBezTo>
                <a:cubicBezTo>
                  <a:pt x="1324" y="194"/>
                  <a:pt x="1325" y="193"/>
                  <a:pt x="1326" y="192"/>
                </a:cubicBezTo>
                <a:cubicBezTo>
                  <a:pt x="1327" y="191"/>
                  <a:pt x="1329" y="191"/>
                  <a:pt x="1331" y="190"/>
                </a:cubicBezTo>
                <a:cubicBezTo>
                  <a:pt x="1332" y="190"/>
                  <a:pt x="1332" y="190"/>
                  <a:pt x="1333" y="190"/>
                </a:cubicBezTo>
                <a:cubicBezTo>
                  <a:pt x="1334" y="190"/>
                  <a:pt x="1335" y="190"/>
                  <a:pt x="1336" y="190"/>
                </a:cubicBezTo>
                <a:cubicBezTo>
                  <a:pt x="1337" y="190"/>
                  <a:pt x="1338" y="189"/>
                  <a:pt x="1339" y="189"/>
                </a:cubicBezTo>
                <a:cubicBezTo>
                  <a:pt x="1340" y="188"/>
                  <a:pt x="1342" y="188"/>
                  <a:pt x="1343" y="188"/>
                </a:cubicBezTo>
                <a:cubicBezTo>
                  <a:pt x="1345" y="188"/>
                  <a:pt x="1346" y="189"/>
                  <a:pt x="1347" y="190"/>
                </a:cubicBezTo>
                <a:cubicBezTo>
                  <a:pt x="1348" y="192"/>
                  <a:pt x="1348" y="193"/>
                  <a:pt x="1349" y="193"/>
                </a:cubicBezTo>
                <a:cubicBezTo>
                  <a:pt x="1351" y="194"/>
                  <a:pt x="1352" y="194"/>
                  <a:pt x="1354" y="193"/>
                </a:cubicBezTo>
                <a:cubicBezTo>
                  <a:pt x="1358" y="192"/>
                  <a:pt x="1361" y="192"/>
                  <a:pt x="1365" y="193"/>
                </a:cubicBezTo>
                <a:cubicBezTo>
                  <a:pt x="1367" y="194"/>
                  <a:pt x="1368" y="194"/>
                  <a:pt x="1370" y="194"/>
                </a:cubicBezTo>
                <a:cubicBezTo>
                  <a:pt x="1372" y="194"/>
                  <a:pt x="1374" y="195"/>
                  <a:pt x="1375" y="195"/>
                </a:cubicBezTo>
                <a:cubicBezTo>
                  <a:pt x="1377" y="196"/>
                  <a:pt x="1378" y="196"/>
                  <a:pt x="1380" y="196"/>
                </a:cubicBezTo>
                <a:cubicBezTo>
                  <a:pt x="1381" y="196"/>
                  <a:pt x="1382" y="197"/>
                  <a:pt x="1383" y="198"/>
                </a:cubicBezTo>
                <a:cubicBezTo>
                  <a:pt x="1384" y="200"/>
                  <a:pt x="1385" y="199"/>
                  <a:pt x="1387" y="200"/>
                </a:cubicBezTo>
                <a:cubicBezTo>
                  <a:pt x="1388" y="201"/>
                  <a:pt x="1387" y="203"/>
                  <a:pt x="1387" y="204"/>
                </a:cubicBezTo>
                <a:cubicBezTo>
                  <a:pt x="1388" y="206"/>
                  <a:pt x="1389" y="206"/>
                  <a:pt x="1390" y="207"/>
                </a:cubicBezTo>
                <a:cubicBezTo>
                  <a:pt x="1391" y="208"/>
                  <a:pt x="1391" y="210"/>
                  <a:pt x="1392" y="211"/>
                </a:cubicBezTo>
                <a:cubicBezTo>
                  <a:pt x="1393" y="212"/>
                  <a:pt x="1395" y="212"/>
                  <a:pt x="1396" y="213"/>
                </a:cubicBezTo>
                <a:cubicBezTo>
                  <a:pt x="1398" y="213"/>
                  <a:pt x="1399" y="213"/>
                  <a:pt x="1401" y="213"/>
                </a:cubicBezTo>
                <a:cubicBezTo>
                  <a:pt x="1402" y="213"/>
                  <a:pt x="1404" y="213"/>
                  <a:pt x="1406" y="213"/>
                </a:cubicBezTo>
                <a:cubicBezTo>
                  <a:pt x="1407" y="213"/>
                  <a:pt x="1408" y="214"/>
                  <a:pt x="1410" y="214"/>
                </a:cubicBezTo>
                <a:cubicBezTo>
                  <a:pt x="1412" y="214"/>
                  <a:pt x="1414" y="213"/>
                  <a:pt x="1415" y="212"/>
                </a:cubicBezTo>
                <a:cubicBezTo>
                  <a:pt x="1416" y="212"/>
                  <a:pt x="1418" y="212"/>
                  <a:pt x="1419" y="212"/>
                </a:cubicBezTo>
                <a:cubicBezTo>
                  <a:pt x="1419" y="212"/>
                  <a:pt x="1420" y="212"/>
                  <a:pt x="1421" y="212"/>
                </a:cubicBezTo>
                <a:cubicBezTo>
                  <a:pt x="1423" y="211"/>
                  <a:pt x="1424" y="209"/>
                  <a:pt x="1424" y="207"/>
                </a:cubicBezTo>
                <a:cubicBezTo>
                  <a:pt x="1424" y="206"/>
                  <a:pt x="1424" y="205"/>
                  <a:pt x="1425" y="204"/>
                </a:cubicBezTo>
                <a:cubicBezTo>
                  <a:pt x="1426" y="203"/>
                  <a:pt x="1426" y="202"/>
                  <a:pt x="1425" y="202"/>
                </a:cubicBezTo>
                <a:cubicBezTo>
                  <a:pt x="1424" y="201"/>
                  <a:pt x="1424" y="201"/>
                  <a:pt x="1423" y="200"/>
                </a:cubicBezTo>
                <a:cubicBezTo>
                  <a:pt x="1423" y="200"/>
                  <a:pt x="1422" y="199"/>
                  <a:pt x="1421" y="199"/>
                </a:cubicBezTo>
                <a:cubicBezTo>
                  <a:pt x="1420" y="198"/>
                  <a:pt x="1419" y="198"/>
                  <a:pt x="1418" y="196"/>
                </a:cubicBezTo>
                <a:cubicBezTo>
                  <a:pt x="1418" y="196"/>
                  <a:pt x="1417" y="195"/>
                  <a:pt x="1416" y="195"/>
                </a:cubicBezTo>
                <a:cubicBezTo>
                  <a:pt x="1416" y="194"/>
                  <a:pt x="1416" y="193"/>
                  <a:pt x="1415" y="193"/>
                </a:cubicBezTo>
                <a:cubicBezTo>
                  <a:pt x="1414" y="192"/>
                  <a:pt x="1414" y="192"/>
                  <a:pt x="1413" y="192"/>
                </a:cubicBezTo>
                <a:cubicBezTo>
                  <a:pt x="1411" y="191"/>
                  <a:pt x="1410" y="191"/>
                  <a:pt x="1410" y="189"/>
                </a:cubicBezTo>
                <a:cubicBezTo>
                  <a:pt x="1410" y="188"/>
                  <a:pt x="1410" y="187"/>
                  <a:pt x="1409" y="187"/>
                </a:cubicBezTo>
                <a:cubicBezTo>
                  <a:pt x="1409" y="186"/>
                  <a:pt x="1408" y="187"/>
                  <a:pt x="1408" y="186"/>
                </a:cubicBezTo>
                <a:cubicBezTo>
                  <a:pt x="1408" y="183"/>
                  <a:pt x="1412" y="181"/>
                  <a:pt x="1413" y="180"/>
                </a:cubicBezTo>
                <a:cubicBezTo>
                  <a:pt x="1414" y="180"/>
                  <a:pt x="1414" y="179"/>
                  <a:pt x="1414" y="178"/>
                </a:cubicBezTo>
                <a:cubicBezTo>
                  <a:pt x="1413" y="178"/>
                  <a:pt x="1412" y="178"/>
                  <a:pt x="1412" y="178"/>
                </a:cubicBezTo>
                <a:cubicBezTo>
                  <a:pt x="1411" y="178"/>
                  <a:pt x="1411" y="178"/>
                  <a:pt x="1410" y="177"/>
                </a:cubicBezTo>
                <a:cubicBezTo>
                  <a:pt x="1409" y="176"/>
                  <a:pt x="1409" y="176"/>
                  <a:pt x="1408" y="176"/>
                </a:cubicBezTo>
                <a:cubicBezTo>
                  <a:pt x="1407" y="176"/>
                  <a:pt x="1403" y="177"/>
                  <a:pt x="1404" y="175"/>
                </a:cubicBezTo>
                <a:cubicBezTo>
                  <a:pt x="1405" y="175"/>
                  <a:pt x="1406" y="175"/>
                  <a:pt x="1406" y="175"/>
                </a:cubicBezTo>
                <a:cubicBezTo>
                  <a:pt x="1407" y="174"/>
                  <a:pt x="1407" y="173"/>
                  <a:pt x="1406" y="172"/>
                </a:cubicBezTo>
                <a:cubicBezTo>
                  <a:pt x="1406" y="172"/>
                  <a:pt x="1403" y="171"/>
                  <a:pt x="1402" y="171"/>
                </a:cubicBezTo>
                <a:cubicBezTo>
                  <a:pt x="1401" y="171"/>
                  <a:pt x="1400" y="171"/>
                  <a:pt x="1398" y="169"/>
                </a:cubicBezTo>
                <a:cubicBezTo>
                  <a:pt x="1397" y="168"/>
                  <a:pt x="1396" y="168"/>
                  <a:pt x="1394" y="168"/>
                </a:cubicBezTo>
                <a:cubicBezTo>
                  <a:pt x="1393" y="168"/>
                  <a:pt x="1391" y="169"/>
                  <a:pt x="1390" y="169"/>
                </a:cubicBezTo>
                <a:cubicBezTo>
                  <a:pt x="1388" y="170"/>
                  <a:pt x="1386" y="171"/>
                  <a:pt x="1385" y="170"/>
                </a:cubicBezTo>
                <a:cubicBezTo>
                  <a:pt x="1384" y="170"/>
                  <a:pt x="1384" y="169"/>
                  <a:pt x="1384" y="169"/>
                </a:cubicBezTo>
                <a:cubicBezTo>
                  <a:pt x="1383" y="169"/>
                  <a:pt x="1382" y="169"/>
                  <a:pt x="1381" y="168"/>
                </a:cubicBezTo>
                <a:cubicBezTo>
                  <a:pt x="1380" y="168"/>
                  <a:pt x="1381" y="166"/>
                  <a:pt x="1382" y="165"/>
                </a:cubicBezTo>
                <a:cubicBezTo>
                  <a:pt x="1383" y="164"/>
                  <a:pt x="1383" y="162"/>
                  <a:pt x="1382" y="161"/>
                </a:cubicBezTo>
                <a:cubicBezTo>
                  <a:pt x="1381" y="161"/>
                  <a:pt x="1379" y="161"/>
                  <a:pt x="1378" y="161"/>
                </a:cubicBezTo>
                <a:cubicBezTo>
                  <a:pt x="1376" y="160"/>
                  <a:pt x="1375" y="159"/>
                  <a:pt x="1374" y="158"/>
                </a:cubicBezTo>
                <a:cubicBezTo>
                  <a:pt x="1372" y="157"/>
                  <a:pt x="1371" y="156"/>
                  <a:pt x="1369" y="156"/>
                </a:cubicBezTo>
                <a:cubicBezTo>
                  <a:pt x="1367" y="155"/>
                  <a:pt x="1365" y="155"/>
                  <a:pt x="1363" y="156"/>
                </a:cubicBezTo>
                <a:cubicBezTo>
                  <a:pt x="1363" y="156"/>
                  <a:pt x="1362" y="157"/>
                  <a:pt x="1362" y="157"/>
                </a:cubicBezTo>
                <a:cubicBezTo>
                  <a:pt x="1361" y="158"/>
                  <a:pt x="1360" y="158"/>
                  <a:pt x="1359" y="158"/>
                </a:cubicBezTo>
                <a:cubicBezTo>
                  <a:pt x="1359" y="158"/>
                  <a:pt x="1358" y="159"/>
                  <a:pt x="1358" y="159"/>
                </a:cubicBezTo>
                <a:cubicBezTo>
                  <a:pt x="1357" y="159"/>
                  <a:pt x="1355" y="158"/>
                  <a:pt x="1354" y="160"/>
                </a:cubicBezTo>
                <a:cubicBezTo>
                  <a:pt x="1354" y="161"/>
                  <a:pt x="1355" y="161"/>
                  <a:pt x="1355" y="161"/>
                </a:cubicBezTo>
                <a:cubicBezTo>
                  <a:pt x="1356" y="164"/>
                  <a:pt x="1350" y="164"/>
                  <a:pt x="1349" y="163"/>
                </a:cubicBezTo>
                <a:cubicBezTo>
                  <a:pt x="1349" y="162"/>
                  <a:pt x="1349" y="161"/>
                  <a:pt x="1349" y="161"/>
                </a:cubicBezTo>
                <a:cubicBezTo>
                  <a:pt x="1349" y="160"/>
                  <a:pt x="1350" y="160"/>
                  <a:pt x="1350" y="159"/>
                </a:cubicBezTo>
                <a:cubicBezTo>
                  <a:pt x="1349" y="157"/>
                  <a:pt x="1348" y="156"/>
                  <a:pt x="1348" y="155"/>
                </a:cubicBezTo>
                <a:cubicBezTo>
                  <a:pt x="1347" y="154"/>
                  <a:pt x="1346" y="153"/>
                  <a:pt x="1345" y="151"/>
                </a:cubicBezTo>
                <a:cubicBezTo>
                  <a:pt x="1344" y="150"/>
                  <a:pt x="1343" y="149"/>
                  <a:pt x="1342" y="148"/>
                </a:cubicBezTo>
                <a:cubicBezTo>
                  <a:pt x="1340" y="147"/>
                  <a:pt x="1339" y="147"/>
                  <a:pt x="1338" y="146"/>
                </a:cubicBezTo>
                <a:cubicBezTo>
                  <a:pt x="1336" y="146"/>
                  <a:pt x="1335" y="146"/>
                  <a:pt x="1333" y="145"/>
                </a:cubicBezTo>
                <a:cubicBezTo>
                  <a:pt x="1333" y="145"/>
                  <a:pt x="1332" y="145"/>
                  <a:pt x="1331" y="144"/>
                </a:cubicBezTo>
                <a:cubicBezTo>
                  <a:pt x="1331" y="144"/>
                  <a:pt x="1330" y="143"/>
                  <a:pt x="1329" y="143"/>
                </a:cubicBezTo>
                <a:cubicBezTo>
                  <a:pt x="1328" y="143"/>
                  <a:pt x="1325" y="143"/>
                  <a:pt x="1323" y="143"/>
                </a:cubicBezTo>
                <a:cubicBezTo>
                  <a:pt x="1321" y="143"/>
                  <a:pt x="1319" y="143"/>
                  <a:pt x="1317" y="144"/>
                </a:cubicBezTo>
                <a:cubicBezTo>
                  <a:pt x="1315" y="144"/>
                  <a:pt x="1313" y="144"/>
                  <a:pt x="1310" y="144"/>
                </a:cubicBezTo>
                <a:cubicBezTo>
                  <a:pt x="1308" y="144"/>
                  <a:pt x="1306" y="145"/>
                  <a:pt x="1305" y="145"/>
                </a:cubicBezTo>
                <a:cubicBezTo>
                  <a:pt x="1303" y="146"/>
                  <a:pt x="1302" y="146"/>
                  <a:pt x="1301" y="146"/>
                </a:cubicBezTo>
                <a:cubicBezTo>
                  <a:pt x="1300" y="146"/>
                  <a:pt x="1299" y="145"/>
                  <a:pt x="1298" y="145"/>
                </a:cubicBezTo>
                <a:cubicBezTo>
                  <a:pt x="1297" y="145"/>
                  <a:pt x="1296" y="145"/>
                  <a:pt x="1295" y="145"/>
                </a:cubicBezTo>
                <a:cubicBezTo>
                  <a:pt x="1295" y="145"/>
                  <a:pt x="1294" y="145"/>
                  <a:pt x="1294" y="145"/>
                </a:cubicBezTo>
                <a:cubicBezTo>
                  <a:pt x="1293" y="144"/>
                  <a:pt x="1292" y="144"/>
                  <a:pt x="1292" y="144"/>
                </a:cubicBezTo>
                <a:cubicBezTo>
                  <a:pt x="1292" y="145"/>
                  <a:pt x="1292" y="146"/>
                  <a:pt x="1292" y="146"/>
                </a:cubicBezTo>
                <a:cubicBezTo>
                  <a:pt x="1292" y="148"/>
                  <a:pt x="1290" y="149"/>
                  <a:pt x="1289" y="150"/>
                </a:cubicBezTo>
                <a:cubicBezTo>
                  <a:pt x="1288" y="151"/>
                  <a:pt x="1288" y="152"/>
                  <a:pt x="1289" y="154"/>
                </a:cubicBezTo>
                <a:cubicBezTo>
                  <a:pt x="1289" y="155"/>
                  <a:pt x="1289" y="157"/>
                  <a:pt x="1289" y="158"/>
                </a:cubicBezTo>
                <a:close/>
                <a:moveTo>
                  <a:pt x="175" y="1008"/>
                </a:moveTo>
                <a:cubicBezTo>
                  <a:pt x="174" y="1007"/>
                  <a:pt x="174" y="1010"/>
                  <a:pt x="173" y="1010"/>
                </a:cubicBezTo>
                <a:cubicBezTo>
                  <a:pt x="172" y="1010"/>
                  <a:pt x="172" y="1010"/>
                  <a:pt x="171" y="1011"/>
                </a:cubicBezTo>
                <a:cubicBezTo>
                  <a:pt x="171" y="1012"/>
                  <a:pt x="172" y="1013"/>
                  <a:pt x="173" y="1013"/>
                </a:cubicBezTo>
                <a:cubicBezTo>
                  <a:pt x="175" y="1014"/>
                  <a:pt x="175" y="1013"/>
                  <a:pt x="175" y="1011"/>
                </a:cubicBezTo>
                <a:cubicBezTo>
                  <a:pt x="175" y="1011"/>
                  <a:pt x="175" y="1010"/>
                  <a:pt x="175" y="1009"/>
                </a:cubicBezTo>
                <a:cubicBezTo>
                  <a:pt x="175" y="1009"/>
                  <a:pt x="176" y="1008"/>
                  <a:pt x="175" y="1008"/>
                </a:cubicBezTo>
                <a:close/>
                <a:moveTo>
                  <a:pt x="177" y="1815"/>
                </a:moveTo>
                <a:cubicBezTo>
                  <a:pt x="176" y="1814"/>
                  <a:pt x="176" y="1815"/>
                  <a:pt x="175" y="1815"/>
                </a:cubicBezTo>
                <a:cubicBezTo>
                  <a:pt x="174" y="1814"/>
                  <a:pt x="174" y="1815"/>
                  <a:pt x="174" y="1815"/>
                </a:cubicBezTo>
                <a:cubicBezTo>
                  <a:pt x="174" y="1815"/>
                  <a:pt x="174" y="1815"/>
                  <a:pt x="173" y="1815"/>
                </a:cubicBezTo>
                <a:cubicBezTo>
                  <a:pt x="173" y="1814"/>
                  <a:pt x="173" y="1815"/>
                  <a:pt x="172" y="1815"/>
                </a:cubicBezTo>
                <a:cubicBezTo>
                  <a:pt x="172" y="1815"/>
                  <a:pt x="171" y="1815"/>
                  <a:pt x="171" y="1816"/>
                </a:cubicBezTo>
                <a:cubicBezTo>
                  <a:pt x="171" y="1816"/>
                  <a:pt x="170" y="1816"/>
                  <a:pt x="170" y="1816"/>
                </a:cubicBezTo>
                <a:cubicBezTo>
                  <a:pt x="170" y="1816"/>
                  <a:pt x="169" y="1817"/>
                  <a:pt x="169" y="1817"/>
                </a:cubicBezTo>
                <a:cubicBezTo>
                  <a:pt x="169" y="1817"/>
                  <a:pt x="169" y="1817"/>
                  <a:pt x="169" y="1817"/>
                </a:cubicBezTo>
                <a:cubicBezTo>
                  <a:pt x="169" y="1818"/>
                  <a:pt x="169" y="1818"/>
                  <a:pt x="169" y="1818"/>
                </a:cubicBezTo>
                <a:cubicBezTo>
                  <a:pt x="168" y="1818"/>
                  <a:pt x="168" y="1818"/>
                  <a:pt x="168" y="1819"/>
                </a:cubicBezTo>
                <a:cubicBezTo>
                  <a:pt x="168" y="1819"/>
                  <a:pt x="168" y="1819"/>
                  <a:pt x="168" y="1819"/>
                </a:cubicBezTo>
                <a:cubicBezTo>
                  <a:pt x="168" y="1820"/>
                  <a:pt x="169" y="1820"/>
                  <a:pt x="169" y="1820"/>
                </a:cubicBezTo>
                <a:cubicBezTo>
                  <a:pt x="169" y="1821"/>
                  <a:pt x="170" y="1821"/>
                  <a:pt x="170" y="1821"/>
                </a:cubicBezTo>
                <a:cubicBezTo>
                  <a:pt x="171" y="1821"/>
                  <a:pt x="171" y="1821"/>
                  <a:pt x="172" y="1822"/>
                </a:cubicBezTo>
                <a:cubicBezTo>
                  <a:pt x="172" y="1822"/>
                  <a:pt x="172" y="1822"/>
                  <a:pt x="173" y="1822"/>
                </a:cubicBezTo>
                <a:cubicBezTo>
                  <a:pt x="173" y="1822"/>
                  <a:pt x="173" y="1822"/>
                  <a:pt x="174" y="1822"/>
                </a:cubicBezTo>
                <a:cubicBezTo>
                  <a:pt x="174" y="1822"/>
                  <a:pt x="175" y="1822"/>
                  <a:pt x="175" y="1823"/>
                </a:cubicBezTo>
                <a:cubicBezTo>
                  <a:pt x="175" y="1823"/>
                  <a:pt x="176" y="1822"/>
                  <a:pt x="177" y="1822"/>
                </a:cubicBezTo>
                <a:cubicBezTo>
                  <a:pt x="177" y="1821"/>
                  <a:pt x="178" y="1821"/>
                  <a:pt x="178" y="1820"/>
                </a:cubicBezTo>
                <a:cubicBezTo>
                  <a:pt x="178" y="1820"/>
                  <a:pt x="177" y="1819"/>
                  <a:pt x="178" y="1819"/>
                </a:cubicBezTo>
                <a:cubicBezTo>
                  <a:pt x="178" y="1818"/>
                  <a:pt x="178" y="1818"/>
                  <a:pt x="178" y="1817"/>
                </a:cubicBezTo>
                <a:cubicBezTo>
                  <a:pt x="179" y="1817"/>
                  <a:pt x="178" y="1817"/>
                  <a:pt x="178" y="1816"/>
                </a:cubicBezTo>
                <a:cubicBezTo>
                  <a:pt x="178" y="1816"/>
                  <a:pt x="178" y="1816"/>
                  <a:pt x="177" y="1815"/>
                </a:cubicBezTo>
                <a:close/>
                <a:moveTo>
                  <a:pt x="162" y="1819"/>
                </a:moveTo>
                <a:cubicBezTo>
                  <a:pt x="162" y="1819"/>
                  <a:pt x="162" y="1819"/>
                  <a:pt x="161" y="1820"/>
                </a:cubicBezTo>
                <a:cubicBezTo>
                  <a:pt x="161" y="1820"/>
                  <a:pt x="161" y="1821"/>
                  <a:pt x="160" y="1821"/>
                </a:cubicBezTo>
                <a:cubicBezTo>
                  <a:pt x="160" y="1821"/>
                  <a:pt x="159" y="1821"/>
                  <a:pt x="159" y="1822"/>
                </a:cubicBezTo>
                <a:cubicBezTo>
                  <a:pt x="159" y="1822"/>
                  <a:pt x="158" y="1822"/>
                  <a:pt x="158" y="1823"/>
                </a:cubicBezTo>
                <a:cubicBezTo>
                  <a:pt x="158" y="1823"/>
                  <a:pt x="159" y="1824"/>
                  <a:pt x="159" y="1824"/>
                </a:cubicBezTo>
                <a:cubicBezTo>
                  <a:pt x="159" y="1824"/>
                  <a:pt x="159" y="1824"/>
                  <a:pt x="159" y="1825"/>
                </a:cubicBezTo>
                <a:cubicBezTo>
                  <a:pt x="160" y="1825"/>
                  <a:pt x="160" y="1824"/>
                  <a:pt x="160" y="1824"/>
                </a:cubicBezTo>
                <a:cubicBezTo>
                  <a:pt x="160" y="1823"/>
                  <a:pt x="160" y="1823"/>
                  <a:pt x="160" y="1823"/>
                </a:cubicBezTo>
                <a:cubicBezTo>
                  <a:pt x="161" y="1822"/>
                  <a:pt x="161" y="1822"/>
                  <a:pt x="162" y="1822"/>
                </a:cubicBezTo>
                <a:cubicBezTo>
                  <a:pt x="162" y="1822"/>
                  <a:pt x="162" y="1822"/>
                  <a:pt x="162" y="1821"/>
                </a:cubicBezTo>
                <a:cubicBezTo>
                  <a:pt x="162" y="1821"/>
                  <a:pt x="162" y="1821"/>
                  <a:pt x="162" y="1821"/>
                </a:cubicBezTo>
                <a:cubicBezTo>
                  <a:pt x="162" y="1820"/>
                  <a:pt x="162" y="1820"/>
                  <a:pt x="163" y="1820"/>
                </a:cubicBezTo>
                <a:cubicBezTo>
                  <a:pt x="163" y="1820"/>
                  <a:pt x="162" y="1819"/>
                  <a:pt x="162" y="1819"/>
                </a:cubicBezTo>
                <a:close/>
                <a:moveTo>
                  <a:pt x="248" y="1847"/>
                </a:moveTo>
                <a:cubicBezTo>
                  <a:pt x="248" y="1847"/>
                  <a:pt x="248" y="1847"/>
                  <a:pt x="248" y="1847"/>
                </a:cubicBezTo>
                <a:cubicBezTo>
                  <a:pt x="248" y="1846"/>
                  <a:pt x="248" y="1846"/>
                  <a:pt x="248" y="1846"/>
                </a:cubicBezTo>
                <a:cubicBezTo>
                  <a:pt x="248" y="1846"/>
                  <a:pt x="247" y="1846"/>
                  <a:pt x="247" y="1846"/>
                </a:cubicBezTo>
                <a:cubicBezTo>
                  <a:pt x="247" y="1846"/>
                  <a:pt x="246" y="1846"/>
                  <a:pt x="246" y="1845"/>
                </a:cubicBezTo>
                <a:cubicBezTo>
                  <a:pt x="246" y="1845"/>
                  <a:pt x="246" y="1845"/>
                  <a:pt x="245" y="1845"/>
                </a:cubicBezTo>
                <a:cubicBezTo>
                  <a:pt x="245" y="1845"/>
                  <a:pt x="245" y="1845"/>
                  <a:pt x="245" y="1845"/>
                </a:cubicBezTo>
                <a:cubicBezTo>
                  <a:pt x="245" y="1845"/>
                  <a:pt x="244" y="1844"/>
                  <a:pt x="244" y="1844"/>
                </a:cubicBezTo>
                <a:cubicBezTo>
                  <a:pt x="244" y="1844"/>
                  <a:pt x="244" y="1844"/>
                  <a:pt x="244" y="1844"/>
                </a:cubicBezTo>
                <a:cubicBezTo>
                  <a:pt x="244" y="1844"/>
                  <a:pt x="243" y="1843"/>
                  <a:pt x="243" y="1843"/>
                </a:cubicBezTo>
                <a:cubicBezTo>
                  <a:pt x="243" y="1843"/>
                  <a:pt x="242" y="1843"/>
                  <a:pt x="242" y="1843"/>
                </a:cubicBezTo>
                <a:cubicBezTo>
                  <a:pt x="242" y="1843"/>
                  <a:pt x="241" y="1843"/>
                  <a:pt x="241" y="1843"/>
                </a:cubicBezTo>
                <a:cubicBezTo>
                  <a:pt x="241" y="1843"/>
                  <a:pt x="240" y="1843"/>
                  <a:pt x="240" y="1843"/>
                </a:cubicBezTo>
                <a:cubicBezTo>
                  <a:pt x="240" y="1843"/>
                  <a:pt x="239" y="1843"/>
                  <a:pt x="239" y="1843"/>
                </a:cubicBezTo>
                <a:cubicBezTo>
                  <a:pt x="239" y="1843"/>
                  <a:pt x="239" y="1844"/>
                  <a:pt x="239" y="1844"/>
                </a:cubicBezTo>
                <a:cubicBezTo>
                  <a:pt x="238" y="1844"/>
                  <a:pt x="238" y="1844"/>
                  <a:pt x="238" y="1844"/>
                </a:cubicBezTo>
                <a:cubicBezTo>
                  <a:pt x="238" y="1844"/>
                  <a:pt x="238" y="1844"/>
                  <a:pt x="238" y="1843"/>
                </a:cubicBezTo>
                <a:cubicBezTo>
                  <a:pt x="238" y="1843"/>
                  <a:pt x="237" y="1843"/>
                  <a:pt x="237" y="1843"/>
                </a:cubicBezTo>
                <a:cubicBezTo>
                  <a:pt x="237" y="1842"/>
                  <a:pt x="236" y="1842"/>
                  <a:pt x="236" y="1842"/>
                </a:cubicBezTo>
                <a:cubicBezTo>
                  <a:pt x="236" y="1841"/>
                  <a:pt x="236" y="1841"/>
                  <a:pt x="236" y="1841"/>
                </a:cubicBezTo>
                <a:cubicBezTo>
                  <a:pt x="236" y="1841"/>
                  <a:pt x="235" y="1841"/>
                  <a:pt x="235" y="1841"/>
                </a:cubicBezTo>
                <a:cubicBezTo>
                  <a:pt x="235" y="1841"/>
                  <a:pt x="234" y="1841"/>
                  <a:pt x="234" y="1841"/>
                </a:cubicBezTo>
                <a:cubicBezTo>
                  <a:pt x="234" y="1841"/>
                  <a:pt x="234" y="1842"/>
                  <a:pt x="234" y="1842"/>
                </a:cubicBezTo>
                <a:cubicBezTo>
                  <a:pt x="234" y="1842"/>
                  <a:pt x="234" y="1842"/>
                  <a:pt x="234" y="1842"/>
                </a:cubicBezTo>
                <a:cubicBezTo>
                  <a:pt x="234" y="1842"/>
                  <a:pt x="233" y="1843"/>
                  <a:pt x="233" y="1843"/>
                </a:cubicBezTo>
                <a:cubicBezTo>
                  <a:pt x="233" y="1843"/>
                  <a:pt x="233" y="1844"/>
                  <a:pt x="234" y="1844"/>
                </a:cubicBezTo>
                <a:cubicBezTo>
                  <a:pt x="234" y="1844"/>
                  <a:pt x="234" y="1845"/>
                  <a:pt x="234" y="1845"/>
                </a:cubicBezTo>
                <a:cubicBezTo>
                  <a:pt x="234" y="1845"/>
                  <a:pt x="235" y="1845"/>
                  <a:pt x="235" y="1845"/>
                </a:cubicBezTo>
                <a:cubicBezTo>
                  <a:pt x="235" y="1845"/>
                  <a:pt x="235" y="1846"/>
                  <a:pt x="235" y="1846"/>
                </a:cubicBezTo>
                <a:cubicBezTo>
                  <a:pt x="236" y="1846"/>
                  <a:pt x="236" y="1846"/>
                  <a:pt x="236" y="1846"/>
                </a:cubicBezTo>
                <a:cubicBezTo>
                  <a:pt x="236" y="1846"/>
                  <a:pt x="237" y="1846"/>
                  <a:pt x="237" y="1846"/>
                </a:cubicBezTo>
                <a:cubicBezTo>
                  <a:pt x="237" y="1846"/>
                  <a:pt x="237" y="1846"/>
                  <a:pt x="237" y="1846"/>
                </a:cubicBezTo>
                <a:cubicBezTo>
                  <a:pt x="237" y="1846"/>
                  <a:pt x="238" y="1846"/>
                  <a:pt x="238" y="1846"/>
                </a:cubicBezTo>
                <a:cubicBezTo>
                  <a:pt x="238" y="1846"/>
                  <a:pt x="238" y="1846"/>
                  <a:pt x="238" y="1846"/>
                </a:cubicBezTo>
                <a:cubicBezTo>
                  <a:pt x="238" y="1846"/>
                  <a:pt x="238" y="1847"/>
                  <a:pt x="238" y="1847"/>
                </a:cubicBezTo>
                <a:cubicBezTo>
                  <a:pt x="238" y="1847"/>
                  <a:pt x="238" y="1847"/>
                  <a:pt x="238" y="1848"/>
                </a:cubicBezTo>
                <a:cubicBezTo>
                  <a:pt x="239" y="1848"/>
                  <a:pt x="238" y="1849"/>
                  <a:pt x="238" y="1849"/>
                </a:cubicBezTo>
                <a:cubicBezTo>
                  <a:pt x="238" y="1849"/>
                  <a:pt x="238" y="1850"/>
                  <a:pt x="239" y="1850"/>
                </a:cubicBezTo>
                <a:cubicBezTo>
                  <a:pt x="239" y="1850"/>
                  <a:pt x="239" y="1850"/>
                  <a:pt x="239" y="1850"/>
                </a:cubicBezTo>
                <a:cubicBezTo>
                  <a:pt x="239" y="1850"/>
                  <a:pt x="240" y="1851"/>
                  <a:pt x="240" y="1851"/>
                </a:cubicBezTo>
                <a:cubicBezTo>
                  <a:pt x="240" y="1851"/>
                  <a:pt x="241" y="1851"/>
                  <a:pt x="241" y="1851"/>
                </a:cubicBezTo>
                <a:cubicBezTo>
                  <a:pt x="241" y="1851"/>
                  <a:pt x="242" y="1850"/>
                  <a:pt x="242" y="1850"/>
                </a:cubicBezTo>
                <a:cubicBezTo>
                  <a:pt x="242" y="1850"/>
                  <a:pt x="243" y="1850"/>
                  <a:pt x="243" y="1849"/>
                </a:cubicBezTo>
                <a:cubicBezTo>
                  <a:pt x="244" y="1849"/>
                  <a:pt x="244" y="1849"/>
                  <a:pt x="244" y="1850"/>
                </a:cubicBezTo>
                <a:cubicBezTo>
                  <a:pt x="244" y="1850"/>
                  <a:pt x="245" y="1849"/>
                  <a:pt x="245" y="1849"/>
                </a:cubicBezTo>
                <a:cubicBezTo>
                  <a:pt x="245" y="1849"/>
                  <a:pt x="246" y="1849"/>
                  <a:pt x="246" y="1849"/>
                </a:cubicBezTo>
                <a:cubicBezTo>
                  <a:pt x="247" y="1849"/>
                  <a:pt x="247" y="1848"/>
                  <a:pt x="247" y="1848"/>
                </a:cubicBezTo>
                <a:cubicBezTo>
                  <a:pt x="248" y="1848"/>
                  <a:pt x="248" y="1847"/>
                  <a:pt x="248" y="1847"/>
                </a:cubicBezTo>
                <a:close/>
                <a:moveTo>
                  <a:pt x="164" y="1008"/>
                </a:moveTo>
                <a:cubicBezTo>
                  <a:pt x="163" y="1009"/>
                  <a:pt x="162" y="1009"/>
                  <a:pt x="161" y="1010"/>
                </a:cubicBezTo>
                <a:cubicBezTo>
                  <a:pt x="161" y="1012"/>
                  <a:pt x="162" y="1012"/>
                  <a:pt x="162" y="1013"/>
                </a:cubicBezTo>
                <a:cubicBezTo>
                  <a:pt x="162" y="1014"/>
                  <a:pt x="161" y="1015"/>
                  <a:pt x="161" y="1016"/>
                </a:cubicBezTo>
                <a:cubicBezTo>
                  <a:pt x="160" y="1017"/>
                  <a:pt x="160" y="1018"/>
                  <a:pt x="160" y="1018"/>
                </a:cubicBezTo>
                <a:cubicBezTo>
                  <a:pt x="161" y="1019"/>
                  <a:pt x="161" y="1018"/>
                  <a:pt x="162" y="1017"/>
                </a:cubicBezTo>
                <a:cubicBezTo>
                  <a:pt x="163" y="1016"/>
                  <a:pt x="163" y="1015"/>
                  <a:pt x="164" y="1013"/>
                </a:cubicBezTo>
                <a:cubicBezTo>
                  <a:pt x="164" y="1013"/>
                  <a:pt x="165" y="1012"/>
                  <a:pt x="165" y="1011"/>
                </a:cubicBezTo>
                <a:cubicBezTo>
                  <a:pt x="166" y="1011"/>
                  <a:pt x="166" y="1011"/>
                  <a:pt x="167" y="1011"/>
                </a:cubicBezTo>
                <a:cubicBezTo>
                  <a:pt x="168" y="1010"/>
                  <a:pt x="168" y="1009"/>
                  <a:pt x="168" y="1008"/>
                </a:cubicBezTo>
                <a:cubicBezTo>
                  <a:pt x="168" y="1008"/>
                  <a:pt x="168" y="1007"/>
                  <a:pt x="167" y="1006"/>
                </a:cubicBezTo>
                <a:cubicBezTo>
                  <a:pt x="166" y="1006"/>
                  <a:pt x="166" y="1008"/>
                  <a:pt x="164" y="1008"/>
                </a:cubicBezTo>
                <a:close/>
                <a:moveTo>
                  <a:pt x="230" y="1845"/>
                </a:moveTo>
                <a:cubicBezTo>
                  <a:pt x="230" y="1844"/>
                  <a:pt x="229" y="1844"/>
                  <a:pt x="229" y="1844"/>
                </a:cubicBezTo>
                <a:cubicBezTo>
                  <a:pt x="228" y="1843"/>
                  <a:pt x="228" y="1843"/>
                  <a:pt x="228" y="1843"/>
                </a:cubicBezTo>
                <a:cubicBezTo>
                  <a:pt x="227" y="1843"/>
                  <a:pt x="227" y="1843"/>
                  <a:pt x="227" y="1843"/>
                </a:cubicBezTo>
                <a:cubicBezTo>
                  <a:pt x="226" y="1843"/>
                  <a:pt x="226" y="1843"/>
                  <a:pt x="226" y="1843"/>
                </a:cubicBezTo>
                <a:cubicBezTo>
                  <a:pt x="226" y="1843"/>
                  <a:pt x="226" y="1844"/>
                  <a:pt x="226" y="1844"/>
                </a:cubicBezTo>
                <a:cubicBezTo>
                  <a:pt x="226" y="1844"/>
                  <a:pt x="226" y="1844"/>
                  <a:pt x="226" y="1844"/>
                </a:cubicBezTo>
                <a:cubicBezTo>
                  <a:pt x="226" y="1844"/>
                  <a:pt x="227" y="1845"/>
                  <a:pt x="227" y="1845"/>
                </a:cubicBezTo>
                <a:cubicBezTo>
                  <a:pt x="227" y="1845"/>
                  <a:pt x="227" y="1845"/>
                  <a:pt x="227" y="1845"/>
                </a:cubicBezTo>
                <a:cubicBezTo>
                  <a:pt x="227" y="1846"/>
                  <a:pt x="227" y="1846"/>
                  <a:pt x="227" y="1846"/>
                </a:cubicBezTo>
                <a:cubicBezTo>
                  <a:pt x="227" y="1846"/>
                  <a:pt x="227" y="1847"/>
                  <a:pt x="227" y="1847"/>
                </a:cubicBezTo>
                <a:cubicBezTo>
                  <a:pt x="227" y="1847"/>
                  <a:pt x="227" y="1847"/>
                  <a:pt x="228" y="1847"/>
                </a:cubicBezTo>
                <a:cubicBezTo>
                  <a:pt x="228" y="1847"/>
                  <a:pt x="228" y="1847"/>
                  <a:pt x="229" y="1847"/>
                </a:cubicBezTo>
                <a:cubicBezTo>
                  <a:pt x="229" y="1847"/>
                  <a:pt x="229" y="1847"/>
                  <a:pt x="229" y="1847"/>
                </a:cubicBezTo>
                <a:cubicBezTo>
                  <a:pt x="230" y="1847"/>
                  <a:pt x="230" y="1847"/>
                  <a:pt x="230" y="1847"/>
                </a:cubicBezTo>
                <a:cubicBezTo>
                  <a:pt x="230" y="1846"/>
                  <a:pt x="230" y="1846"/>
                  <a:pt x="231" y="1846"/>
                </a:cubicBezTo>
                <a:cubicBezTo>
                  <a:pt x="231" y="1846"/>
                  <a:pt x="231" y="1845"/>
                  <a:pt x="231" y="1845"/>
                </a:cubicBezTo>
                <a:cubicBezTo>
                  <a:pt x="231" y="1845"/>
                  <a:pt x="230" y="1845"/>
                  <a:pt x="230" y="1845"/>
                </a:cubicBezTo>
                <a:close/>
                <a:moveTo>
                  <a:pt x="236" y="1852"/>
                </a:moveTo>
                <a:cubicBezTo>
                  <a:pt x="236" y="1851"/>
                  <a:pt x="236" y="1851"/>
                  <a:pt x="236" y="1851"/>
                </a:cubicBezTo>
                <a:cubicBezTo>
                  <a:pt x="237" y="1851"/>
                  <a:pt x="237" y="1851"/>
                  <a:pt x="237" y="1851"/>
                </a:cubicBezTo>
                <a:cubicBezTo>
                  <a:pt x="237" y="1850"/>
                  <a:pt x="236" y="1850"/>
                  <a:pt x="236" y="1850"/>
                </a:cubicBezTo>
                <a:cubicBezTo>
                  <a:pt x="236" y="1850"/>
                  <a:pt x="236" y="1850"/>
                  <a:pt x="236" y="1850"/>
                </a:cubicBezTo>
                <a:cubicBezTo>
                  <a:pt x="236" y="1850"/>
                  <a:pt x="236" y="1850"/>
                  <a:pt x="235" y="1850"/>
                </a:cubicBezTo>
                <a:cubicBezTo>
                  <a:pt x="235" y="1850"/>
                  <a:pt x="235" y="1851"/>
                  <a:pt x="235" y="1851"/>
                </a:cubicBezTo>
                <a:cubicBezTo>
                  <a:pt x="235" y="1851"/>
                  <a:pt x="234" y="1851"/>
                  <a:pt x="234" y="1851"/>
                </a:cubicBezTo>
                <a:cubicBezTo>
                  <a:pt x="234" y="1851"/>
                  <a:pt x="234" y="1851"/>
                  <a:pt x="234" y="1851"/>
                </a:cubicBezTo>
                <a:cubicBezTo>
                  <a:pt x="234" y="1851"/>
                  <a:pt x="233" y="1851"/>
                  <a:pt x="233" y="1852"/>
                </a:cubicBezTo>
                <a:cubicBezTo>
                  <a:pt x="233" y="1852"/>
                  <a:pt x="233" y="1852"/>
                  <a:pt x="233" y="1852"/>
                </a:cubicBezTo>
                <a:cubicBezTo>
                  <a:pt x="233" y="1852"/>
                  <a:pt x="234" y="1853"/>
                  <a:pt x="234" y="1852"/>
                </a:cubicBezTo>
                <a:cubicBezTo>
                  <a:pt x="234" y="1852"/>
                  <a:pt x="234" y="1852"/>
                  <a:pt x="235" y="1852"/>
                </a:cubicBezTo>
                <a:cubicBezTo>
                  <a:pt x="235" y="1852"/>
                  <a:pt x="235" y="1852"/>
                  <a:pt x="235" y="1852"/>
                </a:cubicBezTo>
                <a:cubicBezTo>
                  <a:pt x="235" y="1852"/>
                  <a:pt x="235" y="1852"/>
                  <a:pt x="235" y="1852"/>
                </a:cubicBezTo>
                <a:cubicBezTo>
                  <a:pt x="235" y="1852"/>
                  <a:pt x="236" y="1852"/>
                  <a:pt x="236" y="1852"/>
                </a:cubicBezTo>
                <a:cubicBezTo>
                  <a:pt x="236" y="1852"/>
                  <a:pt x="236" y="1852"/>
                  <a:pt x="236" y="1852"/>
                </a:cubicBezTo>
                <a:cubicBezTo>
                  <a:pt x="236" y="1852"/>
                  <a:pt x="236" y="1852"/>
                  <a:pt x="237" y="1852"/>
                </a:cubicBezTo>
                <a:cubicBezTo>
                  <a:pt x="237" y="1852"/>
                  <a:pt x="237" y="1852"/>
                  <a:pt x="237" y="1852"/>
                </a:cubicBezTo>
                <a:cubicBezTo>
                  <a:pt x="237" y="1852"/>
                  <a:pt x="236" y="1852"/>
                  <a:pt x="236" y="1852"/>
                </a:cubicBezTo>
                <a:close/>
                <a:moveTo>
                  <a:pt x="232" y="1838"/>
                </a:moveTo>
                <a:cubicBezTo>
                  <a:pt x="232" y="1838"/>
                  <a:pt x="232" y="1838"/>
                  <a:pt x="232" y="1838"/>
                </a:cubicBezTo>
                <a:cubicBezTo>
                  <a:pt x="232" y="1837"/>
                  <a:pt x="232" y="1838"/>
                  <a:pt x="231" y="1838"/>
                </a:cubicBezTo>
                <a:cubicBezTo>
                  <a:pt x="231" y="1838"/>
                  <a:pt x="231" y="1838"/>
                  <a:pt x="231" y="1838"/>
                </a:cubicBezTo>
                <a:cubicBezTo>
                  <a:pt x="230" y="1838"/>
                  <a:pt x="230" y="1838"/>
                  <a:pt x="229" y="1838"/>
                </a:cubicBezTo>
                <a:cubicBezTo>
                  <a:pt x="229" y="1838"/>
                  <a:pt x="229" y="1838"/>
                  <a:pt x="228" y="1838"/>
                </a:cubicBezTo>
                <a:cubicBezTo>
                  <a:pt x="228" y="1838"/>
                  <a:pt x="228" y="1837"/>
                  <a:pt x="228" y="1837"/>
                </a:cubicBezTo>
                <a:cubicBezTo>
                  <a:pt x="228" y="1837"/>
                  <a:pt x="227" y="1837"/>
                  <a:pt x="227" y="1837"/>
                </a:cubicBezTo>
                <a:cubicBezTo>
                  <a:pt x="227" y="1837"/>
                  <a:pt x="227" y="1837"/>
                  <a:pt x="227" y="1837"/>
                </a:cubicBezTo>
                <a:cubicBezTo>
                  <a:pt x="227" y="1837"/>
                  <a:pt x="226" y="1837"/>
                  <a:pt x="226" y="1837"/>
                </a:cubicBezTo>
                <a:cubicBezTo>
                  <a:pt x="225" y="1837"/>
                  <a:pt x="224" y="1837"/>
                  <a:pt x="224" y="1837"/>
                </a:cubicBezTo>
                <a:cubicBezTo>
                  <a:pt x="224" y="1837"/>
                  <a:pt x="223" y="1837"/>
                  <a:pt x="223" y="1837"/>
                </a:cubicBezTo>
                <a:cubicBezTo>
                  <a:pt x="223" y="1837"/>
                  <a:pt x="222" y="1837"/>
                  <a:pt x="222" y="1837"/>
                </a:cubicBezTo>
                <a:cubicBezTo>
                  <a:pt x="222" y="1837"/>
                  <a:pt x="222" y="1836"/>
                  <a:pt x="221" y="1836"/>
                </a:cubicBezTo>
                <a:cubicBezTo>
                  <a:pt x="221" y="1836"/>
                  <a:pt x="221" y="1837"/>
                  <a:pt x="222" y="1837"/>
                </a:cubicBezTo>
                <a:cubicBezTo>
                  <a:pt x="222" y="1837"/>
                  <a:pt x="221" y="1838"/>
                  <a:pt x="221" y="1838"/>
                </a:cubicBezTo>
                <a:cubicBezTo>
                  <a:pt x="221" y="1838"/>
                  <a:pt x="221" y="1839"/>
                  <a:pt x="221" y="1839"/>
                </a:cubicBezTo>
                <a:cubicBezTo>
                  <a:pt x="220" y="1839"/>
                  <a:pt x="220" y="1839"/>
                  <a:pt x="220" y="1839"/>
                </a:cubicBezTo>
                <a:cubicBezTo>
                  <a:pt x="220" y="1839"/>
                  <a:pt x="221" y="1839"/>
                  <a:pt x="221" y="1839"/>
                </a:cubicBezTo>
                <a:cubicBezTo>
                  <a:pt x="221" y="1839"/>
                  <a:pt x="222" y="1840"/>
                  <a:pt x="222" y="1840"/>
                </a:cubicBezTo>
                <a:cubicBezTo>
                  <a:pt x="222" y="1840"/>
                  <a:pt x="223" y="1839"/>
                  <a:pt x="223" y="1839"/>
                </a:cubicBezTo>
                <a:cubicBezTo>
                  <a:pt x="223" y="1839"/>
                  <a:pt x="224" y="1839"/>
                  <a:pt x="224" y="1839"/>
                </a:cubicBezTo>
                <a:cubicBezTo>
                  <a:pt x="224" y="1839"/>
                  <a:pt x="225" y="1839"/>
                  <a:pt x="225" y="1839"/>
                </a:cubicBezTo>
                <a:cubicBezTo>
                  <a:pt x="225" y="1839"/>
                  <a:pt x="225" y="1839"/>
                  <a:pt x="226" y="1839"/>
                </a:cubicBezTo>
                <a:cubicBezTo>
                  <a:pt x="226" y="1839"/>
                  <a:pt x="226" y="1839"/>
                  <a:pt x="226" y="1840"/>
                </a:cubicBezTo>
                <a:cubicBezTo>
                  <a:pt x="226" y="1840"/>
                  <a:pt x="227" y="1840"/>
                  <a:pt x="227" y="1840"/>
                </a:cubicBezTo>
                <a:cubicBezTo>
                  <a:pt x="227" y="1840"/>
                  <a:pt x="228" y="1840"/>
                  <a:pt x="228" y="1840"/>
                </a:cubicBezTo>
                <a:cubicBezTo>
                  <a:pt x="228" y="1840"/>
                  <a:pt x="228" y="1840"/>
                  <a:pt x="229" y="1840"/>
                </a:cubicBezTo>
                <a:cubicBezTo>
                  <a:pt x="230" y="1841"/>
                  <a:pt x="231" y="1840"/>
                  <a:pt x="231" y="1840"/>
                </a:cubicBezTo>
                <a:cubicBezTo>
                  <a:pt x="232" y="1839"/>
                  <a:pt x="232" y="1839"/>
                  <a:pt x="233" y="1838"/>
                </a:cubicBezTo>
                <a:cubicBezTo>
                  <a:pt x="233" y="1838"/>
                  <a:pt x="233" y="1838"/>
                  <a:pt x="232" y="1838"/>
                </a:cubicBezTo>
                <a:close/>
                <a:moveTo>
                  <a:pt x="213" y="1834"/>
                </a:moveTo>
                <a:cubicBezTo>
                  <a:pt x="212" y="1834"/>
                  <a:pt x="212" y="1834"/>
                  <a:pt x="212" y="1834"/>
                </a:cubicBezTo>
                <a:cubicBezTo>
                  <a:pt x="212" y="1834"/>
                  <a:pt x="212" y="1834"/>
                  <a:pt x="212" y="1833"/>
                </a:cubicBezTo>
                <a:cubicBezTo>
                  <a:pt x="212" y="1833"/>
                  <a:pt x="212" y="1833"/>
                  <a:pt x="211" y="1833"/>
                </a:cubicBezTo>
                <a:cubicBezTo>
                  <a:pt x="211" y="1833"/>
                  <a:pt x="211" y="1832"/>
                  <a:pt x="212" y="1832"/>
                </a:cubicBezTo>
                <a:cubicBezTo>
                  <a:pt x="212" y="1832"/>
                  <a:pt x="211" y="1832"/>
                  <a:pt x="211" y="1832"/>
                </a:cubicBezTo>
                <a:cubicBezTo>
                  <a:pt x="211" y="1832"/>
                  <a:pt x="211" y="1832"/>
                  <a:pt x="211" y="1832"/>
                </a:cubicBezTo>
                <a:cubicBezTo>
                  <a:pt x="211" y="1832"/>
                  <a:pt x="211" y="1832"/>
                  <a:pt x="211" y="1832"/>
                </a:cubicBezTo>
                <a:cubicBezTo>
                  <a:pt x="211" y="1832"/>
                  <a:pt x="210" y="1832"/>
                  <a:pt x="210" y="1832"/>
                </a:cubicBezTo>
                <a:cubicBezTo>
                  <a:pt x="210" y="1832"/>
                  <a:pt x="210" y="1832"/>
                  <a:pt x="210" y="1832"/>
                </a:cubicBezTo>
                <a:cubicBezTo>
                  <a:pt x="210" y="1832"/>
                  <a:pt x="209" y="1831"/>
                  <a:pt x="209" y="1831"/>
                </a:cubicBezTo>
                <a:cubicBezTo>
                  <a:pt x="209" y="1831"/>
                  <a:pt x="209" y="1831"/>
                  <a:pt x="209" y="1831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29"/>
                  <a:pt x="209" y="1829"/>
                  <a:pt x="209" y="1829"/>
                </a:cubicBezTo>
                <a:cubicBezTo>
                  <a:pt x="208" y="1829"/>
                  <a:pt x="208" y="1829"/>
                  <a:pt x="208" y="1828"/>
                </a:cubicBezTo>
                <a:cubicBezTo>
                  <a:pt x="208" y="1828"/>
                  <a:pt x="208" y="1828"/>
                  <a:pt x="208" y="1828"/>
                </a:cubicBezTo>
                <a:cubicBezTo>
                  <a:pt x="208" y="1828"/>
                  <a:pt x="207" y="1827"/>
                  <a:pt x="207" y="1827"/>
                </a:cubicBezTo>
                <a:cubicBezTo>
                  <a:pt x="207" y="1827"/>
                  <a:pt x="207" y="1827"/>
                  <a:pt x="207" y="1827"/>
                </a:cubicBezTo>
                <a:cubicBezTo>
                  <a:pt x="207" y="1827"/>
                  <a:pt x="207" y="1827"/>
                  <a:pt x="207" y="1826"/>
                </a:cubicBezTo>
                <a:cubicBezTo>
                  <a:pt x="207" y="1826"/>
                  <a:pt x="207" y="1826"/>
                  <a:pt x="206" y="1826"/>
                </a:cubicBezTo>
                <a:cubicBezTo>
                  <a:pt x="206" y="1826"/>
                  <a:pt x="206" y="1826"/>
                  <a:pt x="205" y="1826"/>
                </a:cubicBezTo>
                <a:cubicBezTo>
                  <a:pt x="205" y="1827"/>
                  <a:pt x="205" y="1827"/>
                  <a:pt x="205" y="1827"/>
                </a:cubicBezTo>
                <a:cubicBezTo>
                  <a:pt x="205" y="1827"/>
                  <a:pt x="204" y="1827"/>
                  <a:pt x="204" y="1828"/>
                </a:cubicBezTo>
                <a:cubicBezTo>
                  <a:pt x="204" y="1828"/>
                  <a:pt x="204" y="1828"/>
                  <a:pt x="204" y="1828"/>
                </a:cubicBezTo>
                <a:cubicBezTo>
                  <a:pt x="203" y="1829"/>
                  <a:pt x="203" y="1829"/>
                  <a:pt x="203" y="1829"/>
                </a:cubicBezTo>
                <a:cubicBezTo>
                  <a:pt x="203" y="1829"/>
                  <a:pt x="202" y="1829"/>
                  <a:pt x="202" y="1829"/>
                </a:cubicBezTo>
                <a:cubicBezTo>
                  <a:pt x="201" y="1829"/>
                  <a:pt x="201" y="1829"/>
                  <a:pt x="201" y="1829"/>
                </a:cubicBezTo>
                <a:cubicBezTo>
                  <a:pt x="201" y="1829"/>
                  <a:pt x="201" y="1829"/>
                  <a:pt x="201" y="1829"/>
                </a:cubicBezTo>
                <a:cubicBezTo>
                  <a:pt x="200" y="1829"/>
                  <a:pt x="200" y="1829"/>
                  <a:pt x="200" y="1829"/>
                </a:cubicBezTo>
                <a:cubicBezTo>
                  <a:pt x="200" y="1829"/>
                  <a:pt x="200" y="1829"/>
                  <a:pt x="200" y="1829"/>
                </a:cubicBezTo>
                <a:cubicBezTo>
                  <a:pt x="201" y="1829"/>
                  <a:pt x="201" y="1830"/>
                  <a:pt x="201" y="1830"/>
                </a:cubicBezTo>
                <a:cubicBezTo>
                  <a:pt x="201" y="1830"/>
                  <a:pt x="201" y="1831"/>
                  <a:pt x="201" y="1831"/>
                </a:cubicBezTo>
                <a:cubicBezTo>
                  <a:pt x="201" y="1831"/>
                  <a:pt x="201" y="1831"/>
                  <a:pt x="201" y="1831"/>
                </a:cubicBezTo>
                <a:cubicBezTo>
                  <a:pt x="201" y="1832"/>
                  <a:pt x="202" y="1832"/>
                  <a:pt x="202" y="1832"/>
                </a:cubicBezTo>
                <a:cubicBezTo>
                  <a:pt x="202" y="1832"/>
                  <a:pt x="202" y="1832"/>
                  <a:pt x="202" y="1832"/>
                </a:cubicBezTo>
                <a:cubicBezTo>
                  <a:pt x="202" y="1833"/>
                  <a:pt x="202" y="1833"/>
                  <a:pt x="202" y="1833"/>
                </a:cubicBezTo>
                <a:cubicBezTo>
                  <a:pt x="203" y="1833"/>
                  <a:pt x="203" y="1833"/>
                  <a:pt x="203" y="1833"/>
                </a:cubicBezTo>
                <a:cubicBezTo>
                  <a:pt x="203" y="1834"/>
                  <a:pt x="203" y="1834"/>
                  <a:pt x="203" y="1834"/>
                </a:cubicBezTo>
                <a:cubicBezTo>
                  <a:pt x="203" y="1834"/>
                  <a:pt x="203" y="1835"/>
                  <a:pt x="203" y="1835"/>
                </a:cubicBezTo>
                <a:cubicBezTo>
                  <a:pt x="203" y="1835"/>
                  <a:pt x="204" y="1835"/>
                  <a:pt x="204" y="1835"/>
                </a:cubicBezTo>
                <a:cubicBezTo>
                  <a:pt x="204" y="1835"/>
                  <a:pt x="204" y="1835"/>
                  <a:pt x="204" y="1835"/>
                </a:cubicBezTo>
                <a:cubicBezTo>
                  <a:pt x="204" y="1835"/>
                  <a:pt x="205" y="1835"/>
                  <a:pt x="205" y="1835"/>
                </a:cubicBezTo>
                <a:cubicBezTo>
                  <a:pt x="205" y="1835"/>
                  <a:pt x="206" y="1835"/>
                  <a:pt x="206" y="1835"/>
                </a:cubicBezTo>
                <a:cubicBezTo>
                  <a:pt x="206" y="1835"/>
                  <a:pt x="206" y="1835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3"/>
                  <a:pt x="206" y="1833"/>
                  <a:pt x="206" y="1833"/>
                </a:cubicBezTo>
                <a:cubicBezTo>
                  <a:pt x="206" y="1833"/>
                  <a:pt x="206" y="1833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3"/>
                </a:cubicBezTo>
                <a:cubicBezTo>
                  <a:pt x="207" y="1833"/>
                  <a:pt x="207" y="1834"/>
                  <a:pt x="207" y="1833"/>
                </a:cubicBezTo>
                <a:cubicBezTo>
                  <a:pt x="207" y="1833"/>
                  <a:pt x="207" y="1833"/>
                  <a:pt x="207" y="1833"/>
                </a:cubicBezTo>
                <a:cubicBezTo>
                  <a:pt x="207" y="1833"/>
                  <a:pt x="207" y="1833"/>
                  <a:pt x="207" y="1834"/>
                </a:cubicBezTo>
                <a:cubicBezTo>
                  <a:pt x="207" y="1834"/>
                  <a:pt x="207" y="1834"/>
                  <a:pt x="207" y="1834"/>
                </a:cubicBezTo>
                <a:cubicBezTo>
                  <a:pt x="206" y="1834"/>
                  <a:pt x="207" y="1834"/>
                  <a:pt x="207" y="1834"/>
                </a:cubicBezTo>
                <a:cubicBezTo>
                  <a:pt x="206" y="1834"/>
                  <a:pt x="207" y="1835"/>
                  <a:pt x="207" y="1835"/>
                </a:cubicBezTo>
                <a:cubicBezTo>
                  <a:pt x="207" y="1835"/>
                  <a:pt x="207" y="1835"/>
                  <a:pt x="207" y="1835"/>
                </a:cubicBezTo>
                <a:cubicBezTo>
                  <a:pt x="207" y="1835"/>
                  <a:pt x="208" y="1835"/>
                  <a:pt x="208" y="1834"/>
                </a:cubicBezTo>
                <a:cubicBezTo>
                  <a:pt x="208" y="1834"/>
                  <a:pt x="208" y="1834"/>
                  <a:pt x="208" y="1834"/>
                </a:cubicBezTo>
                <a:cubicBezTo>
                  <a:pt x="208" y="1834"/>
                  <a:pt x="209" y="1835"/>
                  <a:pt x="209" y="1835"/>
                </a:cubicBezTo>
                <a:cubicBezTo>
                  <a:pt x="209" y="1835"/>
                  <a:pt x="209" y="1835"/>
                  <a:pt x="209" y="1835"/>
                </a:cubicBezTo>
                <a:cubicBezTo>
                  <a:pt x="210" y="1835"/>
                  <a:pt x="210" y="1836"/>
                  <a:pt x="210" y="1836"/>
                </a:cubicBezTo>
                <a:cubicBezTo>
                  <a:pt x="210" y="1836"/>
                  <a:pt x="210" y="1836"/>
                  <a:pt x="210" y="1836"/>
                </a:cubicBezTo>
                <a:cubicBezTo>
                  <a:pt x="210" y="1836"/>
                  <a:pt x="211" y="1836"/>
                  <a:pt x="211" y="1836"/>
                </a:cubicBezTo>
                <a:cubicBezTo>
                  <a:pt x="211" y="1836"/>
                  <a:pt x="211" y="1835"/>
                  <a:pt x="211" y="1835"/>
                </a:cubicBezTo>
                <a:cubicBezTo>
                  <a:pt x="211" y="1835"/>
                  <a:pt x="212" y="1836"/>
                  <a:pt x="212" y="1836"/>
                </a:cubicBezTo>
                <a:cubicBezTo>
                  <a:pt x="211" y="1836"/>
                  <a:pt x="212" y="1836"/>
                  <a:pt x="212" y="1836"/>
                </a:cubicBezTo>
                <a:cubicBezTo>
                  <a:pt x="212" y="1836"/>
                  <a:pt x="212" y="1836"/>
                  <a:pt x="212" y="1836"/>
                </a:cubicBezTo>
                <a:cubicBezTo>
                  <a:pt x="212" y="1835"/>
                  <a:pt x="213" y="1835"/>
                  <a:pt x="213" y="1835"/>
                </a:cubicBezTo>
                <a:cubicBezTo>
                  <a:pt x="213" y="1835"/>
                  <a:pt x="213" y="1834"/>
                  <a:pt x="213" y="1834"/>
                </a:cubicBezTo>
                <a:close/>
                <a:moveTo>
                  <a:pt x="154" y="1007"/>
                </a:moveTo>
                <a:cubicBezTo>
                  <a:pt x="153" y="1006"/>
                  <a:pt x="153" y="1004"/>
                  <a:pt x="152" y="1003"/>
                </a:cubicBezTo>
                <a:cubicBezTo>
                  <a:pt x="151" y="1003"/>
                  <a:pt x="150" y="1003"/>
                  <a:pt x="149" y="1003"/>
                </a:cubicBezTo>
                <a:cubicBezTo>
                  <a:pt x="148" y="1004"/>
                  <a:pt x="147" y="1005"/>
                  <a:pt x="147" y="1006"/>
                </a:cubicBezTo>
                <a:cubicBezTo>
                  <a:pt x="147" y="1007"/>
                  <a:pt x="148" y="1007"/>
                  <a:pt x="148" y="1008"/>
                </a:cubicBezTo>
                <a:cubicBezTo>
                  <a:pt x="149" y="1009"/>
                  <a:pt x="147" y="1011"/>
                  <a:pt x="150" y="1011"/>
                </a:cubicBezTo>
                <a:cubicBezTo>
                  <a:pt x="151" y="1011"/>
                  <a:pt x="151" y="1010"/>
                  <a:pt x="152" y="1010"/>
                </a:cubicBezTo>
                <a:cubicBezTo>
                  <a:pt x="152" y="1009"/>
                  <a:pt x="153" y="1009"/>
                  <a:pt x="154" y="1009"/>
                </a:cubicBezTo>
                <a:cubicBezTo>
                  <a:pt x="154" y="1009"/>
                  <a:pt x="155" y="1009"/>
                  <a:pt x="155" y="1008"/>
                </a:cubicBezTo>
                <a:cubicBezTo>
                  <a:pt x="155" y="1007"/>
                  <a:pt x="154" y="1007"/>
                  <a:pt x="154" y="1007"/>
                </a:cubicBezTo>
                <a:close/>
                <a:moveTo>
                  <a:pt x="46" y="1039"/>
                </a:moveTo>
                <a:cubicBezTo>
                  <a:pt x="44" y="1039"/>
                  <a:pt x="44" y="1037"/>
                  <a:pt x="43" y="1037"/>
                </a:cubicBezTo>
                <a:cubicBezTo>
                  <a:pt x="42" y="1037"/>
                  <a:pt x="38" y="1038"/>
                  <a:pt x="40" y="1040"/>
                </a:cubicBezTo>
                <a:cubicBezTo>
                  <a:pt x="40" y="1040"/>
                  <a:pt x="41" y="1040"/>
                  <a:pt x="42" y="1040"/>
                </a:cubicBezTo>
                <a:cubicBezTo>
                  <a:pt x="43" y="1041"/>
                  <a:pt x="42" y="1041"/>
                  <a:pt x="42" y="1042"/>
                </a:cubicBezTo>
                <a:cubicBezTo>
                  <a:pt x="43" y="1043"/>
                  <a:pt x="44" y="1042"/>
                  <a:pt x="44" y="1042"/>
                </a:cubicBezTo>
                <a:cubicBezTo>
                  <a:pt x="45" y="1041"/>
                  <a:pt x="45" y="1041"/>
                  <a:pt x="46" y="1041"/>
                </a:cubicBezTo>
                <a:cubicBezTo>
                  <a:pt x="47" y="1041"/>
                  <a:pt x="48" y="1039"/>
                  <a:pt x="46" y="1039"/>
                </a:cubicBezTo>
                <a:close/>
                <a:moveTo>
                  <a:pt x="931" y="287"/>
                </a:moveTo>
                <a:cubicBezTo>
                  <a:pt x="932" y="287"/>
                  <a:pt x="933" y="286"/>
                  <a:pt x="934" y="286"/>
                </a:cubicBezTo>
                <a:cubicBezTo>
                  <a:pt x="936" y="285"/>
                  <a:pt x="940" y="285"/>
                  <a:pt x="940" y="288"/>
                </a:cubicBezTo>
                <a:cubicBezTo>
                  <a:pt x="940" y="289"/>
                  <a:pt x="939" y="289"/>
                  <a:pt x="939" y="290"/>
                </a:cubicBezTo>
                <a:cubicBezTo>
                  <a:pt x="938" y="290"/>
                  <a:pt x="938" y="291"/>
                  <a:pt x="938" y="292"/>
                </a:cubicBezTo>
                <a:cubicBezTo>
                  <a:pt x="938" y="293"/>
                  <a:pt x="939" y="295"/>
                  <a:pt x="940" y="295"/>
                </a:cubicBezTo>
                <a:cubicBezTo>
                  <a:pt x="943" y="296"/>
                  <a:pt x="947" y="296"/>
                  <a:pt x="950" y="296"/>
                </a:cubicBezTo>
                <a:cubicBezTo>
                  <a:pt x="952" y="296"/>
                  <a:pt x="954" y="296"/>
                  <a:pt x="956" y="296"/>
                </a:cubicBezTo>
                <a:cubicBezTo>
                  <a:pt x="957" y="296"/>
                  <a:pt x="959" y="296"/>
                  <a:pt x="961" y="296"/>
                </a:cubicBezTo>
                <a:cubicBezTo>
                  <a:pt x="963" y="296"/>
                  <a:pt x="965" y="296"/>
                  <a:pt x="967" y="296"/>
                </a:cubicBezTo>
                <a:cubicBezTo>
                  <a:pt x="969" y="296"/>
                  <a:pt x="972" y="295"/>
                  <a:pt x="972" y="292"/>
                </a:cubicBezTo>
                <a:cubicBezTo>
                  <a:pt x="972" y="292"/>
                  <a:pt x="971" y="291"/>
                  <a:pt x="971" y="291"/>
                </a:cubicBezTo>
                <a:cubicBezTo>
                  <a:pt x="971" y="290"/>
                  <a:pt x="970" y="288"/>
                  <a:pt x="971" y="287"/>
                </a:cubicBezTo>
                <a:cubicBezTo>
                  <a:pt x="972" y="286"/>
                  <a:pt x="972" y="286"/>
                  <a:pt x="973" y="286"/>
                </a:cubicBezTo>
                <a:cubicBezTo>
                  <a:pt x="973" y="286"/>
                  <a:pt x="973" y="286"/>
                  <a:pt x="973" y="285"/>
                </a:cubicBezTo>
                <a:cubicBezTo>
                  <a:pt x="973" y="285"/>
                  <a:pt x="973" y="284"/>
                  <a:pt x="974" y="284"/>
                </a:cubicBezTo>
                <a:cubicBezTo>
                  <a:pt x="975" y="283"/>
                  <a:pt x="976" y="285"/>
                  <a:pt x="977" y="286"/>
                </a:cubicBezTo>
                <a:cubicBezTo>
                  <a:pt x="977" y="287"/>
                  <a:pt x="976" y="289"/>
                  <a:pt x="977" y="290"/>
                </a:cubicBezTo>
                <a:cubicBezTo>
                  <a:pt x="978" y="291"/>
                  <a:pt x="980" y="290"/>
                  <a:pt x="982" y="291"/>
                </a:cubicBezTo>
                <a:cubicBezTo>
                  <a:pt x="983" y="292"/>
                  <a:pt x="983" y="293"/>
                  <a:pt x="982" y="294"/>
                </a:cubicBezTo>
                <a:cubicBezTo>
                  <a:pt x="982" y="295"/>
                  <a:pt x="982" y="295"/>
                  <a:pt x="982" y="296"/>
                </a:cubicBezTo>
                <a:cubicBezTo>
                  <a:pt x="982" y="297"/>
                  <a:pt x="983" y="297"/>
                  <a:pt x="983" y="297"/>
                </a:cubicBezTo>
                <a:cubicBezTo>
                  <a:pt x="983" y="299"/>
                  <a:pt x="983" y="300"/>
                  <a:pt x="986" y="299"/>
                </a:cubicBezTo>
                <a:cubicBezTo>
                  <a:pt x="987" y="299"/>
                  <a:pt x="988" y="298"/>
                  <a:pt x="990" y="298"/>
                </a:cubicBezTo>
                <a:cubicBezTo>
                  <a:pt x="991" y="297"/>
                  <a:pt x="993" y="296"/>
                  <a:pt x="995" y="296"/>
                </a:cubicBezTo>
                <a:cubicBezTo>
                  <a:pt x="996" y="295"/>
                  <a:pt x="996" y="295"/>
                  <a:pt x="997" y="295"/>
                </a:cubicBezTo>
                <a:cubicBezTo>
                  <a:pt x="999" y="294"/>
                  <a:pt x="1003" y="293"/>
                  <a:pt x="1001" y="290"/>
                </a:cubicBezTo>
                <a:cubicBezTo>
                  <a:pt x="1001" y="289"/>
                  <a:pt x="1000" y="289"/>
                  <a:pt x="1000" y="288"/>
                </a:cubicBezTo>
                <a:cubicBezTo>
                  <a:pt x="1000" y="286"/>
                  <a:pt x="1000" y="285"/>
                  <a:pt x="1000" y="283"/>
                </a:cubicBezTo>
                <a:cubicBezTo>
                  <a:pt x="1000" y="282"/>
                  <a:pt x="998" y="281"/>
                  <a:pt x="998" y="280"/>
                </a:cubicBezTo>
                <a:cubicBezTo>
                  <a:pt x="998" y="278"/>
                  <a:pt x="998" y="279"/>
                  <a:pt x="999" y="278"/>
                </a:cubicBezTo>
                <a:cubicBezTo>
                  <a:pt x="1000" y="278"/>
                  <a:pt x="1000" y="277"/>
                  <a:pt x="1000" y="276"/>
                </a:cubicBezTo>
                <a:cubicBezTo>
                  <a:pt x="1002" y="275"/>
                  <a:pt x="1002" y="280"/>
                  <a:pt x="1003" y="281"/>
                </a:cubicBezTo>
                <a:cubicBezTo>
                  <a:pt x="1003" y="282"/>
                  <a:pt x="1004" y="282"/>
                  <a:pt x="1005" y="282"/>
                </a:cubicBezTo>
                <a:cubicBezTo>
                  <a:pt x="1006" y="283"/>
                  <a:pt x="1006" y="283"/>
                  <a:pt x="1006" y="284"/>
                </a:cubicBezTo>
                <a:cubicBezTo>
                  <a:pt x="1007" y="287"/>
                  <a:pt x="1012" y="285"/>
                  <a:pt x="1014" y="284"/>
                </a:cubicBezTo>
                <a:cubicBezTo>
                  <a:pt x="1015" y="283"/>
                  <a:pt x="1016" y="282"/>
                  <a:pt x="1018" y="281"/>
                </a:cubicBezTo>
                <a:cubicBezTo>
                  <a:pt x="1020" y="279"/>
                  <a:pt x="1022" y="276"/>
                  <a:pt x="1019" y="273"/>
                </a:cubicBezTo>
                <a:cubicBezTo>
                  <a:pt x="1019" y="273"/>
                  <a:pt x="1018" y="272"/>
                  <a:pt x="1017" y="272"/>
                </a:cubicBezTo>
                <a:cubicBezTo>
                  <a:pt x="1017" y="271"/>
                  <a:pt x="1016" y="271"/>
                  <a:pt x="1015" y="271"/>
                </a:cubicBezTo>
                <a:cubicBezTo>
                  <a:pt x="1014" y="270"/>
                  <a:pt x="1014" y="269"/>
                  <a:pt x="1016" y="269"/>
                </a:cubicBezTo>
                <a:cubicBezTo>
                  <a:pt x="1017" y="269"/>
                  <a:pt x="1019" y="269"/>
                  <a:pt x="1020" y="269"/>
                </a:cubicBezTo>
                <a:cubicBezTo>
                  <a:pt x="1021" y="269"/>
                  <a:pt x="1022" y="269"/>
                  <a:pt x="1022" y="269"/>
                </a:cubicBezTo>
                <a:cubicBezTo>
                  <a:pt x="1024" y="268"/>
                  <a:pt x="1026" y="269"/>
                  <a:pt x="1026" y="267"/>
                </a:cubicBezTo>
                <a:cubicBezTo>
                  <a:pt x="1026" y="266"/>
                  <a:pt x="1025" y="265"/>
                  <a:pt x="1025" y="263"/>
                </a:cubicBezTo>
                <a:cubicBezTo>
                  <a:pt x="1025" y="262"/>
                  <a:pt x="1027" y="258"/>
                  <a:pt x="1029" y="258"/>
                </a:cubicBezTo>
                <a:cubicBezTo>
                  <a:pt x="1030" y="258"/>
                  <a:pt x="1030" y="258"/>
                  <a:pt x="1031" y="258"/>
                </a:cubicBezTo>
                <a:cubicBezTo>
                  <a:pt x="1032" y="257"/>
                  <a:pt x="1032" y="257"/>
                  <a:pt x="1033" y="257"/>
                </a:cubicBezTo>
                <a:cubicBezTo>
                  <a:pt x="1034" y="256"/>
                  <a:pt x="1036" y="256"/>
                  <a:pt x="1037" y="257"/>
                </a:cubicBezTo>
                <a:cubicBezTo>
                  <a:pt x="1038" y="259"/>
                  <a:pt x="1037" y="260"/>
                  <a:pt x="1036" y="260"/>
                </a:cubicBezTo>
                <a:cubicBezTo>
                  <a:pt x="1034" y="261"/>
                  <a:pt x="1035" y="262"/>
                  <a:pt x="1034" y="264"/>
                </a:cubicBezTo>
                <a:cubicBezTo>
                  <a:pt x="1034" y="265"/>
                  <a:pt x="1034" y="265"/>
                  <a:pt x="1034" y="266"/>
                </a:cubicBezTo>
                <a:cubicBezTo>
                  <a:pt x="1033" y="267"/>
                  <a:pt x="1033" y="267"/>
                  <a:pt x="1034" y="268"/>
                </a:cubicBezTo>
                <a:cubicBezTo>
                  <a:pt x="1034" y="268"/>
                  <a:pt x="1034" y="269"/>
                  <a:pt x="1034" y="269"/>
                </a:cubicBezTo>
                <a:cubicBezTo>
                  <a:pt x="1034" y="270"/>
                  <a:pt x="1033" y="270"/>
                  <a:pt x="1033" y="270"/>
                </a:cubicBezTo>
                <a:cubicBezTo>
                  <a:pt x="1033" y="270"/>
                  <a:pt x="1033" y="271"/>
                  <a:pt x="1033" y="271"/>
                </a:cubicBezTo>
                <a:cubicBezTo>
                  <a:pt x="1033" y="273"/>
                  <a:pt x="1031" y="273"/>
                  <a:pt x="1032" y="275"/>
                </a:cubicBezTo>
                <a:cubicBezTo>
                  <a:pt x="1034" y="276"/>
                  <a:pt x="1035" y="277"/>
                  <a:pt x="1038" y="278"/>
                </a:cubicBezTo>
                <a:cubicBezTo>
                  <a:pt x="1039" y="278"/>
                  <a:pt x="1040" y="277"/>
                  <a:pt x="1041" y="278"/>
                </a:cubicBezTo>
                <a:cubicBezTo>
                  <a:pt x="1042" y="278"/>
                  <a:pt x="1043" y="279"/>
                  <a:pt x="1044" y="279"/>
                </a:cubicBezTo>
                <a:cubicBezTo>
                  <a:pt x="1046" y="279"/>
                  <a:pt x="1047" y="279"/>
                  <a:pt x="1049" y="279"/>
                </a:cubicBezTo>
                <a:cubicBezTo>
                  <a:pt x="1050" y="279"/>
                  <a:pt x="1051" y="279"/>
                  <a:pt x="1053" y="278"/>
                </a:cubicBezTo>
                <a:cubicBezTo>
                  <a:pt x="1054" y="277"/>
                  <a:pt x="1055" y="275"/>
                  <a:pt x="1056" y="274"/>
                </a:cubicBezTo>
                <a:cubicBezTo>
                  <a:pt x="1057" y="273"/>
                  <a:pt x="1059" y="273"/>
                  <a:pt x="1060" y="272"/>
                </a:cubicBezTo>
                <a:cubicBezTo>
                  <a:pt x="1062" y="271"/>
                  <a:pt x="1063" y="270"/>
                  <a:pt x="1064" y="270"/>
                </a:cubicBezTo>
                <a:cubicBezTo>
                  <a:pt x="1066" y="269"/>
                  <a:pt x="1067" y="268"/>
                  <a:pt x="1068" y="267"/>
                </a:cubicBezTo>
                <a:cubicBezTo>
                  <a:pt x="1069" y="266"/>
                  <a:pt x="1070" y="266"/>
                  <a:pt x="1072" y="265"/>
                </a:cubicBezTo>
                <a:cubicBezTo>
                  <a:pt x="1072" y="264"/>
                  <a:pt x="1073" y="264"/>
                  <a:pt x="1074" y="263"/>
                </a:cubicBezTo>
                <a:cubicBezTo>
                  <a:pt x="1074" y="263"/>
                  <a:pt x="1075" y="263"/>
                  <a:pt x="1076" y="262"/>
                </a:cubicBezTo>
                <a:cubicBezTo>
                  <a:pt x="1077" y="261"/>
                  <a:pt x="1075" y="260"/>
                  <a:pt x="1075" y="259"/>
                </a:cubicBezTo>
                <a:cubicBezTo>
                  <a:pt x="1074" y="258"/>
                  <a:pt x="1075" y="257"/>
                  <a:pt x="1073" y="256"/>
                </a:cubicBezTo>
                <a:cubicBezTo>
                  <a:pt x="1072" y="256"/>
                  <a:pt x="1072" y="256"/>
                  <a:pt x="1071" y="256"/>
                </a:cubicBezTo>
                <a:cubicBezTo>
                  <a:pt x="1070" y="255"/>
                  <a:pt x="1070" y="255"/>
                  <a:pt x="1069" y="254"/>
                </a:cubicBezTo>
                <a:cubicBezTo>
                  <a:pt x="1069" y="254"/>
                  <a:pt x="1067" y="252"/>
                  <a:pt x="1069" y="252"/>
                </a:cubicBezTo>
                <a:cubicBezTo>
                  <a:pt x="1070" y="252"/>
                  <a:pt x="1072" y="252"/>
                  <a:pt x="1073" y="252"/>
                </a:cubicBezTo>
                <a:cubicBezTo>
                  <a:pt x="1075" y="252"/>
                  <a:pt x="1077" y="252"/>
                  <a:pt x="1078" y="252"/>
                </a:cubicBezTo>
                <a:cubicBezTo>
                  <a:pt x="1080" y="251"/>
                  <a:pt x="1078" y="250"/>
                  <a:pt x="1076" y="249"/>
                </a:cubicBezTo>
                <a:cubicBezTo>
                  <a:pt x="1075" y="249"/>
                  <a:pt x="1074" y="249"/>
                  <a:pt x="1072" y="248"/>
                </a:cubicBezTo>
                <a:cubicBezTo>
                  <a:pt x="1071" y="248"/>
                  <a:pt x="1069" y="247"/>
                  <a:pt x="1069" y="246"/>
                </a:cubicBezTo>
                <a:cubicBezTo>
                  <a:pt x="1069" y="244"/>
                  <a:pt x="1069" y="242"/>
                  <a:pt x="1070" y="241"/>
                </a:cubicBezTo>
                <a:cubicBezTo>
                  <a:pt x="1070" y="241"/>
                  <a:pt x="1071" y="241"/>
                  <a:pt x="1071" y="240"/>
                </a:cubicBezTo>
                <a:cubicBezTo>
                  <a:pt x="1072" y="240"/>
                  <a:pt x="1073" y="239"/>
                  <a:pt x="1073" y="239"/>
                </a:cubicBezTo>
                <a:cubicBezTo>
                  <a:pt x="1075" y="238"/>
                  <a:pt x="1076" y="239"/>
                  <a:pt x="1077" y="238"/>
                </a:cubicBezTo>
                <a:cubicBezTo>
                  <a:pt x="1079" y="238"/>
                  <a:pt x="1080" y="237"/>
                  <a:pt x="1082" y="237"/>
                </a:cubicBezTo>
                <a:cubicBezTo>
                  <a:pt x="1083" y="236"/>
                  <a:pt x="1086" y="236"/>
                  <a:pt x="1086" y="235"/>
                </a:cubicBezTo>
                <a:cubicBezTo>
                  <a:pt x="1085" y="234"/>
                  <a:pt x="1084" y="233"/>
                  <a:pt x="1083" y="232"/>
                </a:cubicBezTo>
                <a:cubicBezTo>
                  <a:pt x="1081" y="232"/>
                  <a:pt x="1080" y="232"/>
                  <a:pt x="1079" y="231"/>
                </a:cubicBezTo>
                <a:cubicBezTo>
                  <a:pt x="1078" y="230"/>
                  <a:pt x="1076" y="230"/>
                  <a:pt x="1075" y="230"/>
                </a:cubicBezTo>
                <a:cubicBezTo>
                  <a:pt x="1073" y="229"/>
                  <a:pt x="1072" y="227"/>
                  <a:pt x="1071" y="226"/>
                </a:cubicBezTo>
                <a:cubicBezTo>
                  <a:pt x="1069" y="225"/>
                  <a:pt x="1067" y="224"/>
                  <a:pt x="1065" y="224"/>
                </a:cubicBezTo>
                <a:cubicBezTo>
                  <a:pt x="1063" y="225"/>
                  <a:pt x="1062" y="224"/>
                  <a:pt x="1060" y="225"/>
                </a:cubicBezTo>
                <a:cubicBezTo>
                  <a:pt x="1059" y="225"/>
                  <a:pt x="1059" y="225"/>
                  <a:pt x="1058" y="226"/>
                </a:cubicBezTo>
                <a:cubicBezTo>
                  <a:pt x="1057" y="226"/>
                  <a:pt x="1057" y="227"/>
                  <a:pt x="1057" y="227"/>
                </a:cubicBezTo>
                <a:cubicBezTo>
                  <a:pt x="1056" y="228"/>
                  <a:pt x="1055" y="228"/>
                  <a:pt x="1055" y="228"/>
                </a:cubicBezTo>
                <a:cubicBezTo>
                  <a:pt x="1054" y="228"/>
                  <a:pt x="1054" y="229"/>
                  <a:pt x="1053" y="228"/>
                </a:cubicBezTo>
                <a:cubicBezTo>
                  <a:pt x="1052" y="228"/>
                  <a:pt x="1051" y="228"/>
                  <a:pt x="1051" y="228"/>
                </a:cubicBezTo>
                <a:cubicBezTo>
                  <a:pt x="1049" y="229"/>
                  <a:pt x="1052" y="230"/>
                  <a:pt x="1053" y="231"/>
                </a:cubicBezTo>
                <a:cubicBezTo>
                  <a:pt x="1053" y="231"/>
                  <a:pt x="1054" y="231"/>
                  <a:pt x="1054" y="232"/>
                </a:cubicBezTo>
                <a:cubicBezTo>
                  <a:pt x="1056" y="233"/>
                  <a:pt x="1057" y="232"/>
                  <a:pt x="1058" y="232"/>
                </a:cubicBezTo>
                <a:cubicBezTo>
                  <a:pt x="1059" y="232"/>
                  <a:pt x="1060" y="232"/>
                  <a:pt x="1059" y="233"/>
                </a:cubicBezTo>
                <a:cubicBezTo>
                  <a:pt x="1059" y="233"/>
                  <a:pt x="1058" y="233"/>
                  <a:pt x="1058" y="233"/>
                </a:cubicBezTo>
                <a:cubicBezTo>
                  <a:pt x="1057" y="234"/>
                  <a:pt x="1058" y="235"/>
                  <a:pt x="1057" y="235"/>
                </a:cubicBezTo>
                <a:cubicBezTo>
                  <a:pt x="1056" y="236"/>
                  <a:pt x="1054" y="234"/>
                  <a:pt x="1052" y="233"/>
                </a:cubicBezTo>
                <a:cubicBezTo>
                  <a:pt x="1052" y="233"/>
                  <a:pt x="1050" y="233"/>
                  <a:pt x="1050" y="233"/>
                </a:cubicBezTo>
                <a:cubicBezTo>
                  <a:pt x="1049" y="235"/>
                  <a:pt x="1052" y="234"/>
                  <a:pt x="1052" y="235"/>
                </a:cubicBezTo>
                <a:cubicBezTo>
                  <a:pt x="1052" y="236"/>
                  <a:pt x="1050" y="236"/>
                  <a:pt x="1049" y="236"/>
                </a:cubicBezTo>
                <a:cubicBezTo>
                  <a:pt x="1048" y="235"/>
                  <a:pt x="1046" y="235"/>
                  <a:pt x="1045" y="235"/>
                </a:cubicBezTo>
                <a:cubicBezTo>
                  <a:pt x="1043" y="234"/>
                  <a:pt x="1042" y="234"/>
                  <a:pt x="1040" y="234"/>
                </a:cubicBezTo>
                <a:cubicBezTo>
                  <a:pt x="1039" y="234"/>
                  <a:pt x="1038" y="233"/>
                  <a:pt x="1036" y="232"/>
                </a:cubicBezTo>
                <a:cubicBezTo>
                  <a:pt x="1035" y="231"/>
                  <a:pt x="1034" y="232"/>
                  <a:pt x="1033" y="232"/>
                </a:cubicBezTo>
                <a:cubicBezTo>
                  <a:pt x="1032" y="233"/>
                  <a:pt x="1031" y="233"/>
                  <a:pt x="1029" y="233"/>
                </a:cubicBezTo>
                <a:cubicBezTo>
                  <a:pt x="1027" y="233"/>
                  <a:pt x="1025" y="233"/>
                  <a:pt x="1023" y="233"/>
                </a:cubicBezTo>
                <a:cubicBezTo>
                  <a:pt x="1022" y="233"/>
                  <a:pt x="1020" y="233"/>
                  <a:pt x="1019" y="233"/>
                </a:cubicBezTo>
                <a:cubicBezTo>
                  <a:pt x="1017" y="233"/>
                  <a:pt x="1016" y="234"/>
                  <a:pt x="1015" y="234"/>
                </a:cubicBezTo>
                <a:cubicBezTo>
                  <a:pt x="1014" y="235"/>
                  <a:pt x="1012" y="234"/>
                  <a:pt x="1010" y="234"/>
                </a:cubicBezTo>
                <a:cubicBezTo>
                  <a:pt x="1009" y="234"/>
                  <a:pt x="1008" y="235"/>
                  <a:pt x="1007" y="236"/>
                </a:cubicBezTo>
                <a:cubicBezTo>
                  <a:pt x="1006" y="236"/>
                  <a:pt x="1006" y="237"/>
                  <a:pt x="1005" y="238"/>
                </a:cubicBezTo>
                <a:cubicBezTo>
                  <a:pt x="1005" y="239"/>
                  <a:pt x="1004" y="240"/>
                  <a:pt x="1003" y="241"/>
                </a:cubicBezTo>
                <a:cubicBezTo>
                  <a:pt x="1001" y="243"/>
                  <a:pt x="998" y="242"/>
                  <a:pt x="996" y="244"/>
                </a:cubicBezTo>
                <a:cubicBezTo>
                  <a:pt x="996" y="245"/>
                  <a:pt x="996" y="245"/>
                  <a:pt x="995" y="246"/>
                </a:cubicBezTo>
                <a:cubicBezTo>
                  <a:pt x="995" y="246"/>
                  <a:pt x="994" y="247"/>
                  <a:pt x="993" y="247"/>
                </a:cubicBezTo>
                <a:cubicBezTo>
                  <a:pt x="992" y="247"/>
                  <a:pt x="991" y="248"/>
                  <a:pt x="990" y="249"/>
                </a:cubicBezTo>
                <a:cubicBezTo>
                  <a:pt x="989" y="249"/>
                  <a:pt x="989" y="250"/>
                  <a:pt x="988" y="250"/>
                </a:cubicBezTo>
                <a:cubicBezTo>
                  <a:pt x="988" y="251"/>
                  <a:pt x="988" y="252"/>
                  <a:pt x="987" y="252"/>
                </a:cubicBezTo>
                <a:cubicBezTo>
                  <a:pt x="987" y="253"/>
                  <a:pt x="985" y="253"/>
                  <a:pt x="984" y="254"/>
                </a:cubicBezTo>
                <a:cubicBezTo>
                  <a:pt x="982" y="254"/>
                  <a:pt x="984" y="256"/>
                  <a:pt x="983" y="257"/>
                </a:cubicBezTo>
                <a:cubicBezTo>
                  <a:pt x="982" y="258"/>
                  <a:pt x="981" y="258"/>
                  <a:pt x="980" y="259"/>
                </a:cubicBezTo>
                <a:cubicBezTo>
                  <a:pt x="979" y="259"/>
                  <a:pt x="979" y="260"/>
                  <a:pt x="977" y="260"/>
                </a:cubicBezTo>
                <a:cubicBezTo>
                  <a:pt x="976" y="260"/>
                  <a:pt x="975" y="260"/>
                  <a:pt x="974" y="261"/>
                </a:cubicBezTo>
                <a:cubicBezTo>
                  <a:pt x="973" y="261"/>
                  <a:pt x="973" y="262"/>
                  <a:pt x="972" y="262"/>
                </a:cubicBezTo>
                <a:cubicBezTo>
                  <a:pt x="971" y="262"/>
                  <a:pt x="970" y="262"/>
                  <a:pt x="970" y="262"/>
                </a:cubicBezTo>
                <a:cubicBezTo>
                  <a:pt x="968" y="262"/>
                  <a:pt x="967" y="262"/>
                  <a:pt x="966" y="264"/>
                </a:cubicBezTo>
                <a:cubicBezTo>
                  <a:pt x="966" y="266"/>
                  <a:pt x="966" y="266"/>
                  <a:pt x="964" y="267"/>
                </a:cubicBezTo>
                <a:cubicBezTo>
                  <a:pt x="962" y="268"/>
                  <a:pt x="963" y="269"/>
                  <a:pt x="962" y="271"/>
                </a:cubicBezTo>
                <a:cubicBezTo>
                  <a:pt x="961" y="272"/>
                  <a:pt x="960" y="273"/>
                  <a:pt x="958" y="273"/>
                </a:cubicBezTo>
                <a:cubicBezTo>
                  <a:pt x="955" y="274"/>
                  <a:pt x="952" y="272"/>
                  <a:pt x="949" y="273"/>
                </a:cubicBezTo>
                <a:cubicBezTo>
                  <a:pt x="948" y="274"/>
                  <a:pt x="947" y="275"/>
                  <a:pt x="946" y="275"/>
                </a:cubicBezTo>
                <a:cubicBezTo>
                  <a:pt x="942" y="275"/>
                  <a:pt x="939" y="275"/>
                  <a:pt x="937" y="278"/>
                </a:cubicBezTo>
                <a:cubicBezTo>
                  <a:pt x="936" y="279"/>
                  <a:pt x="937" y="281"/>
                  <a:pt x="935" y="281"/>
                </a:cubicBezTo>
                <a:cubicBezTo>
                  <a:pt x="934" y="282"/>
                  <a:pt x="932" y="281"/>
                  <a:pt x="931" y="283"/>
                </a:cubicBezTo>
                <a:cubicBezTo>
                  <a:pt x="931" y="283"/>
                  <a:pt x="928" y="289"/>
                  <a:pt x="929" y="289"/>
                </a:cubicBezTo>
                <a:cubicBezTo>
                  <a:pt x="929" y="289"/>
                  <a:pt x="931" y="287"/>
                  <a:pt x="931" y="287"/>
                </a:cubicBezTo>
                <a:close/>
                <a:moveTo>
                  <a:pt x="53" y="1041"/>
                </a:moveTo>
                <a:cubicBezTo>
                  <a:pt x="53" y="1042"/>
                  <a:pt x="54" y="1042"/>
                  <a:pt x="55" y="1042"/>
                </a:cubicBezTo>
                <a:cubicBezTo>
                  <a:pt x="58" y="1042"/>
                  <a:pt x="51" y="1039"/>
                  <a:pt x="53" y="1041"/>
                </a:cubicBezTo>
                <a:close/>
                <a:moveTo>
                  <a:pt x="53" y="1037"/>
                </a:moveTo>
                <a:cubicBezTo>
                  <a:pt x="53" y="1036"/>
                  <a:pt x="52" y="1036"/>
                  <a:pt x="52" y="1036"/>
                </a:cubicBezTo>
                <a:cubicBezTo>
                  <a:pt x="51" y="1036"/>
                  <a:pt x="52" y="1035"/>
                  <a:pt x="51" y="1035"/>
                </a:cubicBezTo>
                <a:cubicBezTo>
                  <a:pt x="51" y="1034"/>
                  <a:pt x="50" y="1034"/>
                  <a:pt x="49" y="1035"/>
                </a:cubicBezTo>
                <a:cubicBezTo>
                  <a:pt x="49" y="1036"/>
                  <a:pt x="49" y="1036"/>
                  <a:pt x="49" y="1036"/>
                </a:cubicBezTo>
                <a:cubicBezTo>
                  <a:pt x="50" y="1037"/>
                  <a:pt x="49" y="1040"/>
                  <a:pt x="51" y="1039"/>
                </a:cubicBezTo>
                <a:cubicBezTo>
                  <a:pt x="52" y="1039"/>
                  <a:pt x="51" y="1038"/>
                  <a:pt x="52" y="1038"/>
                </a:cubicBezTo>
                <a:cubicBezTo>
                  <a:pt x="53" y="1037"/>
                  <a:pt x="54" y="1037"/>
                  <a:pt x="53" y="1037"/>
                </a:cubicBezTo>
                <a:close/>
                <a:moveTo>
                  <a:pt x="40" y="1782"/>
                </a:moveTo>
                <a:cubicBezTo>
                  <a:pt x="38" y="1782"/>
                  <a:pt x="37" y="1782"/>
                  <a:pt x="37" y="1783"/>
                </a:cubicBezTo>
                <a:cubicBezTo>
                  <a:pt x="36" y="1783"/>
                  <a:pt x="37" y="1784"/>
                  <a:pt x="39" y="1785"/>
                </a:cubicBezTo>
                <a:cubicBezTo>
                  <a:pt x="40" y="1785"/>
                  <a:pt x="42" y="1785"/>
                  <a:pt x="42" y="1784"/>
                </a:cubicBezTo>
                <a:cubicBezTo>
                  <a:pt x="42" y="1783"/>
                  <a:pt x="41" y="1783"/>
                  <a:pt x="40" y="1782"/>
                </a:cubicBezTo>
                <a:close/>
                <a:moveTo>
                  <a:pt x="3" y="679"/>
                </a:moveTo>
                <a:cubicBezTo>
                  <a:pt x="3" y="678"/>
                  <a:pt x="1" y="679"/>
                  <a:pt x="1" y="680"/>
                </a:cubicBezTo>
                <a:cubicBezTo>
                  <a:pt x="2" y="681"/>
                  <a:pt x="4" y="680"/>
                  <a:pt x="3" y="679"/>
                </a:cubicBezTo>
                <a:close/>
                <a:moveTo>
                  <a:pt x="48" y="864"/>
                </a:moveTo>
                <a:cubicBezTo>
                  <a:pt x="47" y="864"/>
                  <a:pt x="47" y="864"/>
                  <a:pt x="47" y="863"/>
                </a:cubicBezTo>
                <a:cubicBezTo>
                  <a:pt x="47" y="862"/>
                  <a:pt x="48" y="862"/>
                  <a:pt x="48" y="861"/>
                </a:cubicBezTo>
                <a:cubicBezTo>
                  <a:pt x="48" y="859"/>
                  <a:pt x="47" y="859"/>
                  <a:pt x="47" y="857"/>
                </a:cubicBezTo>
                <a:cubicBezTo>
                  <a:pt x="47" y="856"/>
                  <a:pt x="47" y="856"/>
                  <a:pt x="46" y="855"/>
                </a:cubicBezTo>
                <a:cubicBezTo>
                  <a:pt x="45" y="854"/>
                  <a:pt x="42" y="856"/>
                  <a:pt x="40" y="855"/>
                </a:cubicBezTo>
                <a:cubicBezTo>
                  <a:pt x="39" y="854"/>
                  <a:pt x="39" y="851"/>
                  <a:pt x="37" y="852"/>
                </a:cubicBezTo>
                <a:cubicBezTo>
                  <a:pt x="37" y="852"/>
                  <a:pt x="37" y="853"/>
                  <a:pt x="36" y="853"/>
                </a:cubicBezTo>
                <a:cubicBezTo>
                  <a:pt x="35" y="853"/>
                  <a:pt x="35" y="853"/>
                  <a:pt x="34" y="853"/>
                </a:cubicBezTo>
                <a:cubicBezTo>
                  <a:pt x="33" y="853"/>
                  <a:pt x="32" y="853"/>
                  <a:pt x="32" y="853"/>
                </a:cubicBezTo>
                <a:cubicBezTo>
                  <a:pt x="30" y="854"/>
                  <a:pt x="28" y="854"/>
                  <a:pt x="27" y="855"/>
                </a:cubicBezTo>
                <a:cubicBezTo>
                  <a:pt x="26" y="857"/>
                  <a:pt x="24" y="857"/>
                  <a:pt x="23" y="858"/>
                </a:cubicBezTo>
                <a:cubicBezTo>
                  <a:pt x="22" y="859"/>
                  <a:pt x="21" y="860"/>
                  <a:pt x="20" y="859"/>
                </a:cubicBezTo>
                <a:cubicBezTo>
                  <a:pt x="19" y="859"/>
                  <a:pt x="19" y="858"/>
                  <a:pt x="18" y="858"/>
                </a:cubicBezTo>
                <a:cubicBezTo>
                  <a:pt x="17" y="858"/>
                  <a:pt x="15" y="858"/>
                  <a:pt x="14" y="858"/>
                </a:cubicBezTo>
                <a:cubicBezTo>
                  <a:pt x="13" y="858"/>
                  <a:pt x="11" y="858"/>
                  <a:pt x="11" y="859"/>
                </a:cubicBezTo>
                <a:cubicBezTo>
                  <a:pt x="10" y="860"/>
                  <a:pt x="14" y="860"/>
                  <a:pt x="15" y="861"/>
                </a:cubicBezTo>
                <a:cubicBezTo>
                  <a:pt x="17" y="861"/>
                  <a:pt x="18" y="862"/>
                  <a:pt x="19" y="863"/>
                </a:cubicBezTo>
                <a:cubicBezTo>
                  <a:pt x="20" y="864"/>
                  <a:pt x="22" y="866"/>
                  <a:pt x="23" y="867"/>
                </a:cubicBezTo>
                <a:cubicBezTo>
                  <a:pt x="24" y="867"/>
                  <a:pt x="26" y="867"/>
                  <a:pt x="27" y="867"/>
                </a:cubicBezTo>
                <a:cubicBezTo>
                  <a:pt x="29" y="868"/>
                  <a:pt x="30" y="869"/>
                  <a:pt x="31" y="870"/>
                </a:cubicBezTo>
                <a:cubicBezTo>
                  <a:pt x="33" y="871"/>
                  <a:pt x="35" y="873"/>
                  <a:pt x="38" y="873"/>
                </a:cubicBezTo>
                <a:cubicBezTo>
                  <a:pt x="38" y="872"/>
                  <a:pt x="37" y="871"/>
                  <a:pt x="37" y="870"/>
                </a:cubicBezTo>
                <a:cubicBezTo>
                  <a:pt x="38" y="870"/>
                  <a:pt x="39" y="870"/>
                  <a:pt x="40" y="870"/>
                </a:cubicBezTo>
                <a:cubicBezTo>
                  <a:pt x="42" y="870"/>
                  <a:pt x="43" y="869"/>
                  <a:pt x="44" y="869"/>
                </a:cubicBezTo>
                <a:cubicBezTo>
                  <a:pt x="46" y="869"/>
                  <a:pt x="47" y="869"/>
                  <a:pt x="48" y="869"/>
                </a:cubicBezTo>
                <a:cubicBezTo>
                  <a:pt x="51" y="869"/>
                  <a:pt x="50" y="865"/>
                  <a:pt x="48" y="864"/>
                </a:cubicBezTo>
                <a:close/>
                <a:moveTo>
                  <a:pt x="874" y="454"/>
                </a:moveTo>
                <a:cubicBezTo>
                  <a:pt x="876" y="454"/>
                  <a:pt x="877" y="454"/>
                  <a:pt x="879" y="454"/>
                </a:cubicBezTo>
                <a:cubicBezTo>
                  <a:pt x="881" y="454"/>
                  <a:pt x="882" y="454"/>
                  <a:pt x="884" y="454"/>
                </a:cubicBezTo>
                <a:cubicBezTo>
                  <a:pt x="885" y="454"/>
                  <a:pt x="886" y="454"/>
                  <a:pt x="886" y="454"/>
                </a:cubicBezTo>
                <a:cubicBezTo>
                  <a:pt x="887" y="455"/>
                  <a:pt x="887" y="455"/>
                  <a:pt x="886" y="456"/>
                </a:cubicBezTo>
                <a:cubicBezTo>
                  <a:pt x="885" y="456"/>
                  <a:pt x="884" y="455"/>
                  <a:pt x="884" y="456"/>
                </a:cubicBezTo>
                <a:cubicBezTo>
                  <a:pt x="885" y="457"/>
                  <a:pt x="886" y="457"/>
                  <a:pt x="886" y="457"/>
                </a:cubicBezTo>
                <a:cubicBezTo>
                  <a:pt x="887" y="458"/>
                  <a:pt x="889" y="459"/>
                  <a:pt x="890" y="459"/>
                </a:cubicBezTo>
                <a:cubicBezTo>
                  <a:pt x="892" y="460"/>
                  <a:pt x="893" y="460"/>
                  <a:pt x="895" y="460"/>
                </a:cubicBezTo>
                <a:cubicBezTo>
                  <a:pt x="896" y="461"/>
                  <a:pt x="898" y="462"/>
                  <a:pt x="899" y="463"/>
                </a:cubicBezTo>
                <a:cubicBezTo>
                  <a:pt x="901" y="463"/>
                  <a:pt x="903" y="463"/>
                  <a:pt x="905" y="464"/>
                </a:cubicBezTo>
                <a:cubicBezTo>
                  <a:pt x="907" y="464"/>
                  <a:pt x="908" y="465"/>
                  <a:pt x="909" y="466"/>
                </a:cubicBezTo>
                <a:cubicBezTo>
                  <a:pt x="910" y="467"/>
                  <a:pt x="911" y="468"/>
                  <a:pt x="912" y="470"/>
                </a:cubicBezTo>
                <a:cubicBezTo>
                  <a:pt x="912" y="471"/>
                  <a:pt x="913" y="472"/>
                  <a:pt x="914" y="473"/>
                </a:cubicBezTo>
                <a:cubicBezTo>
                  <a:pt x="915" y="474"/>
                  <a:pt x="917" y="475"/>
                  <a:pt x="918" y="477"/>
                </a:cubicBezTo>
                <a:cubicBezTo>
                  <a:pt x="919" y="479"/>
                  <a:pt x="920" y="480"/>
                  <a:pt x="922" y="482"/>
                </a:cubicBezTo>
                <a:cubicBezTo>
                  <a:pt x="923" y="483"/>
                  <a:pt x="924" y="484"/>
                  <a:pt x="925" y="485"/>
                </a:cubicBezTo>
                <a:cubicBezTo>
                  <a:pt x="925" y="485"/>
                  <a:pt x="926" y="486"/>
                  <a:pt x="927" y="487"/>
                </a:cubicBezTo>
                <a:cubicBezTo>
                  <a:pt x="928" y="488"/>
                  <a:pt x="929" y="488"/>
                  <a:pt x="930" y="488"/>
                </a:cubicBezTo>
                <a:cubicBezTo>
                  <a:pt x="933" y="488"/>
                  <a:pt x="935" y="486"/>
                  <a:pt x="938" y="485"/>
                </a:cubicBezTo>
                <a:cubicBezTo>
                  <a:pt x="939" y="484"/>
                  <a:pt x="941" y="483"/>
                  <a:pt x="942" y="483"/>
                </a:cubicBezTo>
                <a:cubicBezTo>
                  <a:pt x="944" y="482"/>
                  <a:pt x="945" y="483"/>
                  <a:pt x="947" y="482"/>
                </a:cubicBezTo>
                <a:cubicBezTo>
                  <a:pt x="949" y="481"/>
                  <a:pt x="951" y="477"/>
                  <a:pt x="953" y="476"/>
                </a:cubicBezTo>
                <a:cubicBezTo>
                  <a:pt x="954" y="475"/>
                  <a:pt x="956" y="474"/>
                  <a:pt x="957" y="474"/>
                </a:cubicBezTo>
                <a:cubicBezTo>
                  <a:pt x="959" y="474"/>
                  <a:pt x="959" y="475"/>
                  <a:pt x="960" y="476"/>
                </a:cubicBezTo>
                <a:cubicBezTo>
                  <a:pt x="962" y="479"/>
                  <a:pt x="966" y="476"/>
                  <a:pt x="968" y="476"/>
                </a:cubicBezTo>
                <a:cubicBezTo>
                  <a:pt x="970" y="475"/>
                  <a:pt x="971" y="476"/>
                  <a:pt x="973" y="476"/>
                </a:cubicBezTo>
                <a:cubicBezTo>
                  <a:pt x="974" y="475"/>
                  <a:pt x="976" y="475"/>
                  <a:pt x="977" y="474"/>
                </a:cubicBezTo>
                <a:cubicBezTo>
                  <a:pt x="979" y="473"/>
                  <a:pt x="980" y="473"/>
                  <a:pt x="981" y="471"/>
                </a:cubicBezTo>
                <a:cubicBezTo>
                  <a:pt x="982" y="469"/>
                  <a:pt x="982" y="468"/>
                  <a:pt x="982" y="466"/>
                </a:cubicBezTo>
                <a:cubicBezTo>
                  <a:pt x="983" y="464"/>
                  <a:pt x="983" y="462"/>
                  <a:pt x="983" y="460"/>
                </a:cubicBezTo>
                <a:cubicBezTo>
                  <a:pt x="983" y="458"/>
                  <a:pt x="984" y="456"/>
                  <a:pt x="985" y="454"/>
                </a:cubicBezTo>
                <a:cubicBezTo>
                  <a:pt x="985" y="453"/>
                  <a:pt x="987" y="452"/>
                  <a:pt x="987" y="451"/>
                </a:cubicBezTo>
                <a:cubicBezTo>
                  <a:pt x="988" y="450"/>
                  <a:pt x="989" y="448"/>
                  <a:pt x="988" y="447"/>
                </a:cubicBezTo>
                <a:cubicBezTo>
                  <a:pt x="988" y="446"/>
                  <a:pt x="986" y="445"/>
                  <a:pt x="986" y="444"/>
                </a:cubicBezTo>
                <a:cubicBezTo>
                  <a:pt x="987" y="442"/>
                  <a:pt x="989" y="444"/>
                  <a:pt x="990" y="445"/>
                </a:cubicBezTo>
                <a:cubicBezTo>
                  <a:pt x="991" y="445"/>
                  <a:pt x="993" y="445"/>
                  <a:pt x="995" y="445"/>
                </a:cubicBezTo>
                <a:cubicBezTo>
                  <a:pt x="998" y="444"/>
                  <a:pt x="1000" y="443"/>
                  <a:pt x="1003" y="441"/>
                </a:cubicBezTo>
                <a:cubicBezTo>
                  <a:pt x="1005" y="439"/>
                  <a:pt x="1006" y="437"/>
                  <a:pt x="1007" y="434"/>
                </a:cubicBezTo>
                <a:cubicBezTo>
                  <a:pt x="1008" y="432"/>
                  <a:pt x="1009" y="430"/>
                  <a:pt x="1010" y="429"/>
                </a:cubicBezTo>
                <a:cubicBezTo>
                  <a:pt x="1011" y="428"/>
                  <a:pt x="1012" y="428"/>
                  <a:pt x="1012" y="428"/>
                </a:cubicBezTo>
                <a:cubicBezTo>
                  <a:pt x="1013" y="427"/>
                  <a:pt x="1013" y="427"/>
                  <a:pt x="1013" y="427"/>
                </a:cubicBezTo>
                <a:cubicBezTo>
                  <a:pt x="1013" y="426"/>
                  <a:pt x="1014" y="426"/>
                  <a:pt x="1014" y="426"/>
                </a:cubicBezTo>
                <a:cubicBezTo>
                  <a:pt x="1015" y="426"/>
                  <a:pt x="1015" y="426"/>
                  <a:pt x="1016" y="425"/>
                </a:cubicBezTo>
                <a:cubicBezTo>
                  <a:pt x="1017" y="425"/>
                  <a:pt x="1018" y="424"/>
                  <a:pt x="1019" y="424"/>
                </a:cubicBezTo>
                <a:cubicBezTo>
                  <a:pt x="1022" y="423"/>
                  <a:pt x="1024" y="422"/>
                  <a:pt x="1027" y="421"/>
                </a:cubicBezTo>
                <a:cubicBezTo>
                  <a:pt x="1030" y="420"/>
                  <a:pt x="1033" y="418"/>
                  <a:pt x="1036" y="416"/>
                </a:cubicBezTo>
                <a:cubicBezTo>
                  <a:pt x="1038" y="415"/>
                  <a:pt x="1041" y="412"/>
                  <a:pt x="1044" y="412"/>
                </a:cubicBezTo>
                <a:cubicBezTo>
                  <a:pt x="1046" y="412"/>
                  <a:pt x="1048" y="412"/>
                  <a:pt x="1049" y="412"/>
                </a:cubicBezTo>
                <a:cubicBezTo>
                  <a:pt x="1051" y="411"/>
                  <a:pt x="1053" y="410"/>
                  <a:pt x="1055" y="409"/>
                </a:cubicBezTo>
                <a:cubicBezTo>
                  <a:pt x="1057" y="408"/>
                  <a:pt x="1059" y="407"/>
                  <a:pt x="1061" y="406"/>
                </a:cubicBezTo>
                <a:cubicBezTo>
                  <a:pt x="1063" y="405"/>
                  <a:pt x="1065" y="405"/>
                  <a:pt x="1067" y="404"/>
                </a:cubicBezTo>
                <a:cubicBezTo>
                  <a:pt x="1070" y="402"/>
                  <a:pt x="1074" y="402"/>
                  <a:pt x="1078" y="401"/>
                </a:cubicBezTo>
                <a:cubicBezTo>
                  <a:pt x="1080" y="400"/>
                  <a:pt x="1081" y="399"/>
                  <a:pt x="1083" y="398"/>
                </a:cubicBezTo>
                <a:cubicBezTo>
                  <a:pt x="1085" y="398"/>
                  <a:pt x="1086" y="397"/>
                  <a:pt x="1087" y="395"/>
                </a:cubicBezTo>
                <a:cubicBezTo>
                  <a:pt x="1088" y="393"/>
                  <a:pt x="1084" y="390"/>
                  <a:pt x="1083" y="388"/>
                </a:cubicBezTo>
                <a:cubicBezTo>
                  <a:pt x="1082" y="388"/>
                  <a:pt x="1080" y="387"/>
                  <a:pt x="1079" y="387"/>
                </a:cubicBezTo>
                <a:cubicBezTo>
                  <a:pt x="1078" y="386"/>
                  <a:pt x="1077" y="385"/>
                  <a:pt x="1075" y="384"/>
                </a:cubicBezTo>
                <a:cubicBezTo>
                  <a:pt x="1074" y="384"/>
                  <a:pt x="1073" y="383"/>
                  <a:pt x="1072" y="382"/>
                </a:cubicBezTo>
                <a:cubicBezTo>
                  <a:pt x="1069" y="381"/>
                  <a:pt x="1067" y="379"/>
                  <a:pt x="1065" y="377"/>
                </a:cubicBezTo>
                <a:cubicBezTo>
                  <a:pt x="1063" y="376"/>
                  <a:pt x="1062" y="375"/>
                  <a:pt x="1060" y="374"/>
                </a:cubicBezTo>
                <a:cubicBezTo>
                  <a:pt x="1059" y="373"/>
                  <a:pt x="1058" y="372"/>
                  <a:pt x="1057" y="371"/>
                </a:cubicBezTo>
                <a:cubicBezTo>
                  <a:pt x="1055" y="370"/>
                  <a:pt x="1054" y="369"/>
                  <a:pt x="1052" y="369"/>
                </a:cubicBezTo>
                <a:cubicBezTo>
                  <a:pt x="1051" y="368"/>
                  <a:pt x="1049" y="367"/>
                  <a:pt x="1047" y="366"/>
                </a:cubicBezTo>
                <a:cubicBezTo>
                  <a:pt x="1045" y="365"/>
                  <a:pt x="1043" y="365"/>
                  <a:pt x="1041" y="365"/>
                </a:cubicBezTo>
                <a:cubicBezTo>
                  <a:pt x="1037" y="364"/>
                  <a:pt x="1032" y="364"/>
                  <a:pt x="1028" y="364"/>
                </a:cubicBezTo>
                <a:cubicBezTo>
                  <a:pt x="1026" y="364"/>
                  <a:pt x="1024" y="364"/>
                  <a:pt x="1022" y="364"/>
                </a:cubicBezTo>
                <a:cubicBezTo>
                  <a:pt x="1020" y="364"/>
                  <a:pt x="1018" y="364"/>
                  <a:pt x="1017" y="366"/>
                </a:cubicBezTo>
                <a:cubicBezTo>
                  <a:pt x="1016" y="367"/>
                  <a:pt x="1016" y="369"/>
                  <a:pt x="1015" y="370"/>
                </a:cubicBezTo>
                <a:cubicBezTo>
                  <a:pt x="1015" y="371"/>
                  <a:pt x="1015" y="371"/>
                  <a:pt x="1014" y="372"/>
                </a:cubicBezTo>
                <a:cubicBezTo>
                  <a:pt x="1013" y="372"/>
                  <a:pt x="1012" y="373"/>
                  <a:pt x="1011" y="374"/>
                </a:cubicBezTo>
                <a:cubicBezTo>
                  <a:pt x="1011" y="374"/>
                  <a:pt x="1010" y="374"/>
                  <a:pt x="1010" y="374"/>
                </a:cubicBezTo>
                <a:cubicBezTo>
                  <a:pt x="1009" y="374"/>
                  <a:pt x="1009" y="373"/>
                  <a:pt x="1009" y="373"/>
                </a:cubicBezTo>
                <a:cubicBezTo>
                  <a:pt x="1009" y="371"/>
                  <a:pt x="1010" y="370"/>
                  <a:pt x="1010" y="369"/>
                </a:cubicBezTo>
                <a:cubicBezTo>
                  <a:pt x="1010" y="367"/>
                  <a:pt x="1010" y="366"/>
                  <a:pt x="1008" y="365"/>
                </a:cubicBezTo>
                <a:cubicBezTo>
                  <a:pt x="1007" y="365"/>
                  <a:pt x="1005" y="365"/>
                  <a:pt x="1004" y="365"/>
                </a:cubicBezTo>
                <a:cubicBezTo>
                  <a:pt x="1002" y="366"/>
                  <a:pt x="1001" y="366"/>
                  <a:pt x="1000" y="367"/>
                </a:cubicBezTo>
                <a:cubicBezTo>
                  <a:pt x="999" y="368"/>
                  <a:pt x="998" y="370"/>
                  <a:pt x="996" y="371"/>
                </a:cubicBezTo>
                <a:cubicBezTo>
                  <a:pt x="995" y="370"/>
                  <a:pt x="1002" y="365"/>
                  <a:pt x="997" y="364"/>
                </a:cubicBezTo>
                <a:cubicBezTo>
                  <a:pt x="996" y="364"/>
                  <a:pt x="994" y="364"/>
                  <a:pt x="993" y="364"/>
                </a:cubicBezTo>
                <a:cubicBezTo>
                  <a:pt x="991" y="363"/>
                  <a:pt x="989" y="363"/>
                  <a:pt x="987" y="362"/>
                </a:cubicBezTo>
                <a:cubicBezTo>
                  <a:pt x="984" y="362"/>
                  <a:pt x="980" y="361"/>
                  <a:pt x="977" y="360"/>
                </a:cubicBezTo>
                <a:cubicBezTo>
                  <a:pt x="976" y="359"/>
                  <a:pt x="974" y="359"/>
                  <a:pt x="973" y="358"/>
                </a:cubicBezTo>
                <a:cubicBezTo>
                  <a:pt x="971" y="357"/>
                  <a:pt x="971" y="356"/>
                  <a:pt x="969" y="354"/>
                </a:cubicBezTo>
                <a:cubicBezTo>
                  <a:pt x="968" y="353"/>
                  <a:pt x="967" y="354"/>
                  <a:pt x="965" y="353"/>
                </a:cubicBezTo>
                <a:cubicBezTo>
                  <a:pt x="964" y="353"/>
                  <a:pt x="962" y="352"/>
                  <a:pt x="961" y="352"/>
                </a:cubicBezTo>
                <a:cubicBezTo>
                  <a:pt x="959" y="352"/>
                  <a:pt x="958" y="352"/>
                  <a:pt x="956" y="352"/>
                </a:cubicBezTo>
                <a:cubicBezTo>
                  <a:pt x="954" y="352"/>
                  <a:pt x="953" y="352"/>
                  <a:pt x="951" y="353"/>
                </a:cubicBezTo>
                <a:cubicBezTo>
                  <a:pt x="949" y="353"/>
                  <a:pt x="947" y="354"/>
                  <a:pt x="946" y="354"/>
                </a:cubicBezTo>
                <a:cubicBezTo>
                  <a:pt x="944" y="355"/>
                  <a:pt x="942" y="355"/>
                  <a:pt x="939" y="356"/>
                </a:cubicBezTo>
                <a:cubicBezTo>
                  <a:pt x="937" y="356"/>
                  <a:pt x="935" y="356"/>
                  <a:pt x="933" y="356"/>
                </a:cubicBezTo>
                <a:cubicBezTo>
                  <a:pt x="924" y="357"/>
                  <a:pt x="915" y="357"/>
                  <a:pt x="906" y="359"/>
                </a:cubicBezTo>
                <a:cubicBezTo>
                  <a:pt x="904" y="359"/>
                  <a:pt x="902" y="359"/>
                  <a:pt x="899" y="359"/>
                </a:cubicBezTo>
                <a:cubicBezTo>
                  <a:pt x="899" y="360"/>
                  <a:pt x="898" y="360"/>
                  <a:pt x="897" y="360"/>
                </a:cubicBezTo>
                <a:cubicBezTo>
                  <a:pt x="896" y="360"/>
                  <a:pt x="895" y="360"/>
                  <a:pt x="895" y="360"/>
                </a:cubicBezTo>
                <a:cubicBezTo>
                  <a:pt x="892" y="360"/>
                  <a:pt x="895" y="362"/>
                  <a:pt x="896" y="362"/>
                </a:cubicBezTo>
                <a:cubicBezTo>
                  <a:pt x="897" y="363"/>
                  <a:pt x="897" y="364"/>
                  <a:pt x="898" y="366"/>
                </a:cubicBezTo>
                <a:cubicBezTo>
                  <a:pt x="900" y="368"/>
                  <a:pt x="900" y="371"/>
                  <a:pt x="901" y="374"/>
                </a:cubicBezTo>
                <a:cubicBezTo>
                  <a:pt x="901" y="376"/>
                  <a:pt x="903" y="376"/>
                  <a:pt x="904" y="378"/>
                </a:cubicBezTo>
                <a:cubicBezTo>
                  <a:pt x="905" y="379"/>
                  <a:pt x="906" y="380"/>
                  <a:pt x="907" y="381"/>
                </a:cubicBezTo>
                <a:cubicBezTo>
                  <a:pt x="908" y="381"/>
                  <a:pt x="910" y="380"/>
                  <a:pt x="911" y="381"/>
                </a:cubicBezTo>
                <a:cubicBezTo>
                  <a:pt x="912" y="382"/>
                  <a:pt x="913" y="384"/>
                  <a:pt x="912" y="385"/>
                </a:cubicBezTo>
                <a:cubicBezTo>
                  <a:pt x="911" y="386"/>
                  <a:pt x="910" y="387"/>
                  <a:pt x="909" y="388"/>
                </a:cubicBezTo>
                <a:cubicBezTo>
                  <a:pt x="908" y="388"/>
                  <a:pt x="908" y="389"/>
                  <a:pt x="908" y="390"/>
                </a:cubicBezTo>
                <a:cubicBezTo>
                  <a:pt x="907" y="391"/>
                  <a:pt x="908" y="392"/>
                  <a:pt x="907" y="393"/>
                </a:cubicBezTo>
                <a:cubicBezTo>
                  <a:pt x="906" y="394"/>
                  <a:pt x="905" y="394"/>
                  <a:pt x="904" y="395"/>
                </a:cubicBezTo>
                <a:cubicBezTo>
                  <a:pt x="902" y="396"/>
                  <a:pt x="900" y="397"/>
                  <a:pt x="899" y="400"/>
                </a:cubicBezTo>
                <a:cubicBezTo>
                  <a:pt x="897" y="402"/>
                  <a:pt x="897" y="406"/>
                  <a:pt x="894" y="408"/>
                </a:cubicBezTo>
                <a:cubicBezTo>
                  <a:pt x="893" y="408"/>
                  <a:pt x="891" y="410"/>
                  <a:pt x="891" y="411"/>
                </a:cubicBezTo>
                <a:cubicBezTo>
                  <a:pt x="891" y="412"/>
                  <a:pt x="892" y="412"/>
                  <a:pt x="893" y="412"/>
                </a:cubicBezTo>
                <a:cubicBezTo>
                  <a:pt x="894" y="413"/>
                  <a:pt x="895" y="414"/>
                  <a:pt x="896" y="414"/>
                </a:cubicBezTo>
                <a:cubicBezTo>
                  <a:pt x="897" y="414"/>
                  <a:pt x="898" y="415"/>
                  <a:pt x="898" y="416"/>
                </a:cubicBezTo>
                <a:cubicBezTo>
                  <a:pt x="898" y="417"/>
                  <a:pt x="896" y="419"/>
                  <a:pt x="894" y="419"/>
                </a:cubicBezTo>
                <a:cubicBezTo>
                  <a:pt x="893" y="419"/>
                  <a:pt x="893" y="419"/>
                  <a:pt x="892" y="419"/>
                </a:cubicBezTo>
                <a:cubicBezTo>
                  <a:pt x="891" y="419"/>
                  <a:pt x="891" y="420"/>
                  <a:pt x="890" y="420"/>
                </a:cubicBezTo>
                <a:cubicBezTo>
                  <a:pt x="889" y="420"/>
                  <a:pt x="887" y="418"/>
                  <a:pt x="887" y="419"/>
                </a:cubicBezTo>
                <a:cubicBezTo>
                  <a:pt x="884" y="419"/>
                  <a:pt x="887" y="425"/>
                  <a:pt x="887" y="427"/>
                </a:cubicBezTo>
                <a:cubicBezTo>
                  <a:pt x="887" y="428"/>
                  <a:pt x="886" y="430"/>
                  <a:pt x="886" y="431"/>
                </a:cubicBezTo>
                <a:cubicBezTo>
                  <a:pt x="885" y="433"/>
                  <a:pt x="883" y="434"/>
                  <a:pt x="882" y="434"/>
                </a:cubicBezTo>
                <a:cubicBezTo>
                  <a:pt x="881" y="435"/>
                  <a:pt x="880" y="437"/>
                  <a:pt x="879" y="439"/>
                </a:cubicBezTo>
                <a:cubicBezTo>
                  <a:pt x="878" y="439"/>
                  <a:pt x="878" y="440"/>
                  <a:pt x="878" y="441"/>
                </a:cubicBezTo>
                <a:cubicBezTo>
                  <a:pt x="878" y="443"/>
                  <a:pt x="876" y="443"/>
                  <a:pt x="874" y="445"/>
                </a:cubicBezTo>
                <a:cubicBezTo>
                  <a:pt x="873" y="445"/>
                  <a:pt x="872" y="447"/>
                  <a:pt x="872" y="448"/>
                </a:cubicBezTo>
                <a:cubicBezTo>
                  <a:pt x="872" y="449"/>
                  <a:pt x="872" y="450"/>
                  <a:pt x="872" y="450"/>
                </a:cubicBezTo>
                <a:cubicBezTo>
                  <a:pt x="872" y="451"/>
                  <a:pt x="872" y="452"/>
                  <a:pt x="872" y="452"/>
                </a:cubicBezTo>
                <a:cubicBezTo>
                  <a:pt x="871" y="453"/>
                  <a:pt x="871" y="454"/>
                  <a:pt x="872" y="454"/>
                </a:cubicBezTo>
                <a:cubicBezTo>
                  <a:pt x="872" y="455"/>
                  <a:pt x="874" y="454"/>
                  <a:pt x="874" y="454"/>
                </a:cubicBezTo>
                <a:close/>
                <a:moveTo>
                  <a:pt x="35" y="1047"/>
                </a:moveTo>
                <a:cubicBezTo>
                  <a:pt x="36" y="1047"/>
                  <a:pt x="37" y="1047"/>
                  <a:pt x="38" y="1047"/>
                </a:cubicBezTo>
                <a:cubicBezTo>
                  <a:pt x="38" y="1046"/>
                  <a:pt x="38" y="1045"/>
                  <a:pt x="37" y="1045"/>
                </a:cubicBezTo>
                <a:cubicBezTo>
                  <a:pt x="36" y="1045"/>
                  <a:pt x="36" y="1045"/>
                  <a:pt x="35" y="1044"/>
                </a:cubicBezTo>
                <a:cubicBezTo>
                  <a:pt x="35" y="1044"/>
                  <a:pt x="35" y="1043"/>
                  <a:pt x="34" y="1043"/>
                </a:cubicBezTo>
                <a:cubicBezTo>
                  <a:pt x="33" y="1042"/>
                  <a:pt x="32" y="1044"/>
                  <a:pt x="31" y="1045"/>
                </a:cubicBezTo>
                <a:cubicBezTo>
                  <a:pt x="30" y="1045"/>
                  <a:pt x="29" y="1046"/>
                  <a:pt x="29" y="1046"/>
                </a:cubicBezTo>
                <a:cubicBezTo>
                  <a:pt x="28" y="1045"/>
                  <a:pt x="29" y="1044"/>
                  <a:pt x="29" y="1044"/>
                </a:cubicBezTo>
                <a:cubicBezTo>
                  <a:pt x="29" y="1043"/>
                  <a:pt x="29" y="1042"/>
                  <a:pt x="28" y="1042"/>
                </a:cubicBezTo>
                <a:cubicBezTo>
                  <a:pt x="27" y="1042"/>
                  <a:pt x="27" y="1043"/>
                  <a:pt x="26" y="1043"/>
                </a:cubicBezTo>
                <a:cubicBezTo>
                  <a:pt x="26" y="1044"/>
                  <a:pt x="25" y="1044"/>
                  <a:pt x="24" y="1044"/>
                </a:cubicBezTo>
                <a:cubicBezTo>
                  <a:pt x="24" y="1045"/>
                  <a:pt x="23" y="1044"/>
                  <a:pt x="23" y="1044"/>
                </a:cubicBezTo>
                <a:cubicBezTo>
                  <a:pt x="22" y="1044"/>
                  <a:pt x="21" y="1045"/>
                  <a:pt x="21" y="1045"/>
                </a:cubicBezTo>
                <a:cubicBezTo>
                  <a:pt x="21" y="1045"/>
                  <a:pt x="21" y="1046"/>
                  <a:pt x="21" y="1046"/>
                </a:cubicBezTo>
                <a:cubicBezTo>
                  <a:pt x="21" y="1046"/>
                  <a:pt x="21" y="1047"/>
                  <a:pt x="21" y="1047"/>
                </a:cubicBezTo>
                <a:cubicBezTo>
                  <a:pt x="21" y="1049"/>
                  <a:pt x="22" y="1048"/>
                  <a:pt x="24" y="1049"/>
                </a:cubicBezTo>
                <a:cubicBezTo>
                  <a:pt x="25" y="1050"/>
                  <a:pt x="23" y="1051"/>
                  <a:pt x="22" y="1051"/>
                </a:cubicBezTo>
                <a:cubicBezTo>
                  <a:pt x="21" y="1051"/>
                  <a:pt x="20" y="1051"/>
                  <a:pt x="19" y="1052"/>
                </a:cubicBezTo>
                <a:cubicBezTo>
                  <a:pt x="19" y="1052"/>
                  <a:pt x="20" y="1053"/>
                  <a:pt x="20" y="1054"/>
                </a:cubicBezTo>
                <a:cubicBezTo>
                  <a:pt x="20" y="1054"/>
                  <a:pt x="20" y="1055"/>
                  <a:pt x="19" y="1056"/>
                </a:cubicBezTo>
                <a:cubicBezTo>
                  <a:pt x="18" y="1057"/>
                  <a:pt x="17" y="1057"/>
                  <a:pt x="15" y="1057"/>
                </a:cubicBezTo>
                <a:cubicBezTo>
                  <a:pt x="14" y="1057"/>
                  <a:pt x="14" y="1058"/>
                  <a:pt x="13" y="1058"/>
                </a:cubicBezTo>
                <a:cubicBezTo>
                  <a:pt x="12" y="1059"/>
                  <a:pt x="12" y="1059"/>
                  <a:pt x="11" y="1060"/>
                </a:cubicBezTo>
                <a:cubicBezTo>
                  <a:pt x="9" y="1061"/>
                  <a:pt x="8" y="1061"/>
                  <a:pt x="7" y="1061"/>
                </a:cubicBezTo>
                <a:cubicBezTo>
                  <a:pt x="6" y="1061"/>
                  <a:pt x="4" y="1062"/>
                  <a:pt x="5" y="1063"/>
                </a:cubicBezTo>
                <a:cubicBezTo>
                  <a:pt x="6" y="1063"/>
                  <a:pt x="8" y="1064"/>
                  <a:pt x="9" y="1064"/>
                </a:cubicBezTo>
                <a:cubicBezTo>
                  <a:pt x="11" y="1064"/>
                  <a:pt x="11" y="1063"/>
                  <a:pt x="12" y="1062"/>
                </a:cubicBezTo>
                <a:cubicBezTo>
                  <a:pt x="13" y="1061"/>
                  <a:pt x="15" y="1061"/>
                  <a:pt x="16" y="1060"/>
                </a:cubicBezTo>
                <a:cubicBezTo>
                  <a:pt x="17" y="1060"/>
                  <a:pt x="17" y="1059"/>
                  <a:pt x="18" y="1059"/>
                </a:cubicBezTo>
                <a:cubicBezTo>
                  <a:pt x="18" y="1059"/>
                  <a:pt x="19" y="1059"/>
                  <a:pt x="20" y="1059"/>
                </a:cubicBezTo>
                <a:cubicBezTo>
                  <a:pt x="21" y="1058"/>
                  <a:pt x="22" y="1056"/>
                  <a:pt x="23" y="1057"/>
                </a:cubicBezTo>
                <a:cubicBezTo>
                  <a:pt x="23" y="1058"/>
                  <a:pt x="23" y="1059"/>
                  <a:pt x="24" y="1059"/>
                </a:cubicBezTo>
                <a:cubicBezTo>
                  <a:pt x="25" y="1059"/>
                  <a:pt x="25" y="1058"/>
                  <a:pt x="25" y="1058"/>
                </a:cubicBezTo>
                <a:cubicBezTo>
                  <a:pt x="25" y="1057"/>
                  <a:pt x="26" y="1056"/>
                  <a:pt x="26" y="1056"/>
                </a:cubicBezTo>
                <a:cubicBezTo>
                  <a:pt x="27" y="1056"/>
                  <a:pt x="27" y="1057"/>
                  <a:pt x="28" y="1057"/>
                </a:cubicBezTo>
                <a:cubicBezTo>
                  <a:pt x="28" y="1057"/>
                  <a:pt x="28" y="1056"/>
                  <a:pt x="29" y="1055"/>
                </a:cubicBezTo>
                <a:cubicBezTo>
                  <a:pt x="29" y="1055"/>
                  <a:pt x="30" y="1054"/>
                  <a:pt x="30" y="1054"/>
                </a:cubicBezTo>
                <a:cubicBezTo>
                  <a:pt x="31" y="1053"/>
                  <a:pt x="32" y="1053"/>
                  <a:pt x="32" y="1053"/>
                </a:cubicBezTo>
                <a:cubicBezTo>
                  <a:pt x="33" y="1053"/>
                  <a:pt x="34" y="1053"/>
                  <a:pt x="35" y="1053"/>
                </a:cubicBezTo>
                <a:cubicBezTo>
                  <a:pt x="35" y="1053"/>
                  <a:pt x="36" y="1052"/>
                  <a:pt x="36" y="1051"/>
                </a:cubicBezTo>
                <a:cubicBezTo>
                  <a:pt x="36" y="1051"/>
                  <a:pt x="35" y="1051"/>
                  <a:pt x="34" y="1051"/>
                </a:cubicBezTo>
                <a:cubicBezTo>
                  <a:pt x="32" y="1051"/>
                  <a:pt x="31" y="1050"/>
                  <a:pt x="32" y="1049"/>
                </a:cubicBezTo>
                <a:cubicBezTo>
                  <a:pt x="33" y="1047"/>
                  <a:pt x="34" y="1047"/>
                  <a:pt x="35" y="1047"/>
                </a:cubicBezTo>
                <a:close/>
                <a:moveTo>
                  <a:pt x="122" y="1795"/>
                </a:moveTo>
                <a:cubicBezTo>
                  <a:pt x="120" y="1795"/>
                  <a:pt x="119" y="1795"/>
                  <a:pt x="119" y="1796"/>
                </a:cubicBezTo>
                <a:cubicBezTo>
                  <a:pt x="119" y="1797"/>
                  <a:pt x="120" y="1798"/>
                  <a:pt x="121" y="1798"/>
                </a:cubicBezTo>
                <a:cubicBezTo>
                  <a:pt x="122" y="1799"/>
                  <a:pt x="124" y="1798"/>
                  <a:pt x="124" y="1798"/>
                </a:cubicBezTo>
                <a:cubicBezTo>
                  <a:pt x="124" y="1797"/>
                  <a:pt x="123" y="1796"/>
                  <a:pt x="122" y="1795"/>
                </a:cubicBezTo>
                <a:close/>
                <a:moveTo>
                  <a:pt x="116" y="1016"/>
                </a:moveTo>
                <a:cubicBezTo>
                  <a:pt x="115" y="1016"/>
                  <a:pt x="116" y="1016"/>
                  <a:pt x="116" y="1017"/>
                </a:cubicBezTo>
                <a:cubicBezTo>
                  <a:pt x="116" y="1017"/>
                  <a:pt x="114" y="1019"/>
                  <a:pt x="116" y="1019"/>
                </a:cubicBezTo>
                <a:cubicBezTo>
                  <a:pt x="117" y="1019"/>
                  <a:pt x="117" y="1018"/>
                  <a:pt x="117" y="1018"/>
                </a:cubicBezTo>
                <a:cubicBezTo>
                  <a:pt x="117" y="1017"/>
                  <a:pt x="118" y="1017"/>
                  <a:pt x="118" y="1017"/>
                </a:cubicBezTo>
                <a:cubicBezTo>
                  <a:pt x="120" y="1016"/>
                  <a:pt x="117" y="1014"/>
                  <a:pt x="116" y="1016"/>
                </a:cubicBezTo>
                <a:close/>
                <a:moveTo>
                  <a:pt x="61" y="1038"/>
                </a:moveTo>
                <a:cubicBezTo>
                  <a:pt x="60" y="1038"/>
                  <a:pt x="59" y="1039"/>
                  <a:pt x="59" y="1039"/>
                </a:cubicBezTo>
                <a:cubicBezTo>
                  <a:pt x="58" y="1040"/>
                  <a:pt x="59" y="1040"/>
                  <a:pt x="60" y="1040"/>
                </a:cubicBezTo>
                <a:cubicBezTo>
                  <a:pt x="60" y="1040"/>
                  <a:pt x="62" y="1039"/>
                  <a:pt x="62" y="1039"/>
                </a:cubicBezTo>
                <a:cubicBezTo>
                  <a:pt x="63" y="1038"/>
                  <a:pt x="61" y="1038"/>
                  <a:pt x="61" y="1038"/>
                </a:cubicBezTo>
                <a:close/>
                <a:moveTo>
                  <a:pt x="66" y="1782"/>
                </a:moveTo>
                <a:cubicBezTo>
                  <a:pt x="65" y="1782"/>
                  <a:pt x="64" y="1782"/>
                  <a:pt x="63" y="1783"/>
                </a:cubicBezTo>
                <a:cubicBezTo>
                  <a:pt x="63" y="1783"/>
                  <a:pt x="64" y="1784"/>
                  <a:pt x="66" y="1785"/>
                </a:cubicBezTo>
                <a:cubicBezTo>
                  <a:pt x="67" y="1785"/>
                  <a:pt x="68" y="1785"/>
                  <a:pt x="68" y="1784"/>
                </a:cubicBezTo>
                <a:cubicBezTo>
                  <a:pt x="69" y="1783"/>
                  <a:pt x="68" y="1783"/>
                  <a:pt x="66" y="1782"/>
                </a:cubicBezTo>
                <a:close/>
                <a:moveTo>
                  <a:pt x="111" y="1031"/>
                </a:moveTo>
                <a:cubicBezTo>
                  <a:pt x="110" y="1030"/>
                  <a:pt x="109" y="1028"/>
                  <a:pt x="108" y="1029"/>
                </a:cubicBezTo>
                <a:cubicBezTo>
                  <a:pt x="107" y="1029"/>
                  <a:pt x="108" y="1030"/>
                  <a:pt x="109" y="1031"/>
                </a:cubicBezTo>
                <a:cubicBezTo>
                  <a:pt x="109" y="1031"/>
                  <a:pt x="109" y="1031"/>
                  <a:pt x="110" y="1032"/>
                </a:cubicBezTo>
                <a:cubicBezTo>
                  <a:pt x="110" y="1032"/>
                  <a:pt x="110" y="1033"/>
                  <a:pt x="111" y="1033"/>
                </a:cubicBezTo>
                <a:cubicBezTo>
                  <a:pt x="111" y="1033"/>
                  <a:pt x="112" y="1032"/>
                  <a:pt x="112" y="1032"/>
                </a:cubicBezTo>
                <a:cubicBezTo>
                  <a:pt x="112" y="1031"/>
                  <a:pt x="111" y="1031"/>
                  <a:pt x="111" y="1031"/>
                </a:cubicBezTo>
                <a:close/>
                <a:moveTo>
                  <a:pt x="1856" y="765"/>
                </a:moveTo>
                <a:cubicBezTo>
                  <a:pt x="1857" y="765"/>
                  <a:pt x="1857" y="766"/>
                  <a:pt x="1858" y="766"/>
                </a:cubicBezTo>
                <a:cubicBezTo>
                  <a:pt x="1858" y="767"/>
                  <a:pt x="1858" y="767"/>
                  <a:pt x="1858" y="768"/>
                </a:cubicBezTo>
                <a:cubicBezTo>
                  <a:pt x="1860" y="769"/>
                  <a:pt x="1862" y="768"/>
                  <a:pt x="1863" y="767"/>
                </a:cubicBezTo>
                <a:cubicBezTo>
                  <a:pt x="1864" y="766"/>
                  <a:pt x="1865" y="765"/>
                  <a:pt x="1866" y="765"/>
                </a:cubicBezTo>
                <a:cubicBezTo>
                  <a:pt x="1868" y="764"/>
                  <a:pt x="1869" y="763"/>
                  <a:pt x="1868" y="761"/>
                </a:cubicBezTo>
                <a:cubicBezTo>
                  <a:pt x="1868" y="760"/>
                  <a:pt x="1867" y="759"/>
                  <a:pt x="1866" y="758"/>
                </a:cubicBezTo>
                <a:cubicBezTo>
                  <a:pt x="1865" y="757"/>
                  <a:pt x="1864" y="756"/>
                  <a:pt x="1862" y="756"/>
                </a:cubicBezTo>
                <a:cubicBezTo>
                  <a:pt x="1861" y="755"/>
                  <a:pt x="1859" y="756"/>
                  <a:pt x="1858" y="755"/>
                </a:cubicBezTo>
                <a:cubicBezTo>
                  <a:pt x="1857" y="755"/>
                  <a:pt x="1857" y="754"/>
                  <a:pt x="1856" y="754"/>
                </a:cubicBezTo>
                <a:cubicBezTo>
                  <a:pt x="1855" y="754"/>
                  <a:pt x="1854" y="755"/>
                  <a:pt x="1852" y="756"/>
                </a:cubicBezTo>
                <a:cubicBezTo>
                  <a:pt x="1851" y="756"/>
                  <a:pt x="1850" y="756"/>
                  <a:pt x="1849" y="756"/>
                </a:cubicBezTo>
                <a:cubicBezTo>
                  <a:pt x="1849" y="756"/>
                  <a:pt x="1848" y="757"/>
                  <a:pt x="1847" y="758"/>
                </a:cubicBezTo>
                <a:cubicBezTo>
                  <a:pt x="1847" y="759"/>
                  <a:pt x="1848" y="759"/>
                  <a:pt x="1849" y="760"/>
                </a:cubicBezTo>
                <a:cubicBezTo>
                  <a:pt x="1851" y="760"/>
                  <a:pt x="1852" y="761"/>
                  <a:pt x="1853" y="762"/>
                </a:cubicBezTo>
                <a:cubicBezTo>
                  <a:pt x="1854" y="763"/>
                  <a:pt x="1855" y="764"/>
                  <a:pt x="1856" y="765"/>
                </a:cubicBezTo>
                <a:close/>
                <a:moveTo>
                  <a:pt x="1877" y="748"/>
                </a:moveTo>
                <a:cubicBezTo>
                  <a:pt x="1876" y="748"/>
                  <a:pt x="1875" y="748"/>
                  <a:pt x="1874" y="748"/>
                </a:cubicBezTo>
                <a:cubicBezTo>
                  <a:pt x="1873" y="749"/>
                  <a:pt x="1872" y="749"/>
                  <a:pt x="1872" y="749"/>
                </a:cubicBezTo>
                <a:cubicBezTo>
                  <a:pt x="1871" y="749"/>
                  <a:pt x="1870" y="751"/>
                  <a:pt x="1871" y="752"/>
                </a:cubicBezTo>
                <a:cubicBezTo>
                  <a:pt x="1872" y="753"/>
                  <a:pt x="1873" y="753"/>
                  <a:pt x="1874" y="753"/>
                </a:cubicBezTo>
                <a:cubicBezTo>
                  <a:pt x="1875" y="754"/>
                  <a:pt x="1877" y="755"/>
                  <a:pt x="1878" y="756"/>
                </a:cubicBezTo>
                <a:cubicBezTo>
                  <a:pt x="1879" y="756"/>
                  <a:pt x="1880" y="757"/>
                  <a:pt x="1880" y="757"/>
                </a:cubicBezTo>
                <a:cubicBezTo>
                  <a:pt x="1881" y="758"/>
                  <a:pt x="1881" y="758"/>
                  <a:pt x="1882" y="759"/>
                </a:cubicBezTo>
                <a:cubicBezTo>
                  <a:pt x="1883" y="759"/>
                  <a:pt x="1885" y="759"/>
                  <a:pt x="1886" y="759"/>
                </a:cubicBezTo>
                <a:cubicBezTo>
                  <a:pt x="1887" y="758"/>
                  <a:pt x="1887" y="757"/>
                  <a:pt x="1888" y="757"/>
                </a:cubicBezTo>
                <a:cubicBezTo>
                  <a:pt x="1888" y="757"/>
                  <a:pt x="1889" y="756"/>
                  <a:pt x="1889" y="755"/>
                </a:cubicBezTo>
                <a:cubicBezTo>
                  <a:pt x="1889" y="754"/>
                  <a:pt x="1886" y="754"/>
                  <a:pt x="1885" y="754"/>
                </a:cubicBezTo>
                <a:cubicBezTo>
                  <a:pt x="1882" y="753"/>
                  <a:pt x="1881" y="749"/>
                  <a:pt x="1877" y="748"/>
                </a:cubicBezTo>
                <a:close/>
                <a:moveTo>
                  <a:pt x="1834" y="983"/>
                </a:moveTo>
                <a:cubicBezTo>
                  <a:pt x="1834" y="984"/>
                  <a:pt x="1834" y="985"/>
                  <a:pt x="1834" y="986"/>
                </a:cubicBezTo>
                <a:cubicBezTo>
                  <a:pt x="1833" y="986"/>
                  <a:pt x="1833" y="987"/>
                  <a:pt x="1833" y="988"/>
                </a:cubicBezTo>
                <a:cubicBezTo>
                  <a:pt x="1832" y="988"/>
                  <a:pt x="1832" y="989"/>
                  <a:pt x="1831" y="989"/>
                </a:cubicBezTo>
                <a:cubicBezTo>
                  <a:pt x="1831" y="990"/>
                  <a:pt x="1832" y="990"/>
                  <a:pt x="1833" y="990"/>
                </a:cubicBezTo>
                <a:cubicBezTo>
                  <a:pt x="1833" y="989"/>
                  <a:pt x="1833" y="989"/>
                  <a:pt x="1834" y="988"/>
                </a:cubicBezTo>
                <a:cubicBezTo>
                  <a:pt x="1834" y="988"/>
                  <a:pt x="1835" y="987"/>
                  <a:pt x="1835" y="987"/>
                </a:cubicBezTo>
                <a:cubicBezTo>
                  <a:pt x="1836" y="986"/>
                  <a:pt x="1836" y="985"/>
                  <a:pt x="1836" y="984"/>
                </a:cubicBezTo>
                <a:cubicBezTo>
                  <a:pt x="1837" y="983"/>
                  <a:pt x="1837" y="982"/>
                  <a:pt x="1838" y="981"/>
                </a:cubicBezTo>
                <a:cubicBezTo>
                  <a:pt x="1838" y="980"/>
                  <a:pt x="1839" y="980"/>
                  <a:pt x="1839" y="979"/>
                </a:cubicBezTo>
                <a:cubicBezTo>
                  <a:pt x="1839" y="978"/>
                  <a:pt x="1839" y="978"/>
                  <a:pt x="1840" y="977"/>
                </a:cubicBezTo>
                <a:cubicBezTo>
                  <a:pt x="1840" y="976"/>
                  <a:pt x="1841" y="974"/>
                  <a:pt x="1840" y="973"/>
                </a:cubicBezTo>
                <a:cubicBezTo>
                  <a:pt x="1839" y="972"/>
                  <a:pt x="1838" y="973"/>
                  <a:pt x="1837" y="972"/>
                </a:cubicBezTo>
                <a:cubicBezTo>
                  <a:pt x="1836" y="972"/>
                  <a:pt x="1836" y="971"/>
                  <a:pt x="1836" y="970"/>
                </a:cubicBezTo>
                <a:cubicBezTo>
                  <a:pt x="1835" y="970"/>
                  <a:pt x="1835" y="970"/>
                  <a:pt x="1834" y="969"/>
                </a:cubicBezTo>
                <a:cubicBezTo>
                  <a:pt x="1834" y="969"/>
                  <a:pt x="1834" y="968"/>
                  <a:pt x="1833" y="967"/>
                </a:cubicBezTo>
                <a:cubicBezTo>
                  <a:pt x="1831" y="966"/>
                  <a:pt x="1832" y="974"/>
                  <a:pt x="1832" y="974"/>
                </a:cubicBezTo>
                <a:cubicBezTo>
                  <a:pt x="1832" y="975"/>
                  <a:pt x="1831" y="975"/>
                  <a:pt x="1831" y="976"/>
                </a:cubicBezTo>
                <a:cubicBezTo>
                  <a:pt x="1831" y="977"/>
                  <a:pt x="1831" y="978"/>
                  <a:pt x="1830" y="978"/>
                </a:cubicBezTo>
                <a:cubicBezTo>
                  <a:pt x="1830" y="979"/>
                  <a:pt x="1830" y="979"/>
                  <a:pt x="1829" y="979"/>
                </a:cubicBezTo>
                <a:cubicBezTo>
                  <a:pt x="1829" y="980"/>
                  <a:pt x="1828" y="980"/>
                  <a:pt x="1828" y="980"/>
                </a:cubicBezTo>
                <a:cubicBezTo>
                  <a:pt x="1827" y="980"/>
                  <a:pt x="1828" y="979"/>
                  <a:pt x="1828" y="979"/>
                </a:cubicBezTo>
                <a:cubicBezTo>
                  <a:pt x="1829" y="977"/>
                  <a:pt x="1829" y="975"/>
                  <a:pt x="1829" y="973"/>
                </a:cubicBezTo>
                <a:cubicBezTo>
                  <a:pt x="1829" y="972"/>
                  <a:pt x="1830" y="970"/>
                  <a:pt x="1829" y="968"/>
                </a:cubicBezTo>
                <a:cubicBezTo>
                  <a:pt x="1829" y="969"/>
                  <a:pt x="1828" y="969"/>
                  <a:pt x="1828" y="969"/>
                </a:cubicBezTo>
                <a:cubicBezTo>
                  <a:pt x="1828" y="970"/>
                  <a:pt x="1828" y="973"/>
                  <a:pt x="1828" y="974"/>
                </a:cubicBezTo>
                <a:cubicBezTo>
                  <a:pt x="1828" y="975"/>
                  <a:pt x="1828" y="977"/>
                  <a:pt x="1827" y="978"/>
                </a:cubicBezTo>
                <a:cubicBezTo>
                  <a:pt x="1826" y="979"/>
                  <a:pt x="1825" y="980"/>
                  <a:pt x="1824" y="981"/>
                </a:cubicBezTo>
                <a:cubicBezTo>
                  <a:pt x="1822" y="982"/>
                  <a:pt x="1822" y="983"/>
                  <a:pt x="1821" y="984"/>
                </a:cubicBezTo>
                <a:cubicBezTo>
                  <a:pt x="1820" y="985"/>
                  <a:pt x="1818" y="986"/>
                  <a:pt x="1818" y="987"/>
                </a:cubicBezTo>
                <a:cubicBezTo>
                  <a:pt x="1818" y="988"/>
                  <a:pt x="1818" y="988"/>
                  <a:pt x="1818" y="989"/>
                </a:cubicBezTo>
                <a:cubicBezTo>
                  <a:pt x="1819" y="989"/>
                  <a:pt x="1819" y="990"/>
                  <a:pt x="1819" y="990"/>
                </a:cubicBezTo>
                <a:cubicBezTo>
                  <a:pt x="1821" y="992"/>
                  <a:pt x="1821" y="990"/>
                  <a:pt x="1821" y="989"/>
                </a:cubicBezTo>
                <a:cubicBezTo>
                  <a:pt x="1821" y="987"/>
                  <a:pt x="1822" y="986"/>
                  <a:pt x="1823" y="985"/>
                </a:cubicBezTo>
                <a:cubicBezTo>
                  <a:pt x="1824" y="985"/>
                  <a:pt x="1825" y="984"/>
                  <a:pt x="1826" y="983"/>
                </a:cubicBezTo>
                <a:cubicBezTo>
                  <a:pt x="1826" y="983"/>
                  <a:pt x="1827" y="981"/>
                  <a:pt x="1828" y="981"/>
                </a:cubicBezTo>
                <a:cubicBezTo>
                  <a:pt x="1829" y="983"/>
                  <a:pt x="1826" y="985"/>
                  <a:pt x="1825" y="986"/>
                </a:cubicBezTo>
                <a:cubicBezTo>
                  <a:pt x="1825" y="987"/>
                  <a:pt x="1824" y="988"/>
                  <a:pt x="1823" y="989"/>
                </a:cubicBezTo>
                <a:cubicBezTo>
                  <a:pt x="1823" y="990"/>
                  <a:pt x="1822" y="991"/>
                  <a:pt x="1823" y="992"/>
                </a:cubicBezTo>
                <a:cubicBezTo>
                  <a:pt x="1824" y="992"/>
                  <a:pt x="1825" y="990"/>
                  <a:pt x="1826" y="989"/>
                </a:cubicBezTo>
                <a:cubicBezTo>
                  <a:pt x="1827" y="989"/>
                  <a:pt x="1829" y="989"/>
                  <a:pt x="1830" y="987"/>
                </a:cubicBezTo>
                <a:cubicBezTo>
                  <a:pt x="1831" y="986"/>
                  <a:pt x="1832" y="985"/>
                  <a:pt x="1832" y="984"/>
                </a:cubicBezTo>
                <a:cubicBezTo>
                  <a:pt x="1832" y="983"/>
                  <a:pt x="1833" y="983"/>
                  <a:pt x="1833" y="982"/>
                </a:cubicBezTo>
                <a:cubicBezTo>
                  <a:pt x="1834" y="982"/>
                  <a:pt x="1834" y="981"/>
                  <a:pt x="1834" y="980"/>
                </a:cubicBezTo>
                <a:cubicBezTo>
                  <a:pt x="1835" y="979"/>
                  <a:pt x="1837" y="980"/>
                  <a:pt x="1836" y="981"/>
                </a:cubicBezTo>
                <a:cubicBezTo>
                  <a:pt x="1835" y="982"/>
                  <a:pt x="1834" y="982"/>
                  <a:pt x="1834" y="983"/>
                </a:cubicBezTo>
                <a:close/>
                <a:moveTo>
                  <a:pt x="1941" y="782"/>
                </a:moveTo>
                <a:cubicBezTo>
                  <a:pt x="1940" y="782"/>
                  <a:pt x="1939" y="782"/>
                  <a:pt x="1938" y="782"/>
                </a:cubicBezTo>
                <a:cubicBezTo>
                  <a:pt x="1937" y="781"/>
                  <a:pt x="1935" y="780"/>
                  <a:pt x="1933" y="779"/>
                </a:cubicBezTo>
                <a:cubicBezTo>
                  <a:pt x="1932" y="779"/>
                  <a:pt x="1928" y="778"/>
                  <a:pt x="1929" y="780"/>
                </a:cubicBezTo>
                <a:cubicBezTo>
                  <a:pt x="1930" y="780"/>
                  <a:pt x="1931" y="781"/>
                  <a:pt x="1933" y="782"/>
                </a:cubicBezTo>
                <a:cubicBezTo>
                  <a:pt x="1934" y="782"/>
                  <a:pt x="1935" y="783"/>
                  <a:pt x="1937" y="783"/>
                </a:cubicBezTo>
                <a:cubicBezTo>
                  <a:pt x="1937" y="784"/>
                  <a:pt x="1938" y="783"/>
                  <a:pt x="1939" y="783"/>
                </a:cubicBezTo>
                <a:cubicBezTo>
                  <a:pt x="1939" y="783"/>
                  <a:pt x="1941" y="784"/>
                  <a:pt x="1941" y="783"/>
                </a:cubicBezTo>
                <a:cubicBezTo>
                  <a:pt x="1942" y="783"/>
                  <a:pt x="1942" y="782"/>
                  <a:pt x="1941" y="782"/>
                </a:cubicBezTo>
                <a:close/>
                <a:moveTo>
                  <a:pt x="1810" y="747"/>
                </a:moveTo>
                <a:cubicBezTo>
                  <a:pt x="1811" y="747"/>
                  <a:pt x="1812" y="747"/>
                  <a:pt x="1813" y="746"/>
                </a:cubicBezTo>
                <a:cubicBezTo>
                  <a:pt x="1815" y="745"/>
                  <a:pt x="1812" y="745"/>
                  <a:pt x="1811" y="745"/>
                </a:cubicBezTo>
                <a:cubicBezTo>
                  <a:pt x="1810" y="744"/>
                  <a:pt x="1809" y="744"/>
                  <a:pt x="1808" y="743"/>
                </a:cubicBezTo>
                <a:cubicBezTo>
                  <a:pt x="1806" y="743"/>
                  <a:pt x="1805" y="742"/>
                  <a:pt x="1804" y="741"/>
                </a:cubicBezTo>
                <a:cubicBezTo>
                  <a:pt x="1803" y="741"/>
                  <a:pt x="1802" y="740"/>
                  <a:pt x="1801" y="738"/>
                </a:cubicBezTo>
                <a:cubicBezTo>
                  <a:pt x="1800" y="737"/>
                  <a:pt x="1800" y="735"/>
                  <a:pt x="1799" y="735"/>
                </a:cubicBezTo>
                <a:cubicBezTo>
                  <a:pt x="1798" y="734"/>
                  <a:pt x="1798" y="735"/>
                  <a:pt x="1797" y="736"/>
                </a:cubicBezTo>
                <a:cubicBezTo>
                  <a:pt x="1796" y="736"/>
                  <a:pt x="1795" y="736"/>
                  <a:pt x="1794" y="735"/>
                </a:cubicBezTo>
                <a:cubicBezTo>
                  <a:pt x="1793" y="735"/>
                  <a:pt x="1792" y="735"/>
                  <a:pt x="1791" y="735"/>
                </a:cubicBezTo>
                <a:cubicBezTo>
                  <a:pt x="1791" y="735"/>
                  <a:pt x="1791" y="734"/>
                  <a:pt x="1790" y="734"/>
                </a:cubicBezTo>
                <a:cubicBezTo>
                  <a:pt x="1789" y="734"/>
                  <a:pt x="1789" y="735"/>
                  <a:pt x="1788" y="736"/>
                </a:cubicBezTo>
                <a:cubicBezTo>
                  <a:pt x="1787" y="737"/>
                  <a:pt x="1786" y="737"/>
                  <a:pt x="1785" y="738"/>
                </a:cubicBezTo>
                <a:cubicBezTo>
                  <a:pt x="1783" y="738"/>
                  <a:pt x="1782" y="737"/>
                  <a:pt x="1780" y="737"/>
                </a:cubicBezTo>
                <a:cubicBezTo>
                  <a:pt x="1779" y="738"/>
                  <a:pt x="1776" y="738"/>
                  <a:pt x="1776" y="737"/>
                </a:cubicBezTo>
                <a:cubicBezTo>
                  <a:pt x="1777" y="736"/>
                  <a:pt x="1779" y="735"/>
                  <a:pt x="1780" y="735"/>
                </a:cubicBezTo>
                <a:cubicBezTo>
                  <a:pt x="1781" y="735"/>
                  <a:pt x="1781" y="735"/>
                  <a:pt x="1782" y="734"/>
                </a:cubicBezTo>
                <a:cubicBezTo>
                  <a:pt x="1782" y="734"/>
                  <a:pt x="1783" y="734"/>
                  <a:pt x="1784" y="734"/>
                </a:cubicBezTo>
                <a:cubicBezTo>
                  <a:pt x="1785" y="733"/>
                  <a:pt x="1785" y="731"/>
                  <a:pt x="1784" y="730"/>
                </a:cubicBezTo>
                <a:cubicBezTo>
                  <a:pt x="1783" y="730"/>
                  <a:pt x="1782" y="730"/>
                  <a:pt x="1782" y="729"/>
                </a:cubicBezTo>
                <a:cubicBezTo>
                  <a:pt x="1781" y="729"/>
                  <a:pt x="1781" y="727"/>
                  <a:pt x="1781" y="726"/>
                </a:cubicBezTo>
                <a:cubicBezTo>
                  <a:pt x="1781" y="724"/>
                  <a:pt x="1781" y="723"/>
                  <a:pt x="1780" y="722"/>
                </a:cubicBezTo>
                <a:cubicBezTo>
                  <a:pt x="1779" y="721"/>
                  <a:pt x="1778" y="719"/>
                  <a:pt x="1777" y="718"/>
                </a:cubicBezTo>
                <a:cubicBezTo>
                  <a:pt x="1776" y="717"/>
                  <a:pt x="1775" y="716"/>
                  <a:pt x="1774" y="715"/>
                </a:cubicBezTo>
                <a:cubicBezTo>
                  <a:pt x="1773" y="714"/>
                  <a:pt x="1771" y="714"/>
                  <a:pt x="1770" y="713"/>
                </a:cubicBezTo>
                <a:cubicBezTo>
                  <a:pt x="1768" y="712"/>
                  <a:pt x="1765" y="710"/>
                  <a:pt x="1763" y="709"/>
                </a:cubicBezTo>
                <a:cubicBezTo>
                  <a:pt x="1760" y="708"/>
                  <a:pt x="1758" y="705"/>
                  <a:pt x="1755" y="704"/>
                </a:cubicBezTo>
                <a:cubicBezTo>
                  <a:pt x="1752" y="703"/>
                  <a:pt x="1750" y="701"/>
                  <a:pt x="1746" y="700"/>
                </a:cubicBezTo>
                <a:cubicBezTo>
                  <a:pt x="1744" y="699"/>
                  <a:pt x="1740" y="699"/>
                  <a:pt x="1738" y="698"/>
                </a:cubicBezTo>
                <a:cubicBezTo>
                  <a:pt x="1735" y="698"/>
                  <a:pt x="1732" y="697"/>
                  <a:pt x="1730" y="694"/>
                </a:cubicBezTo>
                <a:cubicBezTo>
                  <a:pt x="1729" y="693"/>
                  <a:pt x="1728" y="692"/>
                  <a:pt x="1727" y="691"/>
                </a:cubicBezTo>
                <a:cubicBezTo>
                  <a:pt x="1727" y="690"/>
                  <a:pt x="1727" y="689"/>
                  <a:pt x="1726" y="689"/>
                </a:cubicBezTo>
                <a:cubicBezTo>
                  <a:pt x="1725" y="688"/>
                  <a:pt x="1722" y="688"/>
                  <a:pt x="1721" y="690"/>
                </a:cubicBezTo>
                <a:cubicBezTo>
                  <a:pt x="1721" y="691"/>
                  <a:pt x="1720" y="693"/>
                  <a:pt x="1720" y="694"/>
                </a:cubicBezTo>
                <a:cubicBezTo>
                  <a:pt x="1719" y="695"/>
                  <a:pt x="1718" y="697"/>
                  <a:pt x="1717" y="697"/>
                </a:cubicBezTo>
                <a:cubicBezTo>
                  <a:pt x="1715" y="697"/>
                  <a:pt x="1714" y="695"/>
                  <a:pt x="1714" y="694"/>
                </a:cubicBezTo>
                <a:cubicBezTo>
                  <a:pt x="1714" y="692"/>
                  <a:pt x="1715" y="690"/>
                  <a:pt x="1713" y="690"/>
                </a:cubicBezTo>
                <a:cubicBezTo>
                  <a:pt x="1712" y="689"/>
                  <a:pt x="1710" y="689"/>
                  <a:pt x="1709" y="688"/>
                </a:cubicBezTo>
                <a:cubicBezTo>
                  <a:pt x="1708" y="687"/>
                  <a:pt x="1710" y="686"/>
                  <a:pt x="1711" y="685"/>
                </a:cubicBezTo>
                <a:cubicBezTo>
                  <a:pt x="1713" y="685"/>
                  <a:pt x="1713" y="684"/>
                  <a:pt x="1713" y="682"/>
                </a:cubicBezTo>
                <a:cubicBezTo>
                  <a:pt x="1713" y="681"/>
                  <a:pt x="1712" y="680"/>
                  <a:pt x="1711" y="679"/>
                </a:cubicBezTo>
                <a:cubicBezTo>
                  <a:pt x="1710" y="678"/>
                  <a:pt x="1710" y="677"/>
                  <a:pt x="1708" y="677"/>
                </a:cubicBezTo>
                <a:cubicBezTo>
                  <a:pt x="1707" y="677"/>
                  <a:pt x="1706" y="678"/>
                  <a:pt x="1704" y="678"/>
                </a:cubicBezTo>
                <a:cubicBezTo>
                  <a:pt x="1703" y="677"/>
                  <a:pt x="1704" y="675"/>
                  <a:pt x="1704" y="674"/>
                </a:cubicBezTo>
                <a:cubicBezTo>
                  <a:pt x="1704" y="672"/>
                  <a:pt x="1702" y="673"/>
                  <a:pt x="1701" y="674"/>
                </a:cubicBezTo>
                <a:cubicBezTo>
                  <a:pt x="1699" y="674"/>
                  <a:pt x="1698" y="675"/>
                  <a:pt x="1697" y="676"/>
                </a:cubicBezTo>
                <a:cubicBezTo>
                  <a:pt x="1696" y="678"/>
                  <a:pt x="1695" y="679"/>
                  <a:pt x="1695" y="681"/>
                </a:cubicBezTo>
                <a:cubicBezTo>
                  <a:pt x="1694" y="682"/>
                  <a:pt x="1693" y="683"/>
                  <a:pt x="1692" y="685"/>
                </a:cubicBezTo>
                <a:cubicBezTo>
                  <a:pt x="1692" y="686"/>
                  <a:pt x="1692" y="688"/>
                  <a:pt x="1692" y="689"/>
                </a:cubicBezTo>
                <a:cubicBezTo>
                  <a:pt x="1692" y="691"/>
                  <a:pt x="1691" y="692"/>
                  <a:pt x="1691" y="694"/>
                </a:cubicBezTo>
                <a:cubicBezTo>
                  <a:pt x="1690" y="695"/>
                  <a:pt x="1691" y="697"/>
                  <a:pt x="1691" y="699"/>
                </a:cubicBezTo>
                <a:cubicBezTo>
                  <a:pt x="1691" y="701"/>
                  <a:pt x="1689" y="702"/>
                  <a:pt x="1690" y="704"/>
                </a:cubicBezTo>
                <a:cubicBezTo>
                  <a:pt x="1690" y="705"/>
                  <a:pt x="1691" y="706"/>
                  <a:pt x="1691" y="707"/>
                </a:cubicBezTo>
                <a:cubicBezTo>
                  <a:pt x="1691" y="708"/>
                  <a:pt x="1690" y="709"/>
                  <a:pt x="1690" y="710"/>
                </a:cubicBezTo>
                <a:cubicBezTo>
                  <a:pt x="1689" y="712"/>
                  <a:pt x="1687" y="712"/>
                  <a:pt x="1686" y="714"/>
                </a:cubicBezTo>
                <a:cubicBezTo>
                  <a:pt x="1686" y="716"/>
                  <a:pt x="1686" y="718"/>
                  <a:pt x="1686" y="719"/>
                </a:cubicBezTo>
                <a:cubicBezTo>
                  <a:pt x="1686" y="721"/>
                  <a:pt x="1686" y="722"/>
                  <a:pt x="1687" y="724"/>
                </a:cubicBezTo>
                <a:cubicBezTo>
                  <a:pt x="1687" y="725"/>
                  <a:pt x="1686" y="727"/>
                  <a:pt x="1686" y="728"/>
                </a:cubicBezTo>
                <a:cubicBezTo>
                  <a:pt x="1687" y="731"/>
                  <a:pt x="1691" y="734"/>
                  <a:pt x="1688" y="736"/>
                </a:cubicBezTo>
                <a:cubicBezTo>
                  <a:pt x="1686" y="736"/>
                  <a:pt x="1685" y="737"/>
                  <a:pt x="1683" y="738"/>
                </a:cubicBezTo>
                <a:cubicBezTo>
                  <a:pt x="1682" y="738"/>
                  <a:pt x="1680" y="738"/>
                  <a:pt x="1679" y="739"/>
                </a:cubicBezTo>
                <a:cubicBezTo>
                  <a:pt x="1676" y="740"/>
                  <a:pt x="1674" y="741"/>
                  <a:pt x="1672" y="744"/>
                </a:cubicBezTo>
                <a:cubicBezTo>
                  <a:pt x="1671" y="745"/>
                  <a:pt x="1671" y="746"/>
                  <a:pt x="1670" y="747"/>
                </a:cubicBezTo>
                <a:cubicBezTo>
                  <a:pt x="1669" y="748"/>
                  <a:pt x="1667" y="750"/>
                  <a:pt x="1669" y="751"/>
                </a:cubicBezTo>
                <a:cubicBezTo>
                  <a:pt x="1670" y="751"/>
                  <a:pt x="1672" y="750"/>
                  <a:pt x="1673" y="749"/>
                </a:cubicBezTo>
                <a:cubicBezTo>
                  <a:pt x="1675" y="749"/>
                  <a:pt x="1676" y="749"/>
                  <a:pt x="1678" y="748"/>
                </a:cubicBezTo>
                <a:cubicBezTo>
                  <a:pt x="1679" y="748"/>
                  <a:pt x="1681" y="748"/>
                  <a:pt x="1682" y="748"/>
                </a:cubicBezTo>
                <a:cubicBezTo>
                  <a:pt x="1684" y="747"/>
                  <a:pt x="1687" y="747"/>
                  <a:pt x="1689" y="747"/>
                </a:cubicBezTo>
                <a:cubicBezTo>
                  <a:pt x="1690" y="747"/>
                  <a:pt x="1691" y="747"/>
                  <a:pt x="1692" y="747"/>
                </a:cubicBezTo>
                <a:cubicBezTo>
                  <a:pt x="1693" y="747"/>
                  <a:pt x="1694" y="747"/>
                  <a:pt x="1696" y="747"/>
                </a:cubicBezTo>
                <a:cubicBezTo>
                  <a:pt x="1697" y="747"/>
                  <a:pt x="1698" y="745"/>
                  <a:pt x="1699" y="745"/>
                </a:cubicBezTo>
                <a:cubicBezTo>
                  <a:pt x="1700" y="746"/>
                  <a:pt x="1699" y="746"/>
                  <a:pt x="1699" y="747"/>
                </a:cubicBezTo>
                <a:cubicBezTo>
                  <a:pt x="1699" y="748"/>
                  <a:pt x="1700" y="748"/>
                  <a:pt x="1701" y="749"/>
                </a:cubicBezTo>
                <a:cubicBezTo>
                  <a:pt x="1702" y="750"/>
                  <a:pt x="1702" y="752"/>
                  <a:pt x="1702" y="753"/>
                </a:cubicBezTo>
                <a:cubicBezTo>
                  <a:pt x="1702" y="755"/>
                  <a:pt x="1701" y="756"/>
                  <a:pt x="1701" y="758"/>
                </a:cubicBezTo>
                <a:cubicBezTo>
                  <a:pt x="1701" y="759"/>
                  <a:pt x="1701" y="760"/>
                  <a:pt x="1702" y="761"/>
                </a:cubicBezTo>
                <a:cubicBezTo>
                  <a:pt x="1704" y="763"/>
                  <a:pt x="1706" y="765"/>
                  <a:pt x="1708" y="767"/>
                </a:cubicBezTo>
                <a:cubicBezTo>
                  <a:pt x="1709" y="767"/>
                  <a:pt x="1710" y="767"/>
                  <a:pt x="1712" y="766"/>
                </a:cubicBezTo>
                <a:cubicBezTo>
                  <a:pt x="1712" y="766"/>
                  <a:pt x="1714" y="766"/>
                  <a:pt x="1714" y="765"/>
                </a:cubicBezTo>
                <a:cubicBezTo>
                  <a:pt x="1715" y="765"/>
                  <a:pt x="1716" y="764"/>
                  <a:pt x="1717" y="763"/>
                </a:cubicBezTo>
                <a:cubicBezTo>
                  <a:pt x="1718" y="763"/>
                  <a:pt x="1719" y="762"/>
                  <a:pt x="1720" y="761"/>
                </a:cubicBezTo>
                <a:cubicBezTo>
                  <a:pt x="1722" y="760"/>
                  <a:pt x="1724" y="759"/>
                  <a:pt x="1725" y="757"/>
                </a:cubicBezTo>
                <a:cubicBezTo>
                  <a:pt x="1726" y="755"/>
                  <a:pt x="1726" y="753"/>
                  <a:pt x="1729" y="752"/>
                </a:cubicBezTo>
                <a:cubicBezTo>
                  <a:pt x="1730" y="751"/>
                  <a:pt x="1732" y="752"/>
                  <a:pt x="1733" y="751"/>
                </a:cubicBezTo>
                <a:cubicBezTo>
                  <a:pt x="1734" y="750"/>
                  <a:pt x="1735" y="749"/>
                  <a:pt x="1736" y="748"/>
                </a:cubicBezTo>
                <a:cubicBezTo>
                  <a:pt x="1738" y="747"/>
                  <a:pt x="1739" y="747"/>
                  <a:pt x="1741" y="746"/>
                </a:cubicBezTo>
                <a:cubicBezTo>
                  <a:pt x="1743" y="745"/>
                  <a:pt x="1744" y="743"/>
                  <a:pt x="1743" y="741"/>
                </a:cubicBezTo>
                <a:cubicBezTo>
                  <a:pt x="1743" y="740"/>
                  <a:pt x="1742" y="739"/>
                  <a:pt x="1742" y="738"/>
                </a:cubicBezTo>
                <a:cubicBezTo>
                  <a:pt x="1742" y="736"/>
                  <a:pt x="1746" y="737"/>
                  <a:pt x="1747" y="736"/>
                </a:cubicBezTo>
                <a:cubicBezTo>
                  <a:pt x="1749" y="735"/>
                  <a:pt x="1749" y="734"/>
                  <a:pt x="1751" y="734"/>
                </a:cubicBezTo>
                <a:cubicBezTo>
                  <a:pt x="1752" y="734"/>
                  <a:pt x="1752" y="733"/>
                  <a:pt x="1753" y="733"/>
                </a:cubicBezTo>
                <a:cubicBezTo>
                  <a:pt x="1753" y="733"/>
                  <a:pt x="1754" y="732"/>
                  <a:pt x="1755" y="732"/>
                </a:cubicBezTo>
                <a:cubicBezTo>
                  <a:pt x="1757" y="732"/>
                  <a:pt x="1756" y="734"/>
                  <a:pt x="1755" y="735"/>
                </a:cubicBezTo>
                <a:cubicBezTo>
                  <a:pt x="1755" y="736"/>
                  <a:pt x="1752" y="737"/>
                  <a:pt x="1753" y="738"/>
                </a:cubicBezTo>
                <a:cubicBezTo>
                  <a:pt x="1756" y="738"/>
                  <a:pt x="1758" y="738"/>
                  <a:pt x="1761" y="738"/>
                </a:cubicBezTo>
                <a:cubicBezTo>
                  <a:pt x="1763" y="739"/>
                  <a:pt x="1768" y="738"/>
                  <a:pt x="1768" y="741"/>
                </a:cubicBezTo>
                <a:cubicBezTo>
                  <a:pt x="1769" y="742"/>
                  <a:pt x="1768" y="743"/>
                  <a:pt x="1767" y="744"/>
                </a:cubicBezTo>
                <a:cubicBezTo>
                  <a:pt x="1767" y="744"/>
                  <a:pt x="1766" y="745"/>
                  <a:pt x="1766" y="745"/>
                </a:cubicBezTo>
                <a:cubicBezTo>
                  <a:pt x="1765" y="746"/>
                  <a:pt x="1765" y="746"/>
                  <a:pt x="1765" y="747"/>
                </a:cubicBezTo>
                <a:cubicBezTo>
                  <a:pt x="1769" y="748"/>
                  <a:pt x="1773" y="748"/>
                  <a:pt x="1777" y="749"/>
                </a:cubicBezTo>
                <a:cubicBezTo>
                  <a:pt x="1780" y="750"/>
                  <a:pt x="1783" y="750"/>
                  <a:pt x="1786" y="751"/>
                </a:cubicBezTo>
                <a:cubicBezTo>
                  <a:pt x="1789" y="752"/>
                  <a:pt x="1791" y="754"/>
                  <a:pt x="1794" y="755"/>
                </a:cubicBezTo>
                <a:cubicBezTo>
                  <a:pt x="1795" y="756"/>
                  <a:pt x="1796" y="756"/>
                  <a:pt x="1797" y="755"/>
                </a:cubicBezTo>
                <a:cubicBezTo>
                  <a:pt x="1798" y="754"/>
                  <a:pt x="1799" y="753"/>
                  <a:pt x="1800" y="752"/>
                </a:cubicBezTo>
                <a:cubicBezTo>
                  <a:pt x="1801" y="752"/>
                  <a:pt x="1803" y="751"/>
                  <a:pt x="1804" y="750"/>
                </a:cubicBezTo>
                <a:cubicBezTo>
                  <a:pt x="1806" y="749"/>
                  <a:pt x="1808" y="748"/>
                  <a:pt x="1810" y="747"/>
                </a:cubicBezTo>
                <a:close/>
                <a:moveTo>
                  <a:pt x="1779" y="772"/>
                </a:moveTo>
                <a:cubicBezTo>
                  <a:pt x="1778" y="772"/>
                  <a:pt x="1777" y="772"/>
                  <a:pt x="1777" y="772"/>
                </a:cubicBezTo>
                <a:cubicBezTo>
                  <a:pt x="1776" y="772"/>
                  <a:pt x="1775" y="772"/>
                  <a:pt x="1775" y="772"/>
                </a:cubicBezTo>
                <a:cubicBezTo>
                  <a:pt x="1774" y="772"/>
                  <a:pt x="1774" y="771"/>
                  <a:pt x="1773" y="771"/>
                </a:cubicBezTo>
                <a:cubicBezTo>
                  <a:pt x="1771" y="771"/>
                  <a:pt x="1770" y="772"/>
                  <a:pt x="1769" y="772"/>
                </a:cubicBezTo>
                <a:cubicBezTo>
                  <a:pt x="1767" y="773"/>
                  <a:pt x="1766" y="773"/>
                  <a:pt x="1764" y="773"/>
                </a:cubicBezTo>
                <a:cubicBezTo>
                  <a:pt x="1762" y="773"/>
                  <a:pt x="1761" y="773"/>
                  <a:pt x="1759" y="774"/>
                </a:cubicBezTo>
                <a:cubicBezTo>
                  <a:pt x="1758" y="775"/>
                  <a:pt x="1757" y="776"/>
                  <a:pt x="1755" y="776"/>
                </a:cubicBezTo>
                <a:cubicBezTo>
                  <a:pt x="1754" y="776"/>
                  <a:pt x="1753" y="776"/>
                  <a:pt x="1753" y="775"/>
                </a:cubicBezTo>
                <a:cubicBezTo>
                  <a:pt x="1752" y="775"/>
                  <a:pt x="1752" y="774"/>
                  <a:pt x="1752" y="774"/>
                </a:cubicBezTo>
                <a:cubicBezTo>
                  <a:pt x="1751" y="772"/>
                  <a:pt x="1749" y="774"/>
                  <a:pt x="1748" y="774"/>
                </a:cubicBezTo>
                <a:cubicBezTo>
                  <a:pt x="1746" y="775"/>
                  <a:pt x="1745" y="776"/>
                  <a:pt x="1745" y="778"/>
                </a:cubicBezTo>
                <a:cubicBezTo>
                  <a:pt x="1745" y="782"/>
                  <a:pt x="1743" y="784"/>
                  <a:pt x="1740" y="785"/>
                </a:cubicBezTo>
                <a:cubicBezTo>
                  <a:pt x="1738" y="786"/>
                  <a:pt x="1738" y="786"/>
                  <a:pt x="1737" y="787"/>
                </a:cubicBezTo>
                <a:cubicBezTo>
                  <a:pt x="1736" y="789"/>
                  <a:pt x="1737" y="790"/>
                  <a:pt x="1738" y="791"/>
                </a:cubicBezTo>
                <a:cubicBezTo>
                  <a:pt x="1739" y="793"/>
                  <a:pt x="1740" y="794"/>
                  <a:pt x="1740" y="795"/>
                </a:cubicBezTo>
                <a:cubicBezTo>
                  <a:pt x="1740" y="796"/>
                  <a:pt x="1740" y="797"/>
                  <a:pt x="1741" y="797"/>
                </a:cubicBezTo>
                <a:cubicBezTo>
                  <a:pt x="1742" y="798"/>
                  <a:pt x="1743" y="798"/>
                  <a:pt x="1744" y="797"/>
                </a:cubicBezTo>
                <a:cubicBezTo>
                  <a:pt x="1745" y="796"/>
                  <a:pt x="1746" y="796"/>
                  <a:pt x="1747" y="796"/>
                </a:cubicBezTo>
                <a:cubicBezTo>
                  <a:pt x="1750" y="796"/>
                  <a:pt x="1751" y="797"/>
                  <a:pt x="1753" y="797"/>
                </a:cubicBezTo>
                <a:cubicBezTo>
                  <a:pt x="1757" y="797"/>
                  <a:pt x="1758" y="794"/>
                  <a:pt x="1761" y="793"/>
                </a:cubicBezTo>
                <a:cubicBezTo>
                  <a:pt x="1763" y="792"/>
                  <a:pt x="1764" y="791"/>
                  <a:pt x="1766" y="789"/>
                </a:cubicBezTo>
                <a:cubicBezTo>
                  <a:pt x="1767" y="788"/>
                  <a:pt x="1768" y="786"/>
                  <a:pt x="1770" y="785"/>
                </a:cubicBezTo>
                <a:cubicBezTo>
                  <a:pt x="1771" y="784"/>
                  <a:pt x="1773" y="784"/>
                  <a:pt x="1775" y="783"/>
                </a:cubicBezTo>
                <a:cubicBezTo>
                  <a:pt x="1777" y="782"/>
                  <a:pt x="1777" y="780"/>
                  <a:pt x="1777" y="778"/>
                </a:cubicBezTo>
                <a:cubicBezTo>
                  <a:pt x="1777" y="777"/>
                  <a:pt x="1778" y="776"/>
                  <a:pt x="1778" y="774"/>
                </a:cubicBezTo>
                <a:cubicBezTo>
                  <a:pt x="1779" y="774"/>
                  <a:pt x="1779" y="773"/>
                  <a:pt x="1779" y="772"/>
                </a:cubicBezTo>
                <a:close/>
                <a:moveTo>
                  <a:pt x="2118" y="816"/>
                </a:moveTo>
                <a:cubicBezTo>
                  <a:pt x="2118" y="816"/>
                  <a:pt x="2120" y="817"/>
                  <a:pt x="2121" y="817"/>
                </a:cubicBezTo>
                <a:cubicBezTo>
                  <a:pt x="2122" y="818"/>
                  <a:pt x="2124" y="819"/>
                  <a:pt x="2125" y="820"/>
                </a:cubicBezTo>
                <a:cubicBezTo>
                  <a:pt x="2126" y="821"/>
                  <a:pt x="2127" y="822"/>
                  <a:pt x="2128" y="823"/>
                </a:cubicBezTo>
                <a:cubicBezTo>
                  <a:pt x="2129" y="824"/>
                  <a:pt x="2130" y="825"/>
                  <a:pt x="2131" y="823"/>
                </a:cubicBezTo>
                <a:cubicBezTo>
                  <a:pt x="2132" y="822"/>
                  <a:pt x="2131" y="822"/>
                  <a:pt x="2132" y="821"/>
                </a:cubicBezTo>
                <a:cubicBezTo>
                  <a:pt x="2132" y="820"/>
                  <a:pt x="2133" y="820"/>
                  <a:pt x="2133" y="819"/>
                </a:cubicBezTo>
                <a:cubicBezTo>
                  <a:pt x="2134" y="819"/>
                  <a:pt x="2136" y="816"/>
                  <a:pt x="2134" y="815"/>
                </a:cubicBezTo>
                <a:cubicBezTo>
                  <a:pt x="2133" y="815"/>
                  <a:pt x="2131" y="815"/>
                  <a:pt x="2130" y="815"/>
                </a:cubicBezTo>
                <a:cubicBezTo>
                  <a:pt x="2129" y="815"/>
                  <a:pt x="2127" y="814"/>
                  <a:pt x="2126" y="814"/>
                </a:cubicBezTo>
                <a:cubicBezTo>
                  <a:pt x="2124" y="814"/>
                  <a:pt x="2123" y="815"/>
                  <a:pt x="2121" y="815"/>
                </a:cubicBezTo>
                <a:cubicBezTo>
                  <a:pt x="2120" y="815"/>
                  <a:pt x="2117" y="814"/>
                  <a:pt x="2118" y="816"/>
                </a:cubicBezTo>
                <a:close/>
                <a:moveTo>
                  <a:pt x="1978" y="746"/>
                </a:moveTo>
                <a:cubicBezTo>
                  <a:pt x="1978" y="746"/>
                  <a:pt x="1976" y="745"/>
                  <a:pt x="1975" y="746"/>
                </a:cubicBezTo>
                <a:cubicBezTo>
                  <a:pt x="1975" y="746"/>
                  <a:pt x="1976" y="747"/>
                  <a:pt x="1976" y="747"/>
                </a:cubicBezTo>
                <a:cubicBezTo>
                  <a:pt x="1976" y="747"/>
                  <a:pt x="1976" y="748"/>
                  <a:pt x="1977" y="748"/>
                </a:cubicBezTo>
                <a:cubicBezTo>
                  <a:pt x="1978" y="748"/>
                  <a:pt x="1977" y="747"/>
                  <a:pt x="1977" y="747"/>
                </a:cubicBezTo>
                <a:cubicBezTo>
                  <a:pt x="1978" y="747"/>
                  <a:pt x="1978" y="747"/>
                  <a:pt x="1978" y="746"/>
                </a:cubicBezTo>
                <a:close/>
                <a:moveTo>
                  <a:pt x="2128" y="811"/>
                </a:moveTo>
                <a:cubicBezTo>
                  <a:pt x="2129" y="812"/>
                  <a:pt x="2130" y="812"/>
                  <a:pt x="2130" y="811"/>
                </a:cubicBezTo>
                <a:cubicBezTo>
                  <a:pt x="2131" y="809"/>
                  <a:pt x="2129" y="807"/>
                  <a:pt x="2127" y="806"/>
                </a:cubicBezTo>
                <a:cubicBezTo>
                  <a:pt x="2127" y="806"/>
                  <a:pt x="2126" y="805"/>
                  <a:pt x="2125" y="805"/>
                </a:cubicBezTo>
                <a:cubicBezTo>
                  <a:pt x="2125" y="804"/>
                  <a:pt x="2124" y="804"/>
                  <a:pt x="2123" y="805"/>
                </a:cubicBezTo>
                <a:cubicBezTo>
                  <a:pt x="2122" y="806"/>
                  <a:pt x="2123" y="807"/>
                  <a:pt x="2123" y="808"/>
                </a:cubicBezTo>
                <a:cubicBezTo>
                  <a:pt x="2124" y="809"/>
                  <a:pt x="2126" y="809"/>
                  <a:pt x="2127" y="810"/>
                </a:cubicBezTo>
                <a:cubicBezTo>
                  <a:pt x="2127" y="810"/>
                  <a:pt x="2128" y="811"/>
                  <a:pt x="2128" y="811"/>
                </a:cubicBezTo>
                <a:close/>
                <a:moveTo>
                  <a:pt x="2139" y="787"/>
                </a:moveTo>
                <a:cubicBezTo>
                  <a:pt x="2140" y="787"/>
                  <a:pt x="2141" y="786"/>
                  <a:pt x="2140" y="786"/>
                </a:cubicBezTo>
                <a:cubicBezTo>
                  <a:pt x="2140" y="785"/>
                  <a:pt x="2139" y="786"/>
                  <a:pt x="2138" y="786"/>
                </a:cubicBezTo>
                <a:cubicBezTo>
                  <a:pt x="2137" y="786"/>
                  <a:pt x="2137" y="786"/>
                  <a:pt x="2136" y="786"/>
                </a:cubicBezTo>
                <a:cubicBezTo>
                  <a:pt x="2134" y="785"/>
                  <a:pt x="2134" y="785"/>
                  <a:pt x="2132" y="785"/>
                </a:cubicBezTo>
                <a:cubicBezTo>
                  <a:pt x="2131" y="785"/>
                  <a:pt x="2131" y="786"/>
                  <a:pt x="2130" y="786"/>
                </a:cubicBezTo>
                <a:cubicBezTo>
                  <a:pt x="2130" y="786"/>
                  <a:pt x="2129" y="787"/>
                  <a:pt x="2129" y="787"/>
                </a:cubicBezTo>
                <a:cubicBezTo>
                  <a:pt x="2128" y="788"/>
                  <a:pt x="2128" y="787"/>
                  <a:pt x="2128" y="788"/>
                </a:cubicBezTo>
                <a:cubicBezTo>
                  <a:pt x="2128" y="789"/>
                  <a:pt x="2131" y="789"/>
                  <a:pt x="2131" y="789"/>
                </a:cubicBezTo>
                <a:cubicBezTo>
                  <a:pt x="2132" y="790"/>
                  <a:pt x="2132" y="791"/>
                  <a:pt x="2134" y="791"/>
                </a:cubicBezTo>
                <a:cubicBezTo>
                  <a:pt x="2135" y="791"/>
                  <a:pt x="2135" y="791"/>
                  <a:pt x="2136" y="790"/>
                </a:cubicBezTo>
                <a:cubicBezTo>
                  <a:pt x="2137" y="789"/>
                  <a:pt x="2138" y="788"/>
                  <a:pt x="2139" y="787"/>
                </a:cubicBezTo>
                <a:close/>
                <a:moveTo>
                  <a:pt x="2016" y="780"/>
                </a:moveTo>
                <a:cubicBezTo>
                  <a:pt x="2014" y="778"/>
                  <a:pt x="2011" y="777"/>
                  <a:pt x="2009" y="776"/>
                </a:cubicBezTo>
                <a:cubicBezTo>
                  <a:pt x="2007" y="776"/>
                  <a:pt x="2006" y="776"/>
                  <a:pt x="2005" y="775"/>
                </a:cubicBezTo>
                <a:cubicBezTo>
                  <a:pt x="2003" y="775"/>
                  <a:pt x="2002" y="775"/>
                  <a:pt x="2001" y="775"/>
                </a:cubicBezTo>
                <a:cubicBezTo>
                  <a:pt x="2001" y="774"/>
                  <a:pt x="1998" y="773"/>
                  <a:pt x="1998" y="774"/>
                </a:cubicBezTo>
                <a:cubicBezTo>
                  <a:pt x="1998" y="775"/>
                  <a:pt x="2000" y="775"/>
                  <a:pt x="2001" y="775"/>
                </a:cubicBezTo>
                <a:cubicBezTo>
                  <a:pt x="2001" y="776"/>
                  <a:pt x="2002" y="776"/>
                  <a:pt x="2002" y="777"/>
                </a:cubicBezTo>
                <a:cubicBezTo>
                  <a:pt x="2003" y="777"/>
                  <a:pt x="2004" y="777"/>
                  <a:pt x="2004" y="778"/>
                </a:cubicBezTo>
                <a:cubicBezTo>
                  <a:pt x="2005" y="778"/>
                  <a:pt x="2005" y="779"/>
                  <a:pt x="2005" y="780"/>
                </a:cubicBezTo>
                <a:cubicBezTo>
                  <a:pt x="2006" y="780"/>
                  <a:pt x="2007" y="781"/>
                  <a:pt x="2007" y="782"/>
                </a:cubicBezTo>
                <a:cubicBezTo>
                  <a:pt x="2007" y="783"/>
                  <a:pt x="2007" y="784"/>
                  <a:pt x="2008" y="785"/>
                </a:cubicBezTo>
                <a:cubicBezTo>
                  <a:pt x="2008" y="785"/>
                  <a:pt x="2010" y="785"/>
                  <a:pt x="2010" y="785"/>
                </a:cubicBezTo>
                <a:cubicBezTo>
                  <a:pt x="2011" y="785"/>
                  <a:pt x="2011" y="786"/>
                  <a:pt x="2012" y="786"/>
                </a:cubicBezTo>
                <a:cubicBezTo>
                  <a:pt x="2013" y="786"/>
                  <a:pt x="2013" y="786"/>
                  <a:pt x="2014" y="786"/>
                </a:cubicBezTo>
                <a:cubicBezTo>
                  <a:pt x="2016" y="786"/>
                  <a:pt x="2017" y="786"/>
                  <a:pt x="2018" y="786"/>
                </a:cubicBezTo>
                <a:cubicBezTo>
                  <a:pt x="2019" y="786"/>
                  <a:pt x="2020" y="785"/>
                  <a:pt x="2020" y="785"/>
                </a:cubicBezTo>
                <a:cubicBezTo>
                  <a:pt x="2020" y="784"/>
                  <a:pt x="2019" y="783"/>
                  <a:pt x="2019" y="783"/>
                </a:cubicBezTo>
                <a:cubicBezTo>
                  <a:pt x="2018" y="782"/>
                  <a:pt x="2018" y="782"/>
                  <a:pt x="2017" y="782"/>
                </a:cubicBezTo>
                <a:cubicBezTo>
                  <a:pt x="2017" y="781"/>
                  <a:pt x="2016" y="781"/>
                  <a:pt x="2016" y="780"/>
                </a:cubicBezTo>
                <a:close/>
                <a:moveTo>
                  <a:pt x="2067" y="848"/>
                </a:moveTo>
                <a:cubicBezTo>
                  <a:pt x="2066" y="847"/>
                  <a:pt x="2066" y="847"/>
                  <a:pt x="2065" y="847"/>
                </a:cubicBezTo>
                <a:cubicBezTo>
                  <a:pt x="2063" y="848"/>
                  <a:pt x="2062" y="849"/>
                  <a:pt x="2061" y="850"/>
                </a:cubicBezTo>
                <a:cubicBezTo>
                  <a:pt x="2061" y="852"/>
                  <a:pt x="2060" y="853"/>
                  <a:pt x="2059" y="854"/>
                </a:cubicBezTo>
                <a:cubicBezTo>
                  <a:pt x="2057" y="855"/>
                  <a:pt x="2057" y="856"/>
                  <a:pt x="2057" y="857"/>
                </a:cubicBezTo>
                <a:cubicBezTo>
                  <a:pt x="2058" y="859"/>
                  <a:pt x="2060" y="858"/>
                  <a:pt x="2061" y="858"/>
                </a:cubicBezTo>
                <a:cubicBezTo>
                  <a:pt x="2062" y="857"/>
                  <a:pt x="2064" y="857"/>
                  <a:pt x="2065" y="856"/>
                </a:cubicBezTo>
                <a:cubicBezTo>
                  <a:pt x="2066" y="856"/>
                  <a:pt x="2066" y="855"/>
                  <a:pt x="2067" y="855"/>
                </a:cubicBezTo>
                <a:cubicBezTo>
                  <a:pt x="2067" y="854"/>
                  <a:pt x="2068" y="854"/>
                  <a:pt x="2068" y="854"/>
                </a:cubicBezTo>
                <a:cubicBezTo>
                  <a:pt x="2069" y="852"/>
                  <a:pt x="2067" y="852"/>
                  <a:pt x="2067" y="850"/>
                </a:cubicBezTo>
                <a:cubicBezTo>
                  <a:pt x="2067" y="849"/>
                  <a:pt x="2067" y="849"/>
                  <a:pt x="2067" y="848"/>
                </a:cubicBezTo>
                <a:close/>
                <a:moveTo>
                  <a:pt x="1777" y="1072"/>
                </a:moveTo>
                <a:cubicBezTo>
                  <a:pt x="1778" y="1072"/>
                  <a:pt x="1779" y="1072"/>
                  <a:pt x="1779" y="1072"/>
                </a:cubicBezTo>
                <a:cubicBezTo>
                  <a:pt x="1780" y="1073"/>
                  <a:pt x="1781" y="1073"/>
                  <a:pt x="1781" y="1073"/>
                </a:cubicBezTo>
                <a:cubicBezTo>
                  <a:pt x="1783" y="1074"/>
                  <a:pt x="1784" y="1074"/>
                  <a:pt x="1786" y="1074"/>
                </a:cubicBezTo>
                <a:cubicBezTo>
                  <a:pt x="1788" y="1076"/>
                  <a:pt x="1790" y="1075"/>
                  <a:pt x="1793" y="1076"/>
                </a:cubicBezTo>
                <a:cubicBezTo>
                  <a:pt x="1794" y="1077"/>
                  <a:pt x="1795" y="1077"/>
                  <a:pt x="1796" y="1077"/>
                </a:cubicBezTo>
                <a:cubicBezTo>
                  <a:pt x="1796" y="1078"/>
                  <a:pt x="1797" y="1078"/>
                  <a:pt x="1797" y="1078"/>
                </a:cubicBezTo>
                <a:cubicBezTo>
                  <a:pt x="1798" y="1079"/>
                  <a:pt x="1799" y="1079"/>
                  <a:pt x="1799" y="1079"/>
                </a:cubicBezTo>
                <a:cubicBezTo>
                  <a:pt x="1800" y="1079"/>
                  <a:pt x="1801" y="1079"/>
                  <a:pt x="1802" y="1080"/>
                </a:cubicBezTo>
                <a:cubicBezTo>
                  <a:pt x="1802" y="1080"/>
                  <a:pt x="1802" y="1080"/>
                  <a:pt x="1802" y="1080"/>
                </a:cubicBezTo>
                <a:cubicBezTo>
                  <a:pt x="1803" y="1080"/>
                  <a:pt x="1803" y="1076"/>
                  <a:pt x="1802" y="1076"/>
                </a:cubicBezTo>
                <a:cubicBezTo>
                  <a:pt x="1802" y="1074"/>
                  <a:pt x="1801" y="1073"/>
                  <a:pt x="1800" y="1072"/>
                </a:cubicBezTo>
                <a:cubicBezTo>
                  <a:pt x="1799" y="1070"/>
                  <a:pt x="1798" y="1069"/>
                  <a:pt x="1797" y="1068"/>
                </a:cubicBezTo>
                <a:cubicBezTo>
                  <a:pt x="1795" y="1066"/>
                  <a:pt x="1793" y="1065"/>
                  <a:pt x="1791" y="1065"/>
                </a:cubicBezTo>
                <a:cubicBezTo>
                  <a:pt x="1789" y="1065"/>
                  <a:pt x="1788" y="1065"/>
                  <a:pt x="1786" y="1065"/>
                </a:cubicBezTo>
                <a:cubicBezTo>
                  <a:pt x="1785" y="1065"/>
                  <a:pt x="1784" y="1065"/>
                  <a:pt x="1783" y="1065"/>
                </a:cubicBezTo>
                <a:cubicBezTo>
                  <a:pt x="1781" y="1066"/>
                  <a:pt x="1781" y="1066"/>
                  <a:pt x="1779" y="1066"/>
                </a:cubicBezTo>
                <a:cubicBezTo>
                  <a:pt x="1779" y="1066"/>
                  <a:pt x="1778" y="1066"/>
                  <a:pt x="1777" y="1067"/>
                </a:cubicBezTo>
                <a:cubicBezTo>
                  <a:pt x="1775" y="1068"/>
                  <a:pt x="1775" y="1071"/>
                  <a:pt x="1777" y="1072"/>
                </a:cubicBezTo>
                <a:close/>
                <a:moveTo>
                  <a:pt x="1840" y="982"/>
                </a:moveTo>
                <a:cubicBezTo>
                  <a:pt x="1841" y="982"/>
                  <a:pt x="1842" y="981"/>
                  <a:pt x="1842" y="981"/>
                </a:cubicBezTo>
                <a:cubicBezTo>
                  <a:pt x="1844" y="980"/>
                  <a:pt x="1845" y="981"/>
                  <a:pt x="1845" y="979"/>
                </a:cubicBezTo>
                <a:cubicBezTo>
                  <a:pt x="1845" y="977"/>
                  <a:pt x="1846" y="975"/>
                  <a:pt x="1845" y="974"/>
                </a:cubicBezTo>
                <a:cubicBezTo>
                  <a:pt x="1845" y="973"/>
                  <a:pt x="1845" y="972"/>
                  <a:pt x="1844" y="973"/>
                </a:cubicBezTo>
                <a:cubicBezTo>
                  <a:pt x="1842" y="974"/>
                  <a:pt x="1842" y="975"/>
                  <a:pt x="1842" y="977"/>
                </a:cubicBezTo>
                <a:cubicBezTo>
                  <a:pt x="1842" y="978"/>
                  <a:pt x="1841" y="979"/>
                  <a:pt x="1840" y="980"/>
                </a:cubicBezTo>
                <a:cubicBezTo>
                  <a:pt x="1840" y="981"/>
                  <a:pt x="1840" y="981"/>
                  <a:pt x="1840" y="982"/>
                </a:cubicBezTo>
                <a:close/>
                <a:moveTo>
                  <a:pt x="1848" y="560"/>
                </a:moveTo>
                <a:cubicBezTo>
                  <a:pt x="1849" y="558"/>
                  <a:pt x="1850" y="558"/>
                  <a:pt x="1851" y="558"/>
                </a:cubicBezTo>
                <a:cubicBezTo>
                  <a:pt x="1852" y="557"/>
                  <a:pt x="1854" y="556"/>
                  <a:pt x="1854" y="554"/>
                </a:cubicBezTo>
                <a:cubicBezTo>
                  <a:pt x="1854" y="553"/>
                  <a:pt x="1853" y="552"/>
                  <a:pt x="1852" y="551"/>
                </a:cubicBezTo>
                <a:cubicBezTo>
                  <a:pt x="1850" y="551"/>
                  <a:pt x="1849" y="552"/>
                  <a:pt x="1847" y="553"/>
                </a:cubicBezTo>
                <a:cubicBezTo>
                  <a:pt x="1845" y="554"/>
                  <a:pt x="1844" y="557"/>
                  <a:pt x="1842" y="559"/>
                </a:cubicBezTo>
                <a:cubicBezTo>
                  <a:pt x="1840" y="560"/>
                  <a:pt x="1839" y="562"/>
                  <a:pt x="1837" y="563"/>
                </a:cubicBezTo>
                <a:cubicBezTo>
                  <a:pt x="1836" y="564"/>
                  <a:pt x="1834" y="565"/>
                  <a:pt x="1833" y="566"/>
                </a:cubicBezTo>
                <a:cubicBezTo>
                  <a:pt x="1832" y="567"/>
                  <a:pt x="1830" y="569"/>
                  <a:pt x="1830" y="570"/>
                </a:cubicBezTo>
                <a:cubicBezTo>
                  <a:pt x="1830" y="573"/>
                  <a:pt x="1836" y="569"/>
                  <a:pt x="1837" y="569"/>
                </a:cubicBezTo>
                <a:cubicBezTo>
                  <a:pt x="1839" y="569"/>
                  <a:pt x="1841" y="569"/>
                  <a:pt x="1842" y="568"/>
                </a:cubicBezTo>
                <a:cubicBezTo>
                  <a:pt x="1843" y="567"/>
                  <a:pt x="1845" y="566"/>
                  <a:pt x="1846" y="564"/>
                </a:cubicBezTo>
                <a:cubicBezTo>
                  <a:pt x="1847" y="563"/>
                  <a:pt x="1847" y="561"/>
                  <a:pt x="1848" y="560"/>
                </a:cubicBezTo>
                <a:close/>
                <a:moveTo>
                  <a:pt x="1715" y="681"/>
                </a:moveTo>
                <a:cubicBezTo>
                  <a:pt x="1717" y="682"/>
                  <a:pt x="1717" y="683"/>
                  <a:pt x="1718" y="685"/>
                </a:cubicBezTo>
                <a:cubicBezTo>
                  <a:pt x="1719" y="686"/>
                  <a:pt x="1719" y="687"/>
                  <a:pt x="1721" y="687"/>
                </a:cubicBezTo>
                <a:cubicBezTo>
                  <a:pt x="1722" y="686"/>
                  <a:pt x="1723" y="684"/>
                  <a:pt x="1723" y="683"/>
                </a:cubicBezTo>
                <a:cubicBezTo>
                  <a:pt x="1722" y="680"/>
                  <a:pt x="1721" y="677"/>
                  <a:pt x="1719" y="675"/>
                </a:cubicBezTo>
                <a:cubicBezTo>
                  <a:pt x="1718" y="674"/>
                  <a:pt x="1718" y="672"/>
                  <a:pt x="1716" y="672"/>
                </a:cubicBezTo>
                <a:cubicBezTo>
                  <a:pt x="1715" y="671"/>
                  <a:pt x="1714" y="671"/>
                  <a:pt x="1712" y="670"/>
                </a:cubicBezTo>
                <a:cubicBezTo>
                  <a:pt x="1712" y="669"/>
                  <a:pt x="1710" y="669"/>
                  <a:pt x="1710" y="671"/>
                </a:cubicBezTo>
                <a:cubicBezTo>
                  <a:pt x="1710" y="672"/>
                  <a:pt x="1710" y="673"/>
                  <a:pt x="1710" y="673"/>
                </a:cubicBezTo>
                <a:cubicBezTo>
                  <a:pt x="1711" y="675"/>
                  <a:pt x="1711" y="677"/>
                  <a:pt x="1712" y="678"/>
                </a:cubicBezTo>
                <a:cubicBezTo>
                  <a:pt x="1712" y="680"/>
                  <a:pt x="1714" y="681"/>
                  <a:pt x="1715" y="681"/>
                </a:cubicBezTo>
                <a:close/>
                <a:moveTo>
                  <a:pt x="1853" y="841"/>
                </a:moveTo>
                <a:cubicBezTo>
                  <a:pt x="1851" y="840"/>
                  <a:pt x="1850" y="841"/>
                  <a:pt x="1848" y="842"/>
                </a:cubicBezTo>
                <a:cubicBezTo>
                  <a:pt x="1847" y="842"/>
                  <a:pt x="1846" y="842"/>
                  <a:pt x="1846" y="844"/>
                </a:cubicBezTo>
                <a:cubicBezTo>
                  <a:pt x="1847" y="844"/>
                  <a:pt x="1848" y="842"/>
                  <a:pt x="1849" y="842"/>
                </a:cubicBezTo>
                <a:cubicBezTo>
                  <a:pt x="1850" y="842"/>
                  <a:pt x="1853" y="842"/>
                  <a:pt x="1853" y="841"/>
                </a:cubicBezTo>
                <a:close/>
                <a:moveTo>
                  <a:pt x="1845" y="548"/>
                </a:moveTo>
                <a:cubicBezTo>
                  <a:pt x="1845" y="547"/>
                  <a:pt x="1846" y="547"/>
                  <a:pt x="1847" y="547"/>
                </a:cubicBezTo>
                <a:cubicBezTo>
                  <a:pt x="1848" y="547"/>
                  <a:pt x="1848" y="548"/>
                  <a:pt x="1849" y="547"/>
                </a:cubicBezTo>
                <a:cubicBezTo>
                  <a:pt x="1851" y="547"/>
                  <a:pt x="1852" y="545"/>
                  <a:pt x="1853" y="545"/>
                </a:cubicBezTo>
                <a:cubicBezTo>
                  <a:pt x="1854" y="545"/>
                  <a:pt x="1855" y="545"/>
                  <a:pt x="1855" y="545"/>
                </a:cubicBezTo>
                <a:cubicBezTo>
                  <a:pt x="1856" y="544"/>
                  <a:pt x="1857" y="544"/>
                  <a:pt x="1857" y="543"/>
                </a:cubicBezTo>
                <a:cubicBezTo>
                  <a:pt x="1858" y="543"/>
                  <a:pt x="1859" y="543"/>
                  <a:pt x="1859" y="542"/>
                </a:cubicBezTo>
                <a:cubicBezTo>
                  <a:pt x="1859" y="542"/>
                  <a:pt x="1860" y="541"/>
                  <a:pt x="1859" y="540"/>
                </a:cubicBezTo>
                <a:cubicBezTo>
                  <a:pt x="1859" y="540"/>
                  <a:pt x="1859" y="540"/>
                  <a:pt x="1858" y="539"/>
                </a:cubicBezTo>
                <a:cubicBezTo>
                  <a:pt x="1858" y="539"/>
                  <a:pt x="1858" y="538"/>
                  <a:pt x="1857" y="538"/>
                </a:cubicBezTo>
                <a:cubicBezTo>
                  <a:pt x="1856" y="537"/>
                  <a:pt x="1855" y="538"/>
                  <a:pt x="1855" y="538"/>
                </a:cubicBezTo>
                <a:cubicBezTo>
                  <a:pt x="1852" y="539"/>
                  <a:pt x="1851" y="541"/>
                  <a:pt x="1849" y="543"/>
                </a:cubicBezTo>
                <a:cubicBezTo>
                  <a:pt x="1847" y="544"/>
                  <a:pt x="1846" y="545"/>
                  <a:pt x="1844" y="546"/>
                </a:cubicBezTo>
                <a:cubicBezTo>
                  <a:pt x="1843" y="546"/>
                  <a:pt x="1841" y="547"/>
                  <a:pt x="1841" y="548"/>
                </a:cubicBezTo>
                <a:cubicBezTo>
                  <a:pt x="1841" y="550"/>
                  <a:pt x="1844" y="548"/>
                  <a:pt x="1845" y="548"/>
                </a:cubicBezTo>
                <a:close/>
                <a:moveTo>
                  <a:pt x="1739" y="672"/>
                </a:moveTo>
                <a:cubicBezTo>
                  <a:pt x="1738" y="671"/>
                  <a:pt x="1737" y="670"/>
                  <a:pt x="1736" y="669"/>
                </a:cubicBezTo>
                <a:cubicBezTo>
                  <a:pt x="1734" y="668"/>
                  <a:pt x="1732" y="668"/>
                  <a:pt x="1731" y="667"/>
                </a:cubicBezTo>
                <a:cubicBezTo>
                  <a:pt x="1730" y="667"/>
                  <a:pt x="1725" y="665"/>
                  <a:pt x="1725" y="667"/>
                </a:cubicBezTo>
                <a:cubicBezTo>
                  <a:pt x="1725" y="667"/>
                  <a:pt x="1726" y="668"/>
                  <a:pt x="1726" y="668"/>
                </a:cubicBezTo>
                <a:cubicBezTo>
                  <a:pt x="1726" y="669"/>
                  <a:pt x="1726" y="670"/>
                  <a:pt x="1726" y="670"/>
                </a:cubicBezTo>
                <a:cubicBezTo>
                  <a:pt x="1727" y="671"/>
                  <a:pt x="1727" y="671"/>
                  <a:pt x="1729" y="672"/>
                </a:cubicBezTo>
                <a:cubicBezTo>
                  <a:pt x="1730" y="672"/>
                  <a:pt x="1731" y="673"/>
                  <a:pt x="1732" y="674"/>
                </a:cubicBezTo>
                <a:cubicBezTo>
                  <a:pt x="1732" y="676"/>
                  <a:pt x="1732" y="677"/>
                  <a:pt x="1732" y="679"/>
                </a:cubicBezTo>
                <a:cubicBezTo>
                  <a:pt x="1733" y="680"/>
                  <a:pt x="1735" y="681"/>
                  <a:pt x="1736" y="680"/>
                </a:cubicBezTo>
                <a:cubicBezTo>
                  <a:pt x="1736" y="680"/>
                  <a:pt x="1737" y="679"/>
                  <a:pt x="1737" y="679"/>
                </a:cubicBezTo>
                <a:cubicBezTo>
                  <a:pt x="1738" y="678"/>
                  <a:pt x="1739" y="678"/>
                  <a:pt x="1739" y="678"/>
                </a:cubicBezTo>
                <a:cubicBezTo>
                  <a:pt x="1740" y="678"/>
                  <a:pt x="1740" y="678"/>
                  <a:pt x="1741" y="677"/>
                </a:cubicBezTo>
                <a:cubicBezTo>
                  <a:pt x="1741" y="676"/>
                  <a:pt x="1741" y="676"/>
                  <a:pt x="1742" y="675"/>
                </a:cubicBezTo>
                <a:cubicBezTo>
                  <a:pt x="1742" y="674"/>
                  <a:pt x="1741" y="673"/>
                  <a:pt x="1739" y="672"/>
                </a:cubicBezTo>
                <a:close/>
                <a:moveTo>
                  <a:pt x="1739" y="681"/>
                </a:moveTo>
                <a:cubicBezTo>
                  <a:pt x="1739" y="682"/>
                  <a:pt x="1738" y="681"/>
                  <a:pt x="1738" y="682"/>
                </a:cubicBezTo>
                <a:cubicBezTo>
                  <a:pt x="1738" y="683"/>
                  <a:pt x="1739" y="683"/>
                  <a:pt x="1740" y="683"/>
                </a:cubicBezTo>
                <a:cubicBezTo>
                  <a:pt x="1741" y="683"/>
                  <a:pt x="1741" y="683"/>
                  <a:pt x="1742" y="682"/>
                </a:cubicBezTo>
                <a:cubicBezTo>
                  <a:pt x="1742" y="682"/>
                  <a:pt x="1743" y="681"/>
                  <a:pt x="1744" y="682"/>
                </a:cubicBezTo>
                <a:cubicBezTo>
                  <a:pt x="1745" y="682"/>
                  <a:pt x="1745" y="683"/>
                  <a:pt x="1746" y="684"/>
                </a:cubicBezTo>
                <a:cubicBezTo>
                  <a:pt x="1747" y="685"/>
                  <a:pt x="1748" y="684"/>
                  <a:pt x="1749" y="683"/>
                </a:cubicBezTo>
                <a:cubicBezTo>
                  <a:pt x="1749" y="682"/>
                  <a:pt x="1752" y="681"/>
                  <a:pt x="1750" y="680"/>
                </a:cubicBezTo>
                <a:cubicBezTo>
                  <a:pt x="1749" y="680"/>
                  <a:pt x="1748" y="680"/>
                  <a:pt x="1748" y="680"/>
                </a:cubicBezTo>
                <a:cubicBezTo>
                  <a:pt x="1747" y="681"/>
                  <a:pt x="1746" y="681"/>
                  <a:pt x="1745" y="680"/>
                </a:cubicBezTo>
                <a:cubicBezTo>
                  <a:pt x="1745" y="680"/>
                  <a:pt x="1744" y="681"/>
                  <a:pt x="1743" y="680"/>
                </a:cubicBezTo>
                <a:cubicBezTo>
                  <a:pt x="1743" y="680"/>
                  <a:pt x="1743" y="678"/>
                  <a:pt x="1742" y="678"/>
                </a:cubicBezTo>
                <a:cubicBezTo>
                  <a:pt x="1741" y="678"/>
                  <a:pt x="1741" y="681"/>
                  <a:pt x="1739" y="681"/>
                </a:cubicBezTo>
                <a:close/>
                <a:moveTo>
                  <a:pt x="1806" y="540"/>
                </a:moveTo>
                <a:cubicBezTo>
                  <a:pt x="1805" y="540"/>
                  <a:pt x="1805" y="540"/>
                  <a:pt x="1804" y="540"/>
                </a:cubicBezTo>
                <a:cubicBezTo>
                  <a:pt x="1803" y="540"/>
                  <a:pt x="1802" y="540"/>
                  <a:pt x="1802" y="540"/>
                </a:cubicBezTo>
                <a:cubicBezTo>
                  <a:pt x="1801" y="541"/>
                  <a:pt x="1801" y="541"/>
                  <a:pt x="1802" y="541"/>
                </a:cubicBezTo>
                <a:cubicBezTo>
                  <a:pt x="1804" y="542"/>
                  <a:pt x="1807" y="541"/>
                  <a:pt x="1809" y="542"/>
                </a:cubicBezTo>
                <a:cubicBezTo>
                  <a:pt x="1810" y="543"/>
                  <a:pt x="1809" y="543"/>
                  <a:pt x="1810" y="544"/>
                </a:cubicBezTo>
                <a:cubicBezTo>
                  <a:pt x="1811" y="545"/>
                  <a:pt x="1811" y="544"/>
                  <a:pt x="1812" y="543"/>
                </a:cubicBezTo>
                <a:cubicBezTo>
                  <a:pt x="1812" y="543"/>
                  <a:pt x="1812" y="543"/>
                  <a:pt x="1812" y="543"/>
                </a:cubicBezTo>
                <a:cubicBezTo>
                  <a:pt x="1812" y="543"/>
                  <a:pt x="1813" y="543"/>
                  <a:pt x="1813" y="543"/>
                </a:cubicBezTo>
                <a:cubicBezTo>
                  <a:pt x="1813" y="544"/>
                  <a:pt x="1813" y="545"/>
                  <a:pt x="1813" y="545"/>
                </a:cubicBezTo>
                <a:cubicBezTo>
                  <a:pt x="1813" y="546"/>
                  <a:pt x="1814" y="546"/>
                  <a:pt x="1815" y="546"/>
                </a:cubicBezTo>
                <a:cubicBezTo>
                  <a:pt x="1815" y="546"/>
                  <a:pt x="1816" y="547"/>
                  <a:pt x="1816" y="547"/>
                </a:cubicBezTo>
                <a:cubicBezTo>
                  <a:pt x="1816" y="547"/>
                  <a:pt x="1818" y="547"/>
                  <a:pt x="1818" y="547"/>
                </a:cubicBezTo>
                <a:cubicBezTo>
                  <a:pt x="1818" y="546"/>
                  <a:pt x="1817" y="545"/>
                  <a:pt x="1817" y="545"/>
                </a:cubicBezTo>
                <a:cubicBezTo>
                  <a:pt x="1817" y="545"/>
                  <a:pt x="1815" y="544"/>
                  <a:pt x="1816" y="543"/>
                </a:cubicBezTo>
                <a:cubicBezTo>
                  <a:pt x="1816" y="542"/>
                  <a:pt x="1817" y="541"/>
                  <a:pt x="1818" y="542"/>
                </a:cubicBezTo>
                <a:cubicBezTo>
                  <a:pt x="1819" y="542"/>
                  <a:pt x="1819" y="543"/>
                  <a:pt x="1820" y="543"/>
                </a:cubicBezTo>
                <a:cubicBezTo>
                  <a:pt x="1821" y="543"/>
                  <a:pt x="1822" y="542"/>
                  <a:pt x="1823" y="542"/>
                </a:cubicBezTo>
                <a:cubicBezTo>
                  <a:pt x="1824" y="541"/>
                  <a:pt x="1825" y="541"/>
                  <a:pt x="1827" y="541"/>
                </a:cubicBezTo>
                <a:cubicBezTo>
                  <a:pt x="1828" y="541"/>
                  <a:pt x="1830" y="541"/>
                  <a:pt x="1831" y="540"/>
                </a:cubicBezTo>
                <a:cubicBezTo>
                  <a:pt x="1832" y="538"/>
                  <a:pt x="1831" y="537"/>
                  <a:pt x="1830" y="537"/>
                </a:cubicBezTo>
                <a:cubicBezTo>
                  <a:pt x="1828" y="536"/>
                  <a:pt x="1826" y="535"/>
                  <a:pt x="1825" y="536"/>
                </a:cubicBezTo>
                <a:cubicBezTo>
                  <a:pt x="1822" y="536"/>
                  <a:pt x="1820" y="539"/>
                  <a:pt x="1817" y="538"/>
                </a:cubicBezTo>
                <a:cubicBezTo>
                  <a:pt x="1816" y="538"/>
                  <a:pt x="1814" y="537"/>
                  <a:pt x="1813" y="537"/>
                </a:cubicBezTo>
                <a:cubicBezTo>
                  <a:pt x="1811" y="536"/>
                  <a:pt x="1810" y="536"/>
                  <a:pt x="1809" y="536"/>
                </a:cubicBezTo>
                <a:cubicBezTo>
                  <a:pt x="1808" y="536"/>
                  <a:pt x="1807" y="536"/>
                  <a:pt x="1807" y="537"/>
                </a:cubicBezTo>
                <a:cubicBezTo>
                  <a:pt x="1807" y="538"/>
                  <a:pt x="1808" y="538"/>
                  <a:pt x="1808" y="539"/>
                </a:cubicBezTo>
                <a:cubicBezTo>
                  <a:pt x="1808" y="540"/>
                  <a:pt x="1807" y="540"/>
                  <a:pt x="1806" y="540"/>
                </a:cubicBezTo>
                <a:close/>
                <a:moveTo>
                  <a:pt x="1814" y="810"/>
                </a:moveTo>
                <a:cubicBezTo>
                  <a:pt x="1815" y="811"/>
                  <a:pt x="1815" y="812"/>
                  <a:pt x="1816" y="813"/>
                </a:cubicBezTo>
                <a:cubicBezTo>
                  <a:pt x="1817" y="814"/>
                  <a:pt x="1819" y="814"/>
                  <a:pt x="1820" y="815"/>
                </a:cubicBezTo>
                <a:cubicBezTo>
                  <a:pt x="1820" y="816"/>
                  <a:pt x="1820" y="817"/>
                  <a:pt x="1821" y="817"/>
                </a:cubicBezTo>
                <a:cubicBezTo>
                  <a:pt x="1822" y="818"/>
                  <a:pt x="1823" y="815"/>
                  <a:pt x="1824" y="815"/>
                </a:cubicBezTo>
                <a:cubicBezTo>
                  <a:pt x="1824" y="814"/>
                  <a:pt x="1825" y="814"/>
                  <a:pt x="1825" y="813"/>
                </a:cubicBezTo>
                <a:cubicBezTo>
                  <a:pt x="1826" y="813"/>
                  <a:pt x="1826" y="812"/>
                  <a:pt x="1826" y="811"/>
                </a:cubicBezTo>
                <a:cubicBezTo>
                  <a:pt x="1827" y="808"/>
                  <a:pt x="1828" y="806"/>
                  <a:pt x="1830" y="803"/>
                </a:cubicBezTo>
                <a:cubicBezTo>
                  <a:pt x="1830" y="803"/>
                  <a:pt x="1831" y="802"/>
                  <a:pt x="1831" y="802"/>
                </a:cubicBezTo>
                <a:cubicBezTo>
                  <a:pt x="1832" y="801"/>
                  <a:pt x="1832" y="800"/>
                  <a:pt x="1832" y="800"/>
                </a:cubicBezTo>
                <a:cubicBezTo>
                  <a:pt x="1833" y="798"/>
                  <a:pt x="1833" y="797"/>
                  <a:pt x="1832" y="795"/>
                </a:cubicBezTo>
                <a:cubicBezTo>
                  <a:pt x="1831" y="794"/>
                  <a:pt x="1830" y="793"/>
                  <a:pt x="1829" y="792"/>
                </a:cubicBezTo>
                <a:cubicBezTo>
                  <a:pt x="1828" y="791"/>
                  <a:pt x="1828" y="790"/>
                  <a:pt x="1826" y="790"/>
                </a:cubicBezTo>
                <a:cubicBezTo>
                  <a:pt x="1825" y="790"/>
                  <a:pt x="1824" y="791"/>
                  <a:pt x="1822" y="791"/>
                </a:cubicBezTo>
                <a:cubicBezTo>
                  <a:pt x="1822" y="790"/>
                  <a:pt x="1821" y="790"/>
                  <a:pt x="1821" y="789"/>
                </a:cubicBezTo>
                <a:cubicBezTo>
                  <a:pt x="1820" y="789"/>
                  <a:pt x="1819" y="790"/>
                  <a:pt x="1819" y="790"/>
                </a:cubicBezTo>
                <a:cubicBezTo>
                  <a:pt x="1818" y="791"/>
                  <a:pt x="1817" y="793"/>
                  <a:pt x="1816" y="794"/>
                </a:cubicBezTo>
                <a:cubicBezTo>
                  <a:pt x="1815" y="795"/>
                  <a:pt x="1814" y="796"/>
                  <a:pt x="1813" y="797"/>
                </a:cubicBezTo>
                <a:cubicBezTo>
                  <a:pt x="1813" y="799"/>
                  <a:pt x="1813" y="800"/>
                  <a:pt x="1812" y="802"/>
                </a:cubicBezTo>
                <a:cubicBezTo>
                  <a:pt x="1812" y="803"/>
                  <a:pt x="1812" y="805"/>
                  <a:pt x="1812" y="807"/>
                </a:cubicBezTo>
                <a:cubicBezTo>
                  <a:pt x="1812" y="808"/>
                  <a:pt x="1813" y="809"/>
                  <a:pt x="1814" y="810"/>
                </a:cubicBezTo>
                <a:close/>
                <a:moveTo>
                  <a:pt x="1817" y="980"/>
                </a:moveTo>
                <a:cubicBezTo>
                  <a:pt x="1818" y="980"/>
                  <a:pt x="1818" y="979"/>
                  <a:pt x="1818" y="978"/>
                </a:cubicBezTo>
                <a:cubicBezTo>
                  <a:pt x="1818" y="978"/>
                  <a:pt x="1819" y="977"/>
                  <a:pt x="1819" y="977"/>
                </a:cubicBezTo>
                <a:cubicBezTo>
                  <a:pt x="1820" y="976"/>
                  <a:pt x="1822" y="976"/>
                  <a:pt x="1822" y="974"/>
                </a:cubicBezTo>
                <a:cubicBezTo>
                  <a:pt x="1821" y="974"/>
                  <a:pt x="1817" y="976"/>
                  <a:pt x="1816" y="977"/>
                </a:cubicBezTo>
                <a:cubicBezTo>
                  <a:pt x="1816" y="978"/>
                  <a:pt x="1816" y="982"/>
                  <a:pt x="1817" y="980"/>
                </a:cubicBezTo>
                <a:close/>
                <a:moveTo>
                  <a:pt x="2372" y="11"/>
                </a:moveTo>
                <a:cubicBezTo>
                  <a:pt x="2374" y="12"/>
                  <a:pt x="2376" y="11"/>
                  <a:pt x="2377" y="12"/>
                </a:cubicBezTo>
                <a:cubicBezTo>
                  <a:pt x="2379" y="13"/>
                  <a:pt x="2381" y="13"/>
                  <a:pt x="2383" y="13"/>
                </a:cubicBezTo>
                <a:cubicBezTo>
                  <a:pt x="2384" y="13"/>
                  <a:pt x="2386" y="13"/>
                  <a:pt x="2387" y="13"/>
                </a:cubicBezTo>
                <a:cubicBezTo>
                  <a:pt x="2390" y="13"/>
                  <a:pt x="2392" y="13"/>
                  <a:pt x="2394" y="14"/>
                </a:cubicBezTo>
                <a:cubicBezTo>
                  <a:pt x="2396" y="14"/>
                  <a:pt x="2399" y="14"/>
                  <a:pt x="2401" y="14"/>
                </a:cubicBezTo>
                <a:cubicBezTo>
                  <a:pt x="2403" y="15"/>
                  <a:pt x="2405" y="15"/>
                  <a:pt x="2408" y="16"/>
                </a:cubicBezTo>
                <a:cubicBezTo>
                  <a:pt x="2408" y="16"/>
                  <a:pt x="2412" y="17"/>
                  <a:pt x="2412" y="16"/>
                </a:cubicBezTo>
                <a:cubicBezTo>
                  <a:pt x="2412" y="16"/>
                  <a:pt x="2409" y="14"/>
                  <a:pt x="2409" y="13"/>
                </a:cubicBezTo>
                <a:cubicBezTo>
                  <a:pt x="2407" y="12"/>
                  <a:pt x="2405" y="12"/>
                  <a:pt x="2403" y="11"/>
                </a:cubicBezTo>
                <a:cubicBezTo>
                  <a:pt x="2402" y="10"/>
                  <a:pt x="2400" y="9"/>
                  <a:pt x="2399" y="9"/>
                </a:cubicBezTo>
                <a:cubicBezTo>
                  <a:pt x="2395" y="8"/>
                  <a:pt x="2391" y="8"/>
                  <a:pt x="2388" y="6"/>
                </a:cubicBezTo>
                <a:cubicBezTo>
                  <a:pt x="2384" y="5"/>
                  <a:pt x="2381" y="3"/>
                  <a:pt x="2378" y="2"/>
                </a:cubicBezTo>
                <a:cubicBezTo>
                  <a:pt x="2377" y="1"/>
                  <a:pt x="2375" y="0"/>
                  <a:pt x="2374" y="0"/>
                </a:cubicBezTo>
                <a:cubicBezTo>
                  <a:pt x="2372" y="1"/>
                  <a:pt x="2370" y="2"/>
                  <a:pt x="2369" y="4"/>
                </a:cubicBezTo>
                <a:cubicBezTo>
                  <a:pt x="2367" y="6"/>
                  <a:pt x="2368" y="7"/>
                  <a:pt x="2369" y="9"/>
                </a:cubicBezTo>
                <a:cubicBezTo>
                  <a:pt x="2370" y="10"/>
                  <a:pt x="2371" y="11"/>
                  <a:pt x="2372" y="11"/>
                </a:cubicBezTo>
                <a:close/>
                <a:moveTo>
                  <a:pt x="1573" y="35"/>
                </a:moveTo>
                <a:cubicBezTo>
                  <a:pt x="1576" y="36"/>
                  <a:pt x="1579" y="36"/>
                  <a:pt x="1582" y="38"/>
                </a:cubicBezTo>
                <a:cubicBezTo>
                  <a:pt x="1583" y="38"/>
                  <a:pt x="1583" y="38"/>
                  <a:pt x="1584" y="39"/>
                </a:cubicBezTo>
                <a:cubicBezTo>
                  <a:pt x="1585" y="39"/>
                  <a:pt x="1585" y="40"/>
                  <a:pt x="1586" y="40"/>
                </a:cubicBezTo>
                <a:cubicBezTo>
                  <a:pt x="1588" y="40"/>
                  <a:pt x="1589" y="39"/>
                  <a:pt x="1589" y="37"/>
                </a:cubicBezTo>
                <a:cubicBezTo>
                  <a:pt x="1590" y="36"/>
                  <a:pt x="1591" y="35"/>
                  <a:pt x="1593" y="34"/>
                </a:cubicBezTo>
                <a:cubicBezTo>
                  <a:pt x="1594" y="34"/>
                  <a:pt x="1595" y="34"/>
                  <a:pt x="1596" y="34"/>
                </a:cubicBezTo>
                <a:cubicBezTo>
                  <a:pt x="1596" y="34"/>
                  <a:pt x="1596" y="33"/>
                  <a:pt x="1597" y="33"/>
                </a:cubicBezTo>
                <a:cubicBezTo>
                  <a:pt x="1597" y="33"/>
                  <a:pt x="1598" y="33"/>
                  <a:pt x="1598" y="33"/>
                </a:cubicBezTo>
                <a:cubicBezTo>
                  <a:pt x="1600" y="33"/>
                  <a:pt x="1601" y="33"/>
                  <a:pt x="1603" y="33"/>
                </a:cubicBezTo>
                <a:cubicBezTo>
                  <a:pt x="1603" y="33"/>
                  <a:pt x="1604" y="32"/>
                  <a:pt x="1605" y="32"/>
                </a:cubicBezTo>
                <a:cubicBezTo>
                  <a:pt x="1606" y="32"/>
                  <a:pt x="1608" y="33"/>
                  <a:pt x="1609" y="34"/>
                </a:cubicBezTo>
                <a:cubicBezTo>
                  <a:pt x="1610" y="34"/>
                  <a:pt x="1611" y="35"/>
                  <a:pt x="1613" y="35"/>
                </a:cubicBezTo>
                <a:cubicBezTo>
                  <a:pt x="1614" y="35"/>
                  <a:pt x="1616" y="34"/>
                  <a:pt x="1617" y="35"/>
                </a:cubicBezTo>
                <a:cubicBezTo>
                  <a:pt x="1616" y="36"/>
                  <a:pt x="1614" y="36"/>
                  <a:pt x="1613" y="36"/>
                </a:cubicBezTo>
                <a:cubicBezTo>
                  <a:pt x="1612" y="37"/>
                  <a:pt x="1610" y="37"/>
                  <a:pt x="1609" y="37"/>
                </a:cubicBezTo>
                <a:cubicBezTo>
                  <a:pt x="1607" y="38"/>
                  <a:pt x="1605" y="39"/>
                  <a:pt x="1602" y="40"/>
                </a:cubicBezTo>
                <a:cubicBezTo>
                  <a:pt x="1601" y="40"/>
                  <a:pt x="1593" y="41"/>
                  <a:pt x="1594" y="43"/>
                </a:cubicBezTo>
                <a:cubicBezTo>
                  <a:pt x="1595" y="45"/>
                  <a:pt x="1596" y="45"/>
                  <a:pt x="1597" y="45"/>
                </a:cubicBezTo>
                <a:cubicBezTo>
                  <a:pt x="1599" y="46"/>
                  <a:pt x="1600" y="47"/>
                  <a:pt x="1601" y="47"/>
                </a:cubicBezTo>
                <a:cubicBezTo>
                  <a:pt x="1605" y="47"/>
                  <a:pt x="1608" y="45"/>
                  <a:pt x="1612" y="45"/>
                </a:cubicBezTo>
                <a:cubicBezTo>
                  <a:pt x="1613" y="44"/>
                  <a:pt x="1615" y="44"/>
                  <a:pt x="1617" y="44"/>
                </a:cubicBezTo>
                <a:cubicBezTo>
                  <a:pt x="1618" y="43"/>
                  <a:pt x="1620" y="42"/>
                  <a:pt x="1622" y="42"/>
                </a:cubicBezTo>
                <a:cubicBezTo>
                  <a:pt x="1626" y="40"/>
                  <a:pt x="1630" y="38"/>
                  <a:pt x="1634" y="38"/>
                </a:cubicBezTo>
                <a:cubicBezTo>
                  <a:pt x="1638" y="37"/>
                  <a:pt x="1641" y="37"/>
                  <a:pt x="1645" y="37"/>
                </a:cubicBezTo>
                <a:cubicBezTo>
                  <a:pt x="1648" y="37"/>
                  <a:pt x="1652" y="38"/>
                  <a:pt x="1656" y="38"/>
                </a:cubicBezTo>
                <a:cubicBezTo>
                  <a:pt x="1659" y="39"/>
                  <a:pt x="1662" y="39"/>
                  <a:pt x="1664" y="41"/>
                </a:cubicBezTo>
                <a:cubicBezTo>
                  <a:pt x="1663" y="41"/>
                  <a:pt x="1662" y="40"/>
                  <a:pt x="1661" y="40"/>
                </a:cubicBezTo>
                <a:cubicBezTo>
                  <a:pt x="1659" y="40"/>
                  <a:pt x="1658" y="40"/>
                  <a:pt x="1657" y="40"/>
                </a:cubicBezTo>
                <a:cubicBezTo>
                  <a:pt x="1653" y="39"/>
                  <a:pt x="1650" y="39"/>
                  <a:pt x="1647" y="39"/>
                </a:cubicBezTo>
                <a:cubicBezTo>
                  <a:pt x="1645" y="39"/>
                  <a:pt x="1643" y="39"/>
                  <a:pt x="1641" y="40"/>
                </a:cubicBezTo>
                <a:cubicBezTo>
                  <a:pt x="1639" y="40"/>
                  <a:pt x="1637" y="40"/>
                  <a:pt x="1635" y="41"/>
                </a:cubicBezTo>
                <a:cubicBezTo>
                  <a:pt x="1633" y="42"/>
                  <a:pt x="1632" y="43"/>
                  <a:pt x="1630" y="44"/>
                </a:cubicBezTo>
                <a:cubicBezTo>
                  <a:pt x="1628" y="45"/>
                  <a:pt x="1625" y="45"/>
                  <a:pt x="1623" y="46"/>
                </a:cubicBezTo>
                <a:cubicBezTo>
                  <a:pt x="1621" y="46"/>
                  <a:pt x="1620" y="47"/>
                  <a:pt x="1618" y="48"/>
                </a:cubicBezTo>
                <a:cubicBezTo>
                  <a:pt x="1616" y="48"/>
                  <a:pt x="1614" y="48"/>
                  <a:pt x="1613" y="49"/>
                </a:cubicBezTo>
                <a:cubicBezTo>
                  <a:pt x="1612" y="50"/>
                  <a:pt x="1616" y="51"/>
                  <a:pt x="1617" y="51"/>
                </a:cubicBezTo>
                <a:cubicBezTo>
                  <a:pt x="1619" y="51"/>
                  <a:pt x="1620" y="51"/>
                  <a:pt x="1622" y="52"/>
                </a:cubicBezTo>
                <a:cubicBezTo>
                  <a:pt x="1623" y="53"/>
                  <a:pt x="1624" y="53"/>
                  <a:pt x="1626" y="53"/>
                </a:cubicBezTo>
                <a:cubicBezTo>
                  <a:pt x="1626" y="53"/>
                  <a:pt x="1630" y="52"/>
                  <a:pt x="1630" y="54"/>
                </a:cubicBezTo>
                <a:cubicBezTo>
                  <a:pt x="1630" y="54"/>
                  <a:pt x="1628" y="54"/>
                  <a:pt x="1628" y="54"/>
                </a:cubicBezTo>
                <a:cubicBezTo>
                  <a:pt x="1627" y="55"/>
                  <a:pt x="1626" y="55"/>
                  <a:pt x="1624" y="55"/>
                </a:cubicBezTo>
                <a:cubicBezTo>
                  <a:pt x="1623" y="55"/>
                  <a:pt x="1622" y="56"/>
                  <a:pt x="1621" y="56"/>
                </a:cubicBezTo>
                <a:cubicBezTo>
                  <a:pt x="1620" y="55"/>
                  <a:pt x="1619" y="55"/>
                  <a:pt x="1617" y="54"/>
                </a:cubicBezTo>
                <a:cubicBezTo>
                  <a:pt x="1617" y="54"/>
                  <a:pt x="1616" y="54"/>
                  <a:pt x="1616" y="54"/>
                </a:cubicBezTo>
                <a:cubicBezTo>
                  <a:pt x="1615" y="54"/>
                  <a:pt x="1614" y="54"/>
                  <a:pt x="1614" y="53"/>
                </a:cubicBezTo>
                <a:cubicBezTo>
                  <a:pt x="1612" y="53"/>
                  <a:pt x="1611" y="53"/>
                  <a:pt x="1609" y="54"/>
                </a:cubicBezTo>
                <a:cubicBezTo>
                  <a:pt x="1608" y="55"/>
                  <a:pt x="1607" y="55"/>
                  <a:pt x="1606" y="55"/>
                </a:cubicBezTo>
                <a:cubicBezTo>
                  <a:pt x="1604" y="56"/>
                  <a:pt x="1604" y="57"/>
                  <a:pt x="1605" y="59"/>
                </a:cubicBezTo>
                <a:cubicBezTo>
                  <a:pt x="1605" y="60"/>
                  <a:pt x="1607" y="60"/>
                  <a:pt x="1608" y="61"/>
                </a:cubicBezTo>
                <a:cubicBezTo>
                  <a:pt x="1609" y="61"/>
                  <a:pt x="1610" y="62"/>
                  <a:pt x="1610" y="63"/>
                </a:cubicBezTo>
                <a:cubicBezTo>
                  <a:pt x="1611" y="63"/>
                  <a:pt x="1612" y="63"/>
                  <a:pt x="1613" y="64"/>
                </a:cubicBezTo>
                <a:cubicBezTo>
                  <a:pt x="1614" y="64"/>
                  <a:pt x="1615" y="65"/>
                  <a:pt x="1617" y="65"/>
                </a:cubicBezTo>
                <a:cubicBezTo>
                  <a:pt x="1619" y="65"/>
                  <a:pt x="1620" y="65"/>
                  <a:pt x="1622" y="65"/>
                </a:cubicBezTo>
                <a:cubicBezTo>
                  <a:pt x="1624" y="65"/>
                  <a:pt x="1625" y="65"/>
                  <a:pt x="1626" y="64"/>
                </a:cubicBezTo>
                <a:cubicBezTo>
                  <a:pt x="1628" y="64"/>
                  <a:pt x="1629" y="63"/>
                  <a:pt x="1631" y="63"/>
                </a:cubicBezTo>
                <a:cubicBezTo>
                  <a:pt x="1634" y="63"/>
                  <a:pt x="1636" y="62"/>
                  <a:pt x="1639" y="62"/>
                </a:cubicBezTo>
                <a:cubicBezTo>
                  <a:pt x="1642" y="62"/>
                  <a:pt x="1645" y="62"/>
                  <a:pt x="1648" y="62"/>
                </a:cubicBezTo>
                <a:cubicBezTo>
                  <a:pt x="1650" y="62"/>
                  <a:pt x="1651" y="62"/>
                  <a:pt x="1653" y="62"/>
                </a:cubicBezTo>
                <a:cubicBezTo>
                  <a:pt x="1654" y="62"/>
                  <a:pt x="1655" y="62"/>
                  <a:pt x="1656" y="62"/>
                </a:cubicBezTo>
                <a:cubicBezTo>
                  <a:pt x="1659" y="63"/>
                  <a:pt x="1663" y="62"/>
                  <a:pt x="1666" y="62"/>
                </a:cubicBezTo>
                <a:cubicBezTo>
                  <a:pt x="1672" y="61"/>
                  <a:pt x="1678" y="62"/>
                  <a:pt x="1684" y="59"/>
                </a:cubicBezTo>
                <a:cubicBezTo>
                  <a:pt x="1687" y="58"/>
                  <a:pt x="1690" y="56"/>
                  <a:pt x="1693" y="54"/>
                </a:cubicBezTo>
                <a:cubicBezTo>
                  <a:pt x="1695" y="53"/>
                  <a:pt x="1698" y="52"/>
                  <a:pt x="1700" y="52"/>
                </a:cubicBezTo>
                <a:cubicBezTo>
                  <a:pt x="1703" y="52"/>
                  <a:pt x="1706" y="52"/>
                  <a:pt x="1709" y="52"/>
                </a:cubicBezTo>
                <a:cubicBezTo>
                  <a:pt x="1711" y="51"/>
                  <a:pt x="1713" y="50"/>
                  <a:pt x="1715" y="50"/>
                </a:cubicBezTo>
                <a:cubicBezTo>
                  <a:pt x="1717" y="50"/>
                  <a:pt x="1720" y="51"/>
                  <a:pt x="1718" y="52"/>
                </a:cubicBezTo>
                <a:cubicBezTo>
                  <a:pt x="1717" y="53"/>
                  <a:pt x="1715" y="53"/>
                  <a:pt x="1713" y="54"/>
                </a:cubicBezTo>
                <a:cubicBezTo>
                  <a:pt x="1711" y="54"/>
                  <a:pt x="1709" y="55"/>
                  <a:pt x="1707" y="55"/>
                </a:cubicBezTo>
                <a:cubicBezTo>
                  <a:pt x="1705" y="56"/>
                  <a:pt x="1703" y="56"/>
                  <a:pt x="1702" y="57"/>
                </a:cubicBezTo>
                <a:cubicBezTo>
                  <a:pt x="1699" y="57"/>
                  <a:pt x="1697" y="59"/>
                  <a:pt x="1695" y="60"/>
                </a:cubicBezTo>
                <a:cubicBezTo>
                  <a:pt x="1694" y="61"/>
                  <a:pt x="1693" y="61"/>
                  <a:pt x="1692" y="61"/>
                </a:cubicBezTo>
                <a:cubicBezTo>
                  <a:pt x="1691" y="62"/>
                  <a:pt x="1689" y="63"/>
                  <a:pt x="1688" y="63"/>
                </a:cubicBezTo>
                <a:cubicBezTo>
                  <a:pt x="1686" y="64"/>
                  <a:pt x="1684" y="64"/>
                  <a:pt x="1682" y="65"/>
                </a:cubicBezTo>
                <a:cubicBezTo>
                  <a:pt x="1676" y="66"/>
                  <a:pt x="1671" y="67"/>
                  <a:pt x="1665" y="67"/>
                </a:cubicBezTo>
                <a:cubicBezTo>
                  <a:pt x="1663" y="67"/>
                  <a:pt x="1660" y="67"/>
                  <a:pt x="1658" y="66"/>
                </a:cubicBezTo>
                <a:cubicBezTo>
                  <a:pt x="1656" y="66"/>
                  <a:pt x="1653" y="65"/>
                  <a:pt x="1651" y="65"/>
                </a:cubicBezTo>
                <a:cubicBezTo>
                  <a:pt x="1646" y="65"/>
                  <a:pt x="1641" y="65"/>
                  <a:pt x="1637" y="66"/>
                </a:cubicBezTo>
                <a:cubicBezTo>
                  <a:pt x="1635" y="66"/>
                  <a:pt x="1632" y="66"/>
                  <a:pt x="1630" y="67"/>
                </a:cubicBezTo>
                <a:cubicBezTo>
                  <a:pt x="1628" y="67"/>
                  <a:pt x="1626" y="67"/>
                  <a:pt x="1624" y="68"/>
                </a:cubicBezTo>
                <a:cubicBezTo>
                  <a:pt x="1623" y="68"/>
                  <a:pt x="1622" y="69"/>
                  <a:pt x="1623" y="71"/>
                </a:cubicBezTo>
                <a:cubicBezTo>
                  <a:pt x="1624" y="72"/>
                  <a:pt x="1626" y="72"/>
                  <a:pt x="1627" y="72"/>
                </a:cubicBezTo>
                <a:cubicBezTo>
                  <a:pt x="1628" y="73"/>
                  <a:pt x="1629" y="73"/>
                  <a:pt x="1630" y="73"/>
                </a:cubicBezTo>
                <a:cubicBezTo>
                  <a:pt x="1630" y="74"/>
                  <a:pt x="1631" y="74"/>
                  <a:pt x="1631" y="75"/>
                </a:cubicBezTo>
                <a:cubicBezTo>
                  <a:pt x="1633" y="76"/>
                  <a:pt x="1635" y="76"/>
                  <a:pt x="1637" y="76"/>
                </a:cubicBezTo>
                <a:cubicBezTo>
                  <a:pt x="1639" y="76"/>
                  <a:pt x="1643" y="77"/>
                  <a:pt x="1645" y="79"/>
                </a:cubicBezTo>
                <a:cubicBezTo>
                  <a:pt x="1647" y="79"/>
                  <a:pt x="1649" y="80"/>
                  <a:pt x="1650" y="80"/>
                </a:cubicBezTo>
                <a:cubicBezTo>
                  <a:pt x="1652" y="81"/>
                  <a:pt x="1653" y="81"/>
                  <a:pt x="1655" y="82"/>
                </a:cubicBezTo>
                <a:cubicBezTo>
                  <a:pt x="1657" y="83"/>
                  <a:pt x="1659" y="83"/>
                  <a:pt x="1661" y="84"/>
                </a:cubicBezTo>
                <a:cubicBezTo>
                  <a:pt x="1663" y="84"/>
                  <a:pt x="1664" y="84"/>
                  <a:pt x="1666" y="84"/>
                </a:cubicBezTo>
                <a:cubicBezTo>
                  <a:pt x="1668" y="84"/>
                  <a:pt x="1669" y="82"/>
                  <a:pt x="1670" y="81"/>
                </a:cubicBezTo>
                <a:cubicBezTo>
                  <a:pt x="1671" y="80"/>
                  <a:pt x="1673" y="78"/>
                  <a:pt x="1674" y="77"/>
                </a:cubicBezTo>
                <a:cubicBezTo>
                  <a:pt x="1677" y="75"/>
                  <a:pt x="1680" y="74"/>
                  <a:pt x="1683" y="72"/>
                </a:cubicBezTo>
                <a:cubicBezTo>
                  <a:pt x="1685" y="69"/>
                  <a:pt x="1688" y="68"/>
                  <a:pt x="1691" y="67"/>
                </a:cubicBezTo>
                <a:cubicBezTo>
                  <a:pt x="1694" y="65"/>
                  <a:pt x="1697" y="64"/>
                  <a:pt x="1700" y="64"/>
                </a:cubicBezTo>
                <a:cubicBezTo>
                  <a:pt x="1701" y="64"/>
                  <a:pt x="1702" y="64"/>
                  <a:pt x="1703" y="64"/>
                </a:cubicBezTo>
                <a:cubicBezTo>
                  <a:pt x="1704" y="64"/>
                  <a:pt x="1704" y="63"/>
                  <a:pt x="1705" y="63"/>
                </a:cubicBezTo>
                <a:cubicBezTo>
                  <a:pt x="1707" y="63"/>
                  <a:pt x="1708" y="62"/>
                  <a:pt x="1710" y="62"/>
                </a:cubicBezTo>
                <a:cubicBezTo>
                  <a:pt x="1711" y="62"/>
                  <a:pt x="1713" y="62"/>
                  <a:pt x="1715" y="62"/>
                </a:cubicBezTo>
                <a:cubicBezTo>
                  <a:pt x="1716" y="62"/>
                  <a:pt x="1717" y="62"/>
                  <a:pt x="1719" y="62"/>
                </a:cubicBezTo>
                <a:cubicBezTo>
                  <a:pt x="1722" y="61"/>
                  <a:pt x="1725" y="61"/>
                  <a:pt x="1728" y="61"/>
                </a:cubicBezTo>
                <a:cubicBezTo>
                  <a:pt x="1735" y="62"/>
                  <a:pt x="1741" y="60"/>
                  <a:pt x="1748" y="59"/>
                </a:cubicBezTo>
                <a:cubicBezTo>
                  <a:pt x="1751" y="58"/>
                  <a:pt x="1754" y="58"/>
                  <a:pt x="1757" y="58"/>
                </a:cubicBezTo>
                <a:cubicBezTo>
                  <a:pt x="1760" y="58"/>
                  <a:pt x="1763" y="57"/>
                  <a:pt x="1766" y="57"/>
                </a:cubicBezTo>
                <a:cubicBezTo>
                  <a:pt x="1764" y="58"/>
                  <a:pt x="1761" y="59"/>
                  <a:pt x="1758" y="59"/>
                </a:cubicBezTo>
                <a:cubicBezTo>
                  <a:pt x="1756" y="59"/>
                  <a:pt x="1753" y="59"/>
                  <a:pt x="1750" y="60"/>
                </a:cubicBezTo>
                <a:cubicBezTo>
                  <a:pt x="1747" y="60"/>
                  <a:pt x="1744" y="61"/>
                  <a:pt x="1741" y="62"/>
                </a:cubicBezTo>
                <a:cubicBezTo>
                  <a:pt x="1738" y="62"/>
                  <a:pt x="1735" y="62"/>
                  <a:pt x="1732" y="62"/>
                </a:cubicBezTo>
                <a:cubicBezTo>
                  <a:pt x="1729" y="62"/>
                  <a:pt x="1726" y="63"/>
                  <a:pt x="1723" y="63"/>
                </a:cubicBezTo>
                <a:cubicBezTo>
                  <a:pt x="1721" y="64"/>
                  <a:pt x="1719" y="64"/>
                  <a:pt x="1718" y="64"/>
                </a:cubicBezTo>
                <a:cubicBezTo>
                  <a:pt x="1716" y="64"/>
                  <a:pt x="1714" y="64"/>
                  <a:pt x="1713" y="64"/>
                </a:cubicBezTo>
                <a:cubicBezTo>
                  <a:pt x="1711" y="64"/>
                  <a:pt x="1709" y="66"/>
                  <a:pt x="1707" y="66"/>
                </a:cubicBezTo>
                <a:cubicBezTo>
                  <a:pt x="1705" y="66"/>
                  <a:pt x="1703" y="66"/>
                  <a:pt x="1701" y="67"/>
                </a:cubicBezTo>
                <a:cubicBezTo>
                  <a:pt x="1699" y="67"/>
                  <a:pt x="1698" y="68"/>
                  <a:pt x="1696" y="70"/>
                </a:cubicBezTo>
                <a:cubicBezTo>
                  <a:pt x="1695" y="71"/>
                  <a:pt x="1694" y="72"/>
                  <a:pt x="1692" y="73"/>
                </a:cubicBezTo>
                <a:cubicBezTo>
                  <a:pt x="1690" y="74"/>
                  <a:pt x="1689" y="75"/>
                  <a:pt x="1688" y="76"/>
                </a:cubicBezTo>
                <a:cubicBezTo>
                  <a:pt x="1686" y="77"/>
                  <a:pt x="1683" y="78"/>
                  <a:pt x="1682" y="79"/>
                </a:cubicBezTo>
                <a:cubicBezTo>
                  <a:pt x="1680" y="81"/>
                  <a:pt x="1679" y="82"/>
                  <a:pt x="1679" y="84"/>
                </a:cubicBezTo>
                <a:cubicBezTo>
                  <a:pt x="1680" y="85"/>
                  <a:pt x="1681" y="85"/>
                  <a:pt x="1683" y="86"/>
                </a:cubicBezTo>
                <a:cubicBezTo>
                  <a:pt x="1685" y="87"/>
                  <a:pt x="1689" y="87"/>
                  <a:pt x="1692" y="88"/>
                </a:cubicBezTo>
                <a:cubicBezTo>
                  <a:pt x="1693" y="88"/>
                  <a:pt x="1695" y="88"/>
                  <a:pt x="1696" y="88"/>
                </a:cubicBezTo>
                <a:cubicBezTo>
                  <a:pt x="1697" y="87"/>
                  <a:pt x="1698" y="85"/>
                  <a:pt x="1699" y="86"/>
                </a:cubicBezTo>
                <a:cubicBezTo>
                  <a:pt x="1699" y="86"/>
                  <a:pt x="1697" y="86"/>
                  <a:pt x="1697" y="87"/>
                </a:cubicBezTo>
                <a:cubicBezTo>
                  <a:pt x="1698" y="88"/>
                  <a:pt x="1701" y="88"/>
                  <a:pt x="1702" y="88"/>
                </a:cubicBezTo>
                <a:cubicBezTo>
                  <a:pt x="1703" y="88"/>
                  <a:pt x="1705" y="88"/>
                  <a:pt x="1706" y="88"/>
                </a:cubicBezTo>
                <a:cubicBezTo>
                  <a:pt x="1710" y="89"/>
                  <a:pt x="1714" y="88"/>
                  <a:pt x="1719" y="88"/>
                </a:cubicBezTo>
                <a:cubicBezTo>
                  <a:pt x="1720" y="88"/>
                  <a:pt x="1722" y="88"/>
                  <a:pt x="1724" y="88"/>
                </a:cubicBezTo>
                <a:cubicBezTo>
                  <a:pt x="1725" y="88"/>
                  <a:pt x="1726" y="88"/>
                  <a:pt x="1727" y="88"/>
                </a:cubicBezTo>
                <a:cubicBezTo>
                  <a:pt x="1728" y="88"/>
                  <a:pt x="1729" y="88"/>
                  <a:pt x="1730" y="88"/>
                </a:cubicBezTo>
                <a:cubicBezTo>
                  <a:pt x="1731" y="89"/>
                  <a:pt x="1733" y="89"/>
                  <a:pt x="1735" y="88"/>
                </a:cubicBezTo>
                <a:cubicBezTo>
                  <a:pt x="1738" y="87"/>
                  <a:pt x="1741" y="86"/>
                  <a:pt x="1740" y="82"/>
                </a:cubicBezTo>
                <a:cubicBezTo>
                  <a:pt x="1740" y="82"/>
                  <a:pt x="1739" y="81"/>
                  <a:pt x="1739" y="80"/>
                </a:cubicBezTo>
                <a:cubicBezTo>
                  <a:pt x="1739" y="79"/>
                  <a:pt x="1741" y="78"/>
                  <a:pt x="1742" y="77"/>
                </a:cubicBezTo>
                <a:cubicBezTo>
                  <a:pt x="1743" y="77"/>
                  <a:pt x="1745" y="76"/>
                  <a:pt x="1746" y="76"/>
                </a:cubicBezTo>
                <a:cubicBezTo>
                  <a:pt x="1747" y="75"/>
                  <a:pt x="1749" y="74"/>
                  <a:pt x="1750" y="74"/>
                </a:cubicBezTo>
                <a:cubicBezTo>
                  <a:pt x="1751" y="73"/>
                  <a:pt x="1752" y="74"/>
                  <a:pt x="1751" y="75"/>
                </a:cubicBezTo>
                <a:cubicBezTo>
                  <a:pt x="1751" y="76"/>
                  <a:pt x="1749" y="76"/>
                  <a:pt x="1748" y="77"/>
                </a:cubicBezTo>
                <a:cubicBezTo>
                  <a:pt x="1747" y="77"/>
                  <a:pt x="1745" y="77"/>
                  <a:pt x="1745" y="79"/>
                </a:cubicBezTo>
                <a:cubicBezTo>
                  <a:pt x="1744" y="80"/>
                  <a:pt x="1747" y="80"/>
                  <a:pt x="1748" y="80"/>
                </a:cubicBezTo>
                <a:cubicBezTo>
                  <a:pt x="1750" y="80"/>
                  <a:pt x="1751" y="80"/>
                  <a:pt x="1753" y="80"/>
                </a:cubicBezTo>
                <a:cubicBezTo>
                  <a:pt x="1756" y="80"/>
                  <a:pt x="1759" y="79"/>
                  <a:pt x="1761" y="78"/>
                </a:cubicBezTo>
                <a:cubicBezTo>
                  <a:pt x="1763" y="77"/>
                  <a:pt x="1765" y="77"/>
                  <a:pt x="1767" y="77"/>
                </a:cubicBezTo>
                <a:cubicBezTo>
                  <a:pt x="1768" y="77"/>
                  <a:pt x="1770" y="76"/>
                  <a:pt x="1771" y="75"/>
                </a:cubicBezTo>
                <a:cubicBezTo>
                  <a:pt x="1773" y="75"/>
                  <a:pt x="1774" y="74"/>
                  <a:pt x="1775" y="75"/>
                </a:cubicBezTo>
                <a:cubicBezTo>
                  <a:pt x="1776" y="75"/>
                  <a:pt x="1777" y="75"/>
                  <a:pt x="1777" y="75"/>
                </a:cubicBezTo>
                <a:cubicBezTo>
                  <a:pt x="1778" y="75"/>
                  <a:pt x="1779" y="74"/>
                  <a:pt x="1779" y="74"/>
                </a:cubicBezTo>
                <a:cubicBezTo>
                  <a:pt x="1781" y="74"/>
                  <a:pt x="1779" y="76"/>
                  <a:pt x="1778" y="77"/>
                </a:cubicBezTo>
                <a:cubicBezTo>
                  <a:pt x="1777" y="77"/>
                  <a:pt x="1776" y="78"/>
                  <a:pt x="1774" y="79"/>
                </a:cubicBezTo>
                <a:cubicBezTo>
                  <a:pt x="1770" y="80"/>
                  <a:pt x="1766" y="79"/>
                  <a:pt x="1763" y="80"/>
                </a:cubicBezTo>
                <a:cubicBezTo>
                  <a:pt x="1761" y="81"/>
                  <a:pt x="1760" y="81"/>
                  <a:pt x="1758" y="81"/>
                </a:cubicBezTo>
                <a:cubicBezTo>
                  <a:pt x="1757" y="82"/>
                  <a:pt x="1754" y="82"/>
                  <a:pt x="1754" y="83"/>
                </a:cubicBezTo>
                <a:cubicBezTo>
                  <a:pt x="1753" y="85"/>
                  <a:pt x="1753" y="86"/>
                  <a:pt x="1754" y="87"/>
                </a:cubicBezTo>
                <a:cubicBezTo>
                  <a:pt x="1756" y="88"/>
                  <a:pt x="1757" y="88"/>
                  <a:pt x="1759" y="88"/>
                </a:cubicBezTo>
                <a:cubicBezTo>
                  <a:pt x="1763" y="88"/>
                  <a:pt x="1766" y="88"/>
                  <a:pt x="1769" y="87"/>
                </a:cubicBezTo>
                <a:cubicBezTo>
                  <a:pt x="1770" y="87"/>
                  <a:pt x="1772" y="87"/>
                  <a:pt x="1773" y="87"/>
                </a:cubicBezTo>
                <a:cubicBezTo>
                  <a:pt x="1774" y="87"/>
                  <a:pt x="1775" y="86"/>
                  <a:pt x="1776" y="86"/>
                </a:cubicBezTo>
                <a:cubicBezTo>
                  <a:pt x="1777" y="86"/>
                  <a:pt x="1779" y="85"/>
                  <a:pt x="1780" y="85"/>
                </a:cubicBezTo>
                <a:cubicBezTo>
                  <a:pt x="1782" y="85"/>
                  <a:pt x="1785" y="85"/>
                  <a:pt x="1787" y="84"/>
                </a:cubicBezTo>
                <a:cubicBezTo>
                  <a:pt x="1791" y="83"/>
                  <a:pt x="1795" y="82"/>
                  <a:pt x="1799" y="81"/>
                </a:cubicBezTo>
                <a:cubicBezTo>
                  <a:pt x="1803" y="81"/>
                  <a:pt x="1807" y="80"/>
                  <a:pt x="1811" y="78"/>
                </a:cubicBezTo>
                <a:cubicBezTo>
                  <a:pt x="1813" y="77"/>
                  <a:pt x="1815" y="77"/>
                  <a:pt x="1818" y="76"/>
                </a:cubicBezTo>
                <a:cubicBezTo>
                  <a:pt x="1820" y="76"/>
                  <a:pt x="1822" y="76"/>
                  <a:pt x="1824" y="75"/>
                </a:cubicBezTo>
                <a:cubicBezTo>
                  <a:pt x="1826" y="74"/>
                  <a:pt x="1827" y="73"/>
                  <a:pt x="1829" y="71"/>
                </a:cubicBezTo>
                <a:cubicBezTo>
                  <a:pt x="1829" y="70"/>
                  <a:pt x="1830" y="69"/>
                  <a:pt x="1831" y="69"/>
                </a:cubicBezTo>
                <a:cubicBezTo>
                  <a:pt x="1832" y="68"/>
                  <a:pt x="1833" y="68"/>
                  <a:pt x="1834" y="68"/>
                </a:cubicBezTo>
                <a:cubicBezTo>
                  <a:pt x="1835" y="68"/>
                  <a:pt x="1835" y="67"/>
                  <a:pt x="1835" y="66"/>
                </a:cubicBezTo>
                <a:cubicBezTo>
                  <a:pt x="1834" y="65"/>
                  <a:pt x="1834" y="65"/>
                  <a:pt x="1833" y="65"/>
                </a:cubicBezTo>
                <a:cubicBezTo>
                  <a:pt x="1831" y="64"/>
                  <a:pt x="1833" y="63"/>
                  <a:pt x="1834" y="62"/>
                </a:cubicBezTo>
                <a:cubicBezTo>
                  <a:pt x="1835" y="62"/>
                  <a:pt x="1836" y="62"/>
                  <a:pt x="1836" y="61"/>
                </a:cubicBezTo>
                <a:cubicBezTo>
                  <a:pt x="1836" y="61"/>
                  <a:pt x="1835" y="60"/>
                  <a:pt x="1835" y="60"/>
                </a:cubicBezTo>
                <a:cubicBezTo>
                  <a:pt x="1834" y="59"/>
                  <a:pt x="1831" y="59"/>
                  <a:pt x="1831" y="58"/>
                </a:cubicBezTo>
                <a:cubicBezTo>
                  <a:pt x="1833" y="57"/>
                  <a:pt x="1836" y="58"/>
                  <a:pt x="1838" y="60"/>
                </a:cubicBezTo>
                <a:cubicBezTo>
                  <a:pt x="1839" y="61"/>
                  <a:pt x="1840" y="61"/>
                  <a:pt x="1841" y="61"/>
                </a:cubicBezTo>
                <a:cubicBezTo>
                  <a:pt x="1843" y="61"/>
                  <a:pt x="1843" y="60"/>
                  <a:pt x="1844" y="59"/>
                </a:cubicBezTo>
                <a:cubicBezTo>
                  <a:pt x="1844" y="57"/>
                  <a:pt x="1845" y="56"/>
                  <a:pt x="1847" y="55"/>
                </a:cubicBezTo>
                <a:cubicBezTo>
                  <a:pt x="1847" y="55"/>
                  <a:pt x="1848" y="55"/>
                  <a:pt x="1849" y="55"/>
                </a:cubicBezTo>
                <a:cubicBezTo>
                  <a:pt x="1850" y="54"/>
                  <a:pt x="1851" y="54"/>
                  <a:pt x="1852" y="53"/>
                </a:cubicBezTo>
                <a:cubicBezTo>
                  <a:pt x="1853" y="52"/>
                  <a:pt x="1854" y="51"/>
                  <a:pt x="1856" y="50"/>
                </a:cubicBezTo>
                <a:cubicBezTo>
                  <a:pt x="1857" y="50"/>
                  <a:pt x="1858" y="49"/>
                  <a:pt x="1860" y="48"/>
                </a:cubicBezTo>
                <a:cubicBezTo>
                  <a:pt x="1862" y="48"/>
                  <a:pt x="1863" y="48"/>
                  <a:pt x="1865" y="48"/>
                </a:cubicBezTo>
                <a:cubicBezTo>
                  <a:pt x="1867" y="48"/>
                  <a:pt x="1869" y="47"/>
                  <a:pt x="1870" y="46"/>
                </a:cubicBezTo>
                <a:cubicBezTo>
                  <a:pt x="1873" y="45"/>
                  <a:pt x="1876" y="44"/>
                  <a:pt x="1879" y="45"/>
                </a:cubicBezTo>
                <a:cubicBezTo>
                  <a:pt x="1879" y="45"/>
                  <a:pt x="1877" y="46"/>
                  <a:pt x="1876" y="46"/>
                </a:cubicBezTo>
                <a:cubicBezTo>
                  <a:pt x="1874" y="47"/>
                  <a:pt x="1873" y="48"/>
                  <a:pt x="1872" y="49"/>
                </a:cubicBezTo>
                <a:cubicBezTo>
                  <a:pt x="1870" y="49"/>
                  <a:pt x="1868" y="49"/>
                  <a:pt x="1866" y="49"/>
                </a:cubicBezTo>
                <a:cubicBezTo>
                  <a:pt x="1865" y="50"/>
                  <a:pt x="1864" y="51"/>
                  <a:pt x="1862" y="51"/>
                </a:cubicBezTo>
                <a:cubicBezTo>
                  <a:pt x="1860" y="51"/>
                  <a:pt x="1859" y="51"/>
                  <a:pt x="1857" y="51"/>
                </a:cubicBezTo>
                <a:cubicBezTo>
                  <a:pt x="1855" y="52"/>
                  <a:pt x="1857" y="54"/>
                  <a:pt x="1856" y="55"/>
                </a:cubicBezTo>
                <a:cubicBezTo>
                  <a:pt x="1855" y="56"/>
                  <a:pt x="1854" y="57"/>
                  <a:pt x="1852" y="57"/>
                </a:cubicBezTo>
                <a:cubicBezTo>
                  <a:pt x="1851" y="58"/>
                  <a:pt x="1848" y="58"/>
                  <a:pt x="1847" y="59"/>
                </a:cubicBezTo>
                <a:cubicBezTo>
                  <a:pt x="1847" y="60"/>
                  <a:pt x="1846" y="62"/>
                  <a:pt x="1845" y="63"/>
                </a:cubicBezTo>
                <a:cubicBezTo>
                  <a:pt x="1844" y="64"/>
                  <a:pt x="1842" y="63"/>
                  <a:pt x="1841" y="64"/>
                </a:cubicBezTo>
                <a:cubicBezTo>
                  <a:pt x="1840" y="65"/>
                  <a:pt x="1841" y="67"/>
                  <a:pt x="1841" y="68"/>
                </a:cubicBezTo>
                <a:cubicBezTo>
                  <a:pt x="1841" y="70"/>
                  <a:pt x="1840" y="72"/>
                  <a:pt x="1842" y="72"/>
                </a:cubicBezTo>
                <a:cubicBezTo>
                  <a:pt x="1844" y="72"/>
                  <a:pt x="1846" y="71"/>
                  <a:pt x="1848" y="71"/>
                </a:cubicBezTo>
                <a:cubicBezTo>
                  <a:pt x="1849" y="71"/>
                  <a:pt x="1851" y="71"/>
                  <a:pt x="1853" y="71"/>
                </a:cubicBezTo>
                <a:cubicBezTo>
                  <a:pt x="1855" y="70"/>
                  <a:pt x="1857" y="70"/>
                  <a:pt x="1859" y="69"/>
                </a:cubicBezTo>
                <a:cubicBezTo>
                  <a:pt x="1862" y="69"/>
                  <a:pt x="1864" y="69"/>
                  <a:pt x="1867" y="69"/>
                </a:cubicBezTo>
                <a:cubicBezTo>
                  <a:pt x="1869" y="70"/>
                  <a:pt x="1871" y="70"/>
                  <a:pt x="1873" y="70"/>
                </a:cubicBezTo>
                <a:cubicBezTo>
                  <a:pt x="1876" y="71"/>
                  <a:pt x="1878" y="71"/>
                  <a:pt x="1880" y="71"/>
                </a:cubicBezTo>
                <a:cubicBezTo>
                  <a:pt x="1882" y="71"/>
                  <a:pt x="1885" y="70"/>
                  <a:pt x="1887" y="71"/>
                </a:cubicBezTo>
                <a:cubicBezTo>
                  <a:pt x="1888" y="71"/>
                  <a:pt x="1890" y="72"/>
                  <a:pt x="1891" y="72"/>
                </a:cubicBezTo>
                <a:cubicBezTo>
                  <a:pt x="1890" y="72"/>
                  <a:pt x="1889" y="73"/>
                  <a:pt x="1887" y="73"/>
                </a:cubicBezTo>
                <a:cubicBezTo>
                  <a:pt x="1883" y="74"/>
                  <a:pt x="1878" y="73"/>
                  <a:pt x="1873" y="73"/>
                </a:cubicBezTo>
                <a:cubicBezTo>
                  <a:pt x="1870" y="73"/>
                  <a:pt x="1868" y="74"/>
                  <a:pt x="1866" y="74"/>
                </a:cubicBezTo>
                <a:cubicBezTo>
                  <a:pt x="1864" y="74"/>
                  <a:pt x="1863" y="74"/>
                  <a:pt x="1862" y="74"/>
                </a:cubicBezTo>
                <a:cubicBezTo>
                  <a:pt x="1860" y="74"/>
                  <a:pt x="1858" y="75"/>
                  <a:pt x="1857" y="75"/>
                </a:cubicBezTo>
                <a:cubicBezTo>
                  <a:pt x="1855" y="75"/>
                  <a:pt x="1854" y="75"/>
                  <a:pt x="1852" y="76"/>
                </a:cubicBezTo>
                <a:cubicBezTo>
                  <a:pt x="1849" y="76"/>
                  <a:pt x="1846" y="77"/>
                  <a:pt x="1844" y="77"/>
                </a:cubicBezTo>
                <a:cubicBezTo>
                  <a:pt x="1841" y="78"/>
                  <a:pt x="1838" y="79"/>
                  <a:pt x="1834" y="80"/>
                </a:cubicBezTo>
                <a:cubicBezTo>
                  <a:pt x="1833" y="80"/>
                  <a:pt x="1831" y="80"/>
                  <a:pt x="1829" y="81"/>
                </a:cubicBezTo>
                <a:cubicBezTo>
                  <a:pt x="1828" y="81"/>
                  <a:pt x="1826" y="81"/>
                  <a:pt x="1825" y="82"/>
                </a:cubicBezTo>
                <a:cubicBezTo>
                  <a:pt x="1824" y="82"/>
                  <a:pt x="1824" y="82"/>
                  <a:pt x="1823" y="82"/>
                </a:cubicBezTo>
                <a:cubicBezTo>
                  <a:pt x="1822" y="82"/>
                  <a:pt x="1822" y="82"/>
                  <a:pt x="1821" y="83"/>
                </a:cubicBezTo>
                <a:cubicBezTo>
                  <a:pt x="1821" y="83"/>
                  <a:pt x="1820" y="83"/>
                  <a:pt x="1819" y="83"/>
                </a:cubicBezTo>
                <a:cubicBezTo>
                  <a:pt x="1819" y="84"/>
                  <a:pt x="1823" y="85"/>
                  <a:pt x="1823" y="85"/>
                </a:cubicBezTo>
                <a:cubicBezTo>
                  <a:pt x="1825" y="85"/>
                  <a:pt x="1827" y="85"/>
                  <a:pt x="1829" y="85"/>
                </a:cubicBezTo>
                <a:cubicBezTo>
                  <a:pt x="1834" y="84"/>
                  <a:pt x="1839" y="84"/>
                  <a:pt x="1844" y="84"/>
                </a:cubicBezTo>
                <a:cubicBezTo>
                  <a:pt x="1847" y="84"/>
                  <a:pt x="1851" y="84"/>
                  <a:pt x="1854" y="85"/>
                </a:cubicBezTo>
                <a:cubicBezTo>
                  <a:pt x="1854" y="85"/>
                  <a:pt x="1856" y="85"/>
                  <a:pt x="1856" y="85"/>
                </a:cubicBezTo>
                <a:cubicBezTo>
                  <a:pt x="1857" y="86"/>
                  <a:pt x="1856" y="86"/>
                  <a:pt x="1855" y="86"/>
                </a:cubicBezTo>
                <a:cubicBezTo>
                  <a:pt x="1855" y="86"/>
                  <a:pt x="1854" y="86"/>
                  <a:pt x="1853" y="86"/>
                </a:cubicBezTo>
                <a:cubicBezTo>
                  <a:pt x="1851" y="87"/>
                  <a:pt x="1848" y="86"/>
                  <a:pt x="1846" y="86"/>
                </a:cubicBezTo>
                <a:cubicBezTo>
                  <a:pt x="1835" y="86"/>
                  <a:pt x="1825" y="88"/>
                  <a:pt x="1815" y="88"/>
                </a:cubicBezTo>
                <a:cubicBezTo>
                  <a:pt x="1813" y="88"/>
                  <a:pt x="1811" y="89"/>
                  <a:pt x="1809" y="90"/>
                </a:cubicBezTo>
                <a:cubicBezTo>
                  <a:pt x="1807" y="91"/>
                  <a:pt x="1805" y="91"/>
                  <a:pt x="1802" y="91"/>
                </a:cubicBezTo>
                <a:cubicBezTo>
                  <a:pt x="1801" y="92"/>
                  <a:pt x="1800" y="92"/>
                  <a:pt x="1798" y="92"/>
                </a:cubicBezTo>
                <a:cubicBezTo>
                  <a:pt x="1797" y="92"/>
                  <a:pt x="1795" y="93"/>
                  <a:pt x="1793" y="93"/>
                </a:cubicBezTo>
                <a:cubicBezTo>
                  <a:pt x="1791" y="93"/>
                  <a:pt x="1789" y="93"/>
                  <a:pt x="1786" y="93"/>
                </a:cubicBezTo>
                <a:cubicBezTo>
                  <a:pt x="1785" y="93"/>
                  <a:pt x="1784" y="94"/>
                  <a:pt x="1782" y="94"/>
                </a:cubicBezTo>
                <a:cubicBezTo>
                  <a:pt x="1781" y="94"/>
                  <a:pt x="1780" y="94"/>
                  <a:pt x="1779" y="94"/>
                </a:cubicBezTo>
                <a:cubicBezTo>
                  <a:pt x="1775" y="94"/>
                  <a:pt x="1772" y="95"/>
                  <a:pt x="1769" y="95"/>
                </a:cubicBezTo>
                <a:cubicBezTo>
                  <a:pt x="1765" y="96"/>
                  <a:pt x="1761" y="96"/>
                  <a:pt x="1756" y="97"/>
                </a:cubicBezTo>
                <a:cubicBezTo>
                  <a:pt x="1755" y="97"/>
                  <a:pt x="1754" y="97"/>
                  <a:pt x="1753" y="97"/>
                </a:cubicBezTo>
                <a:cubicBezTo>
                  <a:pt x="1752" y="99"/>
                  <a:pt x="1755" y="100"/>
                  <a:pt x="1756" y="101"/>
                </a:cubicBezTo>
                <a:cubicBezTo>
                  <a:pt x="1758" y="102"/>
                  <a:pt x="1760" y="104"/>
                  <a:pt x="1761" y="105"/>
                </a:cubicBezTo>
                <a:cubicBezTo>
                  <a:pt x="1763" y="107"/>
                  <a:pt x="1766" y="109"/>
                  <a:pt x="1769" y="110"/>
                </a:cubicBezTo>
                <a:cubicBezTo>
                  <a:pt x="1771" y="112"/>
                  <a:pt x="1774" y="113"/>
                  <a:pt x="1777" y="114"/>
                </a:cubicBezTo>
                <a:cubicBezTo>
                  <a:pt x="1778" y="114"/>
                  <a:pt x="1780" y="114"/>
                  <a:pt x="1781" y="115"/>
                </a:cubicBezTo>
                <a:cubicBezTo>
                  <a:pt x="1783" y="115"/>
                  <a:pt x="1785" y="115"/>
                  <a:pt x="1786" y="115"/>
                </a:cubicBezTo>
                <a:cubicBezTo>
                  <a:pt x="1787" y="116"/>
                  <a:pt x="1787" y="116"/>
                  <a:pt x="1787" y="117"/>
                </a:cubicBezTo>
                <a:cubicBezTo>
                  <a:pt x="1787" y="117"/>
                  <a:pt x="1785" y="117"/>
                  <a:pt x="1785" y="117"/>
                </a:cubicBezTo>
                <a:cubicBezTo>
                  <a:pt x="1783" y="118"/>
                  <a:pt x="1784" y="120"/>
                  <a:pt x="1785" y="121"/>
                </a:cubicBezTo>
                <a:cubicBezTo>
                  <a:pt x="1785" y="122"/>
                  <a:pt x="1786" y="122"/>
                  <a:pt x="1786" y="123"/>
                </a:cubicBezTo>
                <a:cubicBezTo>
                  <a:pt x="1786" y="124"/>
                  <a:pt x="1786" y="125"/>
                  <a:pt x="1786" y="125"/>
                </a:cubicBezTo>
                <a:cubicBezTo>
                  <a:pt x="1787" y="127"/>
                  <a:pt x="1789" y="127"/>
                  <a:pt x="1790" y="127"/>
                </a:cubicBezTo>
                <a:cubicBezTo>
                  <a:pt x="1792" y="127"/>
                  <a:pt x="1794" y="127"/>
                  <a:pt x="1796" y="128"/>
                </a:cubicBezTo>
                <a:cubicBezTo>
                  <a:pt x="1797" y="129"/>
                  <a:pt x="1799" y="129"/>
                  <a:pt x="1800" y="129"/>
                </a:cubicBezTo>
                <a:cubicBezTo>
                  <a:pt x="1802" y="130"/>
                  <a:pt x="1803" y="130"/>
                  <a:pt x="1805" y="129"/>
                </a:cubicBezTo>
                <a:cubicBezTo>
                  <a:pt x="1807" y="128"/>
                  <a:pt x="1809" y="128"/>
                  <a:pt x="1810" y="128"/>
                </a:cubicBezTo>
                <a:cubicBezTo>
                  <a:pt x="1812" y="127"/>
                  <a:pt x="1813" y="128"/>
                  <a:pt x="1815" y="128"/>
                </a:cubicBezTo>
                <a:cubicBezTo>
                  <a:pt x="1816" y="128"/>
                  <a:pt x="1817" y="128"/>
                  <a:pt x="1818" y="128"/>
                </a:cubicBezTo>
                <a:cubicBezTo>
                  <a:pt x="1818" y="128"/>
                  <a:pt x="1820" y="127"/>
                  <a:pt x="1820" y="128"/>
                </a:cubicBezTo>
                <a:cubicBezTo>
                  <a:pt x="1821" y="128"/>
                  <a:pt x="1818" y="129"/>
                  <a:pt x="1817" y="129"/>
                </a:cubicBezTo>
                <a:cubicBezTo>
                  <a:pt x="1816" y="130"/>
                  <a:pt x="1814" y="130"/>
                  <a:pt x="1813" y="130"/>
                </a:cubicBezTo>
                <a:cubicBezTo>
                  <a:pt x="1809" y="130"/>
                  <a:pt x="1807" y="132"/>
                  <a:pt x="1804" y="133"/>
                </a:cubicBezTo>
                <a:cubicBezTo>
                  <a:pt x="1800" y="133"/>
                  <a:pt x="1797" y="132"/>
                  <a:pt x="1794" y="131"/>
                </a:cubicBezTo>
                <a:cubicBezTo>
                  <a:pt x="1792" y="130"/>
                  <a:pt x="1790" y="130"/>
                  <a:pt x="1789" y="130"/>
                </a:cubicBezTo>
                <a:cubicBezTo>
                  <a:pt x="1787" y="131"/>
                  <a:pt x="1786" y="131"/>
                  <a:pt x="1785" y="132"/>
                </a:cubicBezTo>
                <a:cubicBezTo>
                  <a:pt x="1784" y="132"/>
                  <a:pt x="1782" y="133"/>
                  <a:pt x="1782" y="132"/>
                </a:cubicBezTo>
                <a:cubicBezTo>
                  <a:pt x="1782" y="131"/>
                  <a:pt x="1784" y="130"/>
                  <a:pt x="1783" y="129"/>
                </a:cubicBezTo>
                <a:cubicBezTo>
                  <a:pt x="1783" y="128"/>
                  <a:pt x="1782" y="129"/>
                  <a:pt x="1781" y="128"/>
                </a:cubicBezTo>
                <a:cubicBezTo>
                  <a:pt x="1780" y="128"/>
                  <a:pt x="1779" y="127"/>
                  <a:pt x="1778" y="126"/>
                </a:cubicBezTo>
                <a:cubicBezTo>
                  <a:pt x="1776" y="124"/>
                  <a:pt x="1775" y="121"/>
                  <a:pt x="1772" y="119"/>
                </a:cubicBezTo>
                <a:cubicBezTo>
                  <a:pt x="1771" y="118"/>
                  <a:pt x="1770" y="118"/>
                  <a:pt x="1768" y="117"/>
                </a:cubicBezTo>
                <a:cubicBezTo>
                  <a:pt x="1767" y="116"/>
                  <a:pt x="1766" y="116"/>
                  <a:pt x="1764" y="115"/>
                </a:cubicBezTo>
                <a:cubicBezTo>
                  <a:pt x="1763" y="114"/>
                  <a:pt x="1762" y="113"/>
                  <a:pt x="1760" y="113"/>
                </a:cubicBezTo>
                <a:cubicBezTo>
                  <a:pt x="1757" y="111"/>
                  <a:pt x="1754" y="110"/>
                  <a:pt x="1751" y="109"/>
                </a:cubicBezTo>
                <a:cubicBezTo>
                  <a:pt x="1750" y="108"/>
                  <a:pt x="1748" y="107"/>
                  <a:pt x="1746" y="105"/>
                </a:cubicBezTo>
                <a:cubicBezTo>
                  <a:pt x="1745" y="104"/>
                  <a:pt x="1743" y="103"/>
                  <a:pt x="1742" y="103"/>
                </a:cubicBezTo>
                <a:cubicBezTo>
                  <a:pt x="1740" y="102"/>
                  <a:pt x="1739" y="101"/>
                  <a:pt x="1737" y="101"/>
                </a:cubicBezTo>
                <a:cubicBezTo>
                  <a:pt x="1736" y="100"/>
                  <a:pt x="1734" y="100"/>
                  <a:pt x="1733" y="100"/>
                </a:cubicBezTo>
                <a:cubicBezTo>
                  <a:pt x="1729" y="100"/>
                  <a:pt x="1726" y="100"/>
                  <a:pt x="1722" y="100"/>
                </a:cubicBezTo>
                <a:cubicBezTo>
                  <a:pt x="1719" y="100"/>
                  <a:pt x="1715" y="101"/>
                  <a:pt x="1711" y="101"/>
                </a:cubicBezTo>
                <a:cubicBezTo>
                  <a:pt x="1709" y="101"/>
                  <a:pt x="1707" y="100"/>
                  <a:pt x="1705" y="100"/>
                </a:cubicBezTo>
                <a:cubicBezTo>
                  <a:pt x="1704" y="100"/>
                  <a:pt x="1702" y="99"/>
                  <a:pt x="1700" y="98"/>
                </a:cubicBezTo>
                <a:cubicBezTo>
                  <a:pt x="1697" y="97"/>
                  <a:pt x="1693" y="97"/>
                  <a:pt x="1690" y="97"/>
                </a:cubicBezTo>
                <a:cubicBezTo>
                  <a:pt x="1688" y="98"/>
                  <a:pt x="1686" y="98"/>
                  <a:pt x="1685" y="99"/>
                </a:cubicBezTo>
                <a:cubicBezTo>
                  <a:pt x="1684" y="100"/>
                  <a:pt x="1683" y="101"/>
                  <a:pt x="1682" y="102"/>
                </a:cubicBezTo>
                <a:cubicBezTo>
                  <a:pt x="1680" y="105"/>
                  <a:pt x="1681" y="109"/>
                  <a:pt x="1683" y="110"/>
                </a:cubicBezTo>
                <a:cubicBezTo>
                  <a:pt x="1685" y="113"/>
                  <a:pt x="1688" y="113"/>
                  <a:pt x="1690" y="114"/>
                </a:cubicBezTo>
                <a:cubicBezTo>
                  <a:pt x="1693" y="115"/>
                  <a:pt x="1697" y="114"/>
                  <a:pt x="1700" y="114"/>
                </a:cubicBezTo>
                <a:cubicBezTo>
                  <a:pt x="1701" y="114"/>
                  <a:pt x="1702" y="115"/>
                  <a:pt x="1703" y="116"/>
                </a:cubicBezTo>
                <a:cubicBezTo>
                  <a:pt x="1704" y="117"/>
                  <a:pt x="1706" y="117"/>
                  <a:pt x="1707" y="118"/>
                </a:cubicBezTo>
                <a:cubicBezTo>
                  <a:pt x="1707" y="118"/>
                  <a:pt x="1707" y="118"/>
                  <a:pt x="1707" y="118"/>
                </a:cubicBezTo>
                <a:cubicBezTo>
                  <a:pt x="1706" y="118"/>
                  <a:pt x="1705" y="117"/>
                  <a:pt x="1704" y="117"/>
                </a:cubicBezTo>
                <a:cubicBezTo>
                  <a:pt x="1703" y="117"/>
                  <a:pt x="1702" y="116"/>
                  <a:pt x="1700" y="116"/>
                </a:cubicBezTo>
                <a:cubicBezTo>
                  <a:pt x="1699" y="116"/>
                  <a:pt x="1698" y="115"/>
                  <a:pt x="1697" y="115"/>
                </a:cubicBezTo>
                <a:cubicBezTo>
                  <a:pt x="1695" y="115"/>
                  <a:pt x="1693" y="115"/>
                  <a:pt x="1690" y="115"/>
                </a:cubicBezTo>
                <a:cubicBezTo>
                  <a:pt x="1689" y="115"/>
                  <a:pt x="1688" y="115"/>
                  <a:pt x="1686" y="115"/>
                </a:cubicBezTo>
                <a:cubicBezTo>
                  <a:pt x="1686" y="115"/>
                  <a:pt x="1685" y="115"/>
                  <a:pt x="1684" y="116"/>
                </a:cubicBezTo>
                <a:cubicBezTo>
                  <a:pt x="1684" y="116"/>
                  <a:pt x="1685" y="118"/>
                  <a:pt x="1684" y="118"/>
                </a:cubicBezTo>
                <a:cubicBezTo>
                  <a:pt x="1684" y="120"/>
                  <a:pt x="1684" y="121"/>
                  <a:pt x="1684" y="123"/>
                </a:cubicBezTo>
                <a:cubicBezTo>
                  <a:pt x="1684" y="124"/>
                  <a:pt x="1686" y="125"/>
                  <a:pt x="1687" y="125"/>
                </a:cubicBezTo>
                <a:cubicBezTo>
                  <a:pt x="1688" y="126"/>
                  <a:pt x="1689" y="126"/>
                  <a:pt x="1691" y="126"/>
                </a:cubicBezTo>
                <a:cubicBezTo>
                  <a:pt x="1693" y="126"/>
                  <a:pt x="1694" y="126"/>
                  <a:pt x="1695" y="127"/>
                </a:cubicBezTo>
                <a:cubicBezTo>
                  <a:pt x="1697" y="128"/>
                  <a:pt x="1698" y="127"/>
                  <a:pt x="1700" y="127"/>
                </a:cubicBezTo>
                <a:cubicBezTo>
                  <a:pt x="1703" y="126"/>
                  <a:pt x="1705" y="128"/>
                  <a:pt x="1708" y="129"/>
                </a:cubicBezTo>
                <a:cubicBezTo>
                  <a:pt x="1710" y="129"/>
                  <a:pt x="1711" y="130"/>
                  <a:pt x="1712" y="130"/>
                </a:cubicBezTo>
                <a:cubicBezTo>
                  <a:pt x="1713" y="131"/>
                  <a:pt x="1714" y="132"/>
                  <a:pt x="1715" y="133"/>
                </a:cubicBezTo>
                <a:cubicBezTo>
                  <a:pt x="1716" y="134"/>
                  <a:pt x="1716" y="136"/>
                  <a:pt x="1717" y="136"/>
                </a:cubicBezTo>
                <a:cubicBezTo>
                  <a:pt x="1717" y="138"/>
                  <a:pt x="1719" y="138"/>
                  <a:pt x="1720" y="139"/>
                </a:cubicBezTo>
                <a:cubicBezTo>
                  <a:pt x="1722" y="139"/>
                  <a:pt x="1723" y="140"/>
                  <a:pt x="1724" y="140"/>
                </a:cubicBezTo>
                <a:cubicBezTo>
                  <a:pt x="1725" y="141"/>
                  <a:pt x="1726" y="142"/>
                  <a:pt x="1726" y="143"/>
                </a:cubicBezTo>
                <a:cubicBezTo>
                  <a:pt x="1726" y="144"/>
                  <a:pt x="1727" y="145"/>
                  <a:pt x="1727" y="145"/>
                </a:cubicBezTo>
                <a:cubicBezTo>
                  <a:pt x="1728" y="147"/>
                  <a:pt x="1728" y="149"/>
                  <a:pt x="1729" y="150"/>
                </a:cubicBezTo>
                <a:cubicBezTo>
                  <a:pt x="1730" y="152"/>
                  <a:pt x="1731" y="152"/>
                  <a:pt x="1733" y="151"/>
                </a:cubicBezTo>
                <a:cubicBezTo>
                  <a:pt x="1733" y="151"/>
                  <a:pt x="1736" y="149"/>
                  <a:pt x="1736" y="151"/>
                </a:cubicBezTo>
                <a:cubicBezTo>
                  <a:pt x="1736" y="151"/>
                  <a:pt x="1735" y="151"/>
                  <a:pt x="1735" y="152"/>
                </a:cubicBezTo>
                <a:cubicBezTo>
                  <a:pt x="1735" y="152"/>
                  <a:pt x="1735" y="153"/>
                  <a:pt x="1735" y="153"/>
                </a:cubicBezTo>
                <a:cubicBezTo>
                  <a:pt x="1736" y="154"/>
                  <a:pt x="1736" y="154"/>
                  <a:pt x="1736" y="154"/>
                </a:cubicBezTo>
                <a:cubicBezTo>
                  <a:pt x="1738" y="155"/>
                  <a:pt x="1739" y="155"/>
                  <a:pt x="1740" y="156"/>
                </a:cubicBezTo>
                <a:cubicBezTo>
                  <a:pt x="1742" y="156"/>
                  <a:pt x="1742" y="158"/>
                  <a:pt x="1744" y="158"/>
                </a:cubicBezTo>
                <a:cubicBezTo>
                  <a:pt x="1744" y="158"/>
                  <a:pt x="1746" y="158"/>
                  <a:pt x="1746" y="158"/>
                </a:cubicBezTo>
                <a:cubicBezTo>
                  <a:pt x="1747" y="159"/>
                  <a:pt x="1743" y="159"/>
                  <a:pt x="1742" y="159"/>
                </a:cubicBezTo>
                <a:cubicBezTo>
                  <a:pt x="1742" y="159"/>
                  <a:pt x="1741" y="159"/>
                  <a:pt x="1740" y="158"/>
                </a:cubicBezTo>
                <a:cubicBezTo>
                  <a:pt x="1739" y="158"/>
                  <a:pt x="1738" y="158"/>
                  <a:pt x="1736" y="157"/>
                </a:cubicBezTo>
                <a:cubicBezTo>
                  <a:pt x="1735" y="156"/>
                  <a:pt x="1734" y="156"/>
                  <a:pt x="1733" y="155"/>
                </a:cubicBezTo>
                <a:cubicBezTo>
                  <a:pt x="1731" y="154"/>
                  <a:pt x="1730" y="153"/>
                  <a:pt x="1728" y="153"/>
                </a:cubicBezTo>
                <a:cubicBezTo>
                  <a:pt x="1726" y="153"/>
                  <a:pt x="1724" y="153"/>
                  <a:pt x="1723" y="154"/>
                </a:cubicBezTo>
                <a:cubicBezTo>
                  <a:pt x="1722" y="155"/>
                  <a:pt x="1719" y="155"/>
                  <a:pt x="1719" y="156"/>
                </a:cubicBezTo>
                <a:cubicBezTo>
                  <a:pt x="1719" y="157"/>
                  <a:pt x="1721" y="158"/>
                  <a:pt x="1722" y="158"/>
                </a:cubicBezTo>
                <a:cubicBezTo>
                  <a:pt x="1725" y="160"/>
                  <a:pt x="1727" y="161"/>
                  <a:pt x="1730" y="161"/>
                </a:cubicBezTo>
                <a:cubicBezTo>
                  <a:pt x="1733" y="161"/>
                  <a:pt x="1737" y="161"/>
                  <a:pt x="1740" y="162"/>
                </a:cubicBezTo>
                <a:cubicBezTo>
                  <a:pt x="1743" y="163"/>
                  <a:pt x="1747" y="163"/>
                  <a:pt x="1749" y="162"/>
                </a:cubicBezTo>
                <a:cubicBezTo>
                  <a:pt x="1751" y="162"/>
                  <a:pt x="1752" y="162"/>
                  <a:pt x="1754" y="162"/>
                </a:cubicBezTo>
                <a:cubicBezTo>
                  <a:pt x="1755" y="162"/>
                  <a:pt x="1756" y="162"/>
                  <a:pt x="1758" y="163"/>
                </a:cubicBezTo>
                <a:cubicBezTo>
                  <a:pt x="1759" y="163"/>
                  <a:pt x="1761" y="164"/>
                  <a:pt x="1762" y="164"/>
                </a:cubicBezTo>
                <a:cubicBezTo>
                  <a:pt x="1764" y="165"/>
                  <a:pt x="1765" y="165"/>
                  <a:pt x="1767" y="164"/>
                </a:cubicBezTo>
                <a:cubicBezTo>
                  <a:pt x="1768" y="164"/>
                  <a:pt x="1770" y="164"/>
                  <a:pt x="1771" y="164"/>
                </a:cubicBezTo>
                <a:cubicBezTo>
                  <a:pt x="1774" y="164"/>
                  <a:pt x="1775" y="162"/>
                  <a:pt x="1777" y="161"/>
                </a:cubicBezTo>
                <a:cubicBezTo>
                  <a:pt x="1778" y="160"/>
                  <a:pt x="1779" y="159"/>
                  <a:pt x="1780" y="158"/>
                </a:cubicBezTo>
                <a:cubicBezTo>
                  <a:pt x="1781" y="158"/>
                  <a:pt x="1783" y="158"/>
                  <a:pt x="1784" y="158"/>
                </a:cubicBezTo>
                <a:cubicBezTo>
                  <a:pt x="1784" y="158"/>
                  <a:pt x="1785" y="157"/>
                  <a:pt x="1786" y="157"/>
                </a:cubicBezTo>
                <a:cubicBezTo>
                  <a:pt x="1786" y="157"/>
                  <a:pt x="1786" y="158"/>
                  <a:pt x="1785" y="158"/>
                </a:cubicBezTo>
                <a:cubicBezTo>
                  <a:pt x="1784" y="159"/>
                  <a:pt x="1783" y="160"/>
                  <a:pt x="1782" y="161"/>
                </a:cubicBezTo>
                <a:cubicBezTo>
                  <a:pt x="1782" y="163"/>
                  <a:pt x="1782" y="164"/>
                  <a:pt x="1780" y="165"/>
                </a:cubicBezTo>
                <a:cubicBezTo>
                  <a:pt x="1779" y="166"/>
                  <a:pt x="1778" y="166"/>
                  <a:pt x="1776" y="166"/>
                </a:cubicBezTo>
                <a:cubicBezTo>
                  <a:pt x="1775" y="166"/>
                  <a:pt x="1774" y="166"/>
                  <a:pt x="1773" y="167"/>
                </a:cubicBezTo>
                <a:cubicBezTo>
                  <a:pt x="1772" y="167"/>
                  <a:pt x="1770" y="167"/>
                  <a:pt x="1769" y="167"/>
                </a:cubicBezTo>
                <a:cubicBezTo>
                  <a:pt x="1768" y="167"/>
                  <a:pt x="1767" y="168"/>
                  <a:pt x="1765" y="168"/>
                </a:cubicBezTo>
                <a:cubicBezTo>
                  <a:pt x="1764" y="168"/>
                  <a:pt x="1764" y="167"/>
                  <a:pt x="1763" y="167"/>
                </a:cubicBezTo>
                <a:cubicBezTo>
                  <a:pt x="1762" y="167"/>
                  <a:pt x="1761" y="167"/>
                  <a:pt x="1761" y="167"/>
                </a:cubicBezTo>
                <a:cubicBezTo>
                  <a:pt x="1759" y="167"/>
                  <a:pt x="1757" y="167"/>
                  <a:pt x="1756" y="167"/>
                </a:cubicBezTo>
                <a:cubicBezTo>
                  <a:pt x="1755" y="167"/>
                  <a:pt x="1752" y="166"/>
                  <a:pt x="1752" y="168"/>
                </a:cubicBezTo>
                <a:cubicBezTo>
                  <a:pt x="1752" y="169"/>
                  <a:pt x="1755" y="169"/>
                  <a:pt x="1756" y="170"/>
                </a:cubicBezTo>
                <a:cubicBezTo>
                  <a:pt x="1757" y="170"/>
                  <a:pt x="1758" y="172"/>
                  <a:pt x="1759" y="172"/>
                </a:cubicBezTo>
                <a:cubicBezTo>
                  <a:pt x="1761" y="172"/>
                  <a:pt x="1763" y="172"/>
                  <a:pt x="1764" y="172"/>
                </a:cubicBezTo>
                <a:cubicBezTo>
                  <a:pt x="1765" y="173"/>
                  <a:pt x="1765" y="174"/>
                  <a:pt x="1766" y="175"/>
                </a:cubicBezTo>
                <a:cubicBezTo>
                  <a:pt x="1767" y="176"/>
                  <a:pt x="1769" y="176"/>
                  <a:pt x="1770" y="177"/>
                </a:cubicBezTo>
                <a:cubicBezTo>
                  <a:pt x="1772" y="179"/>
                  <a:pt x="1768" y="178"/>
                  <a:pt x="1767" y="178"/>
                </a:cubicBezTo>
                <a:cubicBezTo>
                  <a:pt x="1766" y="178"/>
                  <a:pt x="1765" y="177"/>
                  <a:pt x="1763" y="176"/>
                </a:cubicBezTo>
                <a:cubicBezTo>
                  <a:pt x="1762" y="175"/>
                  <a:pt x="1761" y="174"/>
                  <a:pt x="1760" y="174"/>
                </a:cubicBezTo>
                <a:cubicBezTo>
                  <a:pt x="1758" y="173"/>
                  <a:pt x="1757" y="173"/>
                  <a:pt x="1755" y="173"/>
                </a:cubicBezTo>
                <a:cubicBezTo>
                  <a:pt x="1752" y="172"/>
                  <a:pt x="1750" y="171"/>
                  <a:pt x="1747" y="169"/>
                </a:cubicBezTo>
                <a:cubicBezTo>
                  <a:pt x="1744" y="168"/>
                  <a:pt x="1740" y="167"/>
                  <a:pt x="1737" y="166"/>
                </a:cubicBezTo>
                <a:cubicBezTo>
                  <a:pt x="1733" y="166"/>
                  <a:pt x="1730" y="167"/>
                  <a:pt x="1726" y="166"/>
                </a:cubicBezTo>
                <a:cubicBezTo>
                  <a:pt x="1723" y="166"/>
                  <a:pt x="1720" y="165"/>
                  <a:pt x="1717" y="164"/>
                </a:cubicBezTo>
                <a:cubicBezTo>
                  <a:pt x="1715" y="164"/>
                  <a:pt x="1714" y="163"/>
                  <a:pt x="1712" y="163"/>
                </a:cubicBezTo>
                <a:cubicBezTo>
                  <a:pt x="1711" y="163"/>
                  <a:pt x="1709" y="163"/>
                  <a:pt x="1708" y="164"/>
                </a:cubicBezTo>
                <a:cubicBezTo>
                  <a:pt x="1707" y="164"/>
                  <a:pt x="1706" y="165"/>
                  <a:pt x="1705" y="165"/>
                </a:cubicBezTo>
                <a:cubicBezTo>
                  <a:pt x="1703" y="166"/>
                  <a:pt x="1702" y="166"/>
                  <a:pt x="1700" y="167"/>
                </a:cubicBezTo>
                <a:cubicBezTo>
                  <a:pt x="1696" y="167"/>
                  <a:pt x="1693" y="168"/>
                  <a:pt x="1689" y="168"/>
                </a:cubicBezTo>
                <a:cubicBezTo>
                  <a:pt x="1685" y="168"/>
                  <a:pt x="1681" y="168"/>
                  <a:pt x="1678" y="170"/>
                </a:cubicBezTo>
                <a:cubicBezTo>
                  <a:pt x="1677" y="171"/>
                  <a:pt x="1675" y="172"/>
                  <a:pt x="1674" y="174"/>
                </a:cubicBezTo>
                <a:cubicBezTo>
                  <a:pt x="1673" y="175"/>
                  <a:pt x="1673" y="177"/>
                  <a:pt x="1672" y="178"/>
                </a:cubicBezTo>
                <a:cubicBezTo>
                  <a:pt x="1671" y="179"/>
                  <a:pt x="1669" y="179"/>
                  <a:pt x="1668" y="180"/>
                </a:cubicBezTo>
                <a:cubicBezTo>
                  <a:pt x="1666" y="181"/>
                  <a:pt x="1665" y="182"/>
                  <a:pt x="1664" y="183"/>
                </a:cubicBezTo>
                <a:cubicBezTo>
                  <a:pt x="1662" y="185"/>
                  <a:pt x="1661" y="189"/>
                  <a:pt x="1662" y="192"/>
                </a:cubicBezTo>
                <a:cubicBezTo>
                  <a:pt x="1662" y="193"/>
                  <a:pt x="1664" y="194"/>
                  <a:pt x="1665" y="195"/>
                </a:cubicBezTo>
                <a:cubicBezTo>
                  <a:pt x="1666" y="195"/>
                  <a:pt x="1669" y="196"/>
                  <a:pt x="1666" y="196"/>
                </a:cubicBezTo>
                <a:cubicBezTo>
                  <a:pt x="1665" y="197"/>
                  <a:pt x="1663" y="196"/>
                  <a:pt x="1662" y="198"/>
                </a:cubicBezTo>
                <a:cubicBezTo>
                  <a:pt x="1661" y="199"/>
                  <a:pt x="1664" y="199"/>
                  <a:pt x="1665" y="199"/>
                </a:cubicBezTo>
                <a:cubicBezTo>
                  <a:pt x="1666" y="199"/>
                  <a:pt x="1668" y="200"/>
                  <a:pt x="1669" y="200"/>
                </a:cubicBezTo>
                <a:cubicBezTo>
                  <a:pt x="1671" y="201"/>
                  <a:pt x="1672" y="200"/>
                  <a:pt x="1673" y="200"/>
                </a:cubicBezTo>
                <a:cubicBezTo>
                  <a:pt x="1675" y="200"/>
                  <a:pt x="1677" y="200"/>
                  <a:pt x="1678" y="200"/>
                </a:cubicBezTo>
                <a:cubicBezTo>
                  <a:pt x="1679" y="200"/>
                  <a:pt x="1679" y="199"/>
                  <a:pt x="1680" y="199"/>
                </a:cubicBezTo>
                <a:cubicBezTo>
                  <a:pt x="1681" y="197"/>
                  <a:pt x="1682" y="195"/>
                  <a:pt x="1685" y="196"/>
                </a:cubicBezTo>
                <a:cubicBezTo>
                  <a:pt x="1686" y="197"/>
                  <a:pt x="1688" y="197"/>
                  <a:pt x="1689" y="196"/>
                </a:cubicBezTo>
                <a:cubicBezTo>
                  <a:pt x="1690" y="195"/>
                  <a:pt x="1691" y="194"/>
                  <a:pt x="1692" y="193"/>
                </a:cubicBezTo>
                <a:cubicBezTo>
                  <a:pt x="1693" y="192"/>
                  <a:pt x="1693" y="192"/>
                  <a:pt x="1694" y="191"/>
                </a:cubicBezTo>
                <a:cubicBezTo>
                  <a:pt x="1694" y="191"/>
                  <a:pt x="1694" y="190"/>
                  <a:pt x="1695" y="189"/>
                </a:cubicBezTo>
                <a:cubicBezTo>
                  <a:pt x="1696" y="189"/>
                  <a:pt x="1696" y="192"/>
                  <a:pt x="1696" y="193"/>
                </a:cubicBezTo>
                <a:cubicBezTo>
                  <a:pt x="1695" y="194"/>
                  <a:pt x="1694" y="195"/>
                  <a:pt x="1693" y="196"/>
                </a:cubicBezTo>
                <a:cubicBezTo>
                  <a:pt x="1692" y="197"/>
                  <a:pt x="1690" y="197"/>
                  <a:pt x="1689" y="198"/>
                </a:cubicBezTo>
                <a:cubicBezTo>
                  <a:pt x="1688" y="199"/>
                  <a:pt x="1687" y="200"/>
                  <a:pt x="1689" y="201"/>
                </a:cubicBezTo>
                <a:cubicBezTo>
                  <a:pt x="1690" y="202"/>
                  <a:pt x="1691" y="202"/>
                  <a:pt x="1693" y="202"/>
                </a:cubicBezTo>
                <a:cubicBezTo>
                  <a:pt x="1696" y="201"/>
                  <a:pt x="1699" y="201"/>
                  <a:pt x="1702" y="201"/>
                </a:cubicBezTo>
                <a:cubicBezTo>
                  <a:pt x="1704" y="200"/>
                  <a:pt x="1705" y="199"/>
                  <a:pt x="1706" y="198"/>
                </a:cubicBezTo>
                <a:cubicBezTo>
                  <a:pt x="1708" y="196"/>
                  <a:pt x="1711" y="195"/>
                  <a:pt x="1713" y="192"/>
                </a:cubicBezTo>
                <a:cubicBezTo>
                  <a:pt x="1715" y="190"/>
                  <a:pt x="1715" y="189"/>
                  <a:pt x="1715" y="186"/>
                </a:cubicBezTo>
                <a:cubicBezTo>
                  <a:pt x="1716" y="186"/>
                  <a:pt x="1716" y="185"/>
                  <a:pt x="1716" y="184"/>
                </a:cubicBezTo>
                <a:cubicBezTo>
                  <a:pt x="1717" y="183"/>
                  <a:pt x="1717" y="183"/>
                  <a:pt x="1718" y="182"/>
                </a:cubicBezTo>
                <a:cubicBezTo>
                  <a:pt x="1718" y="182"/>
                  <a:pt x="1720" y="181"/>
                  <a:pt x="1720" y="181"/>
                </a:cubicBezTo>
                <a:cubicBezTo>
                  <a:pt x="1720" y="182"/>
                  <a:pt x="1718" y="183"/>
                  <a:pt x="1718" y="184"/>
                </a:cubicBezTo>
                <a:cubicBezTo>
                  <a:pt x="1718" y="185"/>
                  <a:pt x="1717" y="187"/>
                  <a:pt x="1718" y="188"/>
                </a:cubicBezTo>
                <a:cubicBezTo>
                  <a:pt x="1718" y="190"/>
                  <a:pt x="1720" y="189"/>
                  <a:pt x="1721" y="189"/>
                </a:cubicBezTo>
                <a:cubicBezTo>
                  <a:pt x="1721" y="190"/>
                  <a:pt x="1718" y="191"/>
                  <a:pt x="1717" y="191"/>
                </a:cubicBezTo>
                <a:cubicBezTo>
                  <a:pt x="1716" y="192"/>
                  <a:pt x="1716" y="193"/>
                  <a:pt x="1715" y="194"/>
                </a:cubicBezTo>
                <a:cubicBezTo>
                  <a:pt x="1715" y="194"/>
                  <a:pt x="1714" y="195"/>
                  <a:pt x="1715" y="195"/>
                </a:cubicBezTo>
                <a:cubicBezTo>
                  <a:pt x="1715" y="196"/>
                  <a:pt x="1716" y="196"/>
                  <a:pt x="1717" y="196"/>
                </a:cubicBezTo>
                <a:cubicBezTo>
                  <a:pt x="1718" y="196"/>
                  <a:pt x="1720" y="196"/>
                  <a:pt x="1722" y="196"/>
                </a:cubicBezTo>
                <a:cubicBezTo>
                  <a:pt x="1724" y="196"/>
                  <a:pt x="1727" y="195"/>
                  <a:pt x="1730" y="197"/>
                </a:cubicBezTo>
                <a:cubicBezTo>
                  <a:pt x="1726" y="196"/>
                  <a:pt x="1722" y="196"/>
                  <a:pt x="1719" y="197"/>
                </a:cubicBezTo>
                <a:cubicBezTo>
                  <a:pt x="1717" y="197"/>
                  <a:pt x="1716" y="198"/>
                  <a:pt x="1714" y="198"/>
                </a:cubicBezTo>
                <a:cubicBezTo>
                  <a:pt x="1713" y="198"/>
                  <a:pt x="1711" y="200"/>
                  <a:pt x="1713" y="201"/>
                </a:cubicBezTo>
                <a:cubicBezTo>
                  <a:pt x="1713" y="201"/>
                  <a:pt x="1714" y="201"/>
                  <a:pt x="1715" y="201"/>
                </a:cubicBezTo>
                <a:cubicBezTo>
                  <a:pt x="1715" y="202"/>
                  <a:pt x="1716" y="202"/>
                  <a:pt x="1717" y="202"/>
                </a:cubicBezTo>
                <a:cubicBezTo>
                  <a:pt x="1718" y="203"/>
                  <a:pt x="1719" y="203"/>
                  <a:pt x="1721" y="203"/>
                </a:cubicBezTo>
                <a:cubicBezTo>
                  <a:pt x="1721" y="203"/>
                  <a:pt x="1721" y="203"/>
                  <a:pt x="1721" y="203"/>
                </a:cubicBezTo>
                <a:cubicBezTo>
                  <a:pt x="1720" y="203"/>
                  <a:pt x="1719" y="203"/>
                  <a:pt x="1718" y="203"/>
                </a:cubicBezTo>
                <a:cubicBezTo>
                  <a:pt x="1717" y="203"/>
                  <a:pt x="1716" y="203"/>
                  <a:pt x="1715" y="202"/>
                </a:cubicBezTo>
                <a:cubicBezTo>
                  <a:pt x="1712" y="202"/>
                  <a:pt x="1708" y="203"/>
                  <a:pt x="1706" y="204"/>
                </a:cubicBezTo>
                <a:cubicBezTo>
                  <a:pt x="1705" y="205"/>
                  <a:pt x="1704" y="206"/>
                  <a:pt x="1702" y="206"/>
                </a:cubicBezTo>
                <a:cubicBezTo>
                  <a:pt x="1702" y="206"/>
                  <a:pt x="1700" y="207"/>
                  <a:pt x="1700" y="207"/>
                </a:cubicBezTo>
                <a:cubicBezTo>
                  <a:pt x="1699" y="209"/>
                  <a:pt x="1705" y="209"/>
                  <a:pt x="1706" y="209"/>
                </a:cubicBezTo>
                <a:cubicBezTo>
                  <a:pt x="1709" y="209"/>
                  <a:pt x="1711" y="208"/>
                  <a:pt x="1714" y="209"/>
                </a:cubicBezTo>
                <a:cubicBezTo>
                  <a:pt x="1716" y="209"/>
                  <a:pt x="1717" y="211"/>
                  <a:pt x="1718" y="210"/>
                </a:cubicBezTo>
                <a:cubicBezTo>
                  <a:pt x="1719" y="210"/>
                  <a:pt x="1721" y="208"/>
                  <a:pt x="1722" y="209"/>
                </a:cubicBezTo>
                <a:cubicBezTo>
                  <a:pt x="1721" y="210"/>
                  <a:pt x="1721" y="210"/>
                  <a:pt x="1720" y="210"/>
                </a:cubicBezTo>
                <a:cubicBezTo>
                  <a:pt x="1719" y="211"/>
                  <a:pt x="1718" y="212"/>
                  <a:pt x="1717" y="212"/>
                </a:cubicBezTo>
                <a:cubicBezTo>
                  <a:pt x="1716" y="211"/>
                  <a:pt x="1716" y="211"/>
                  <a:pt x="1715" y="210"/>
                </a:cubicBezTo>
                <a:cubicBezTo>
                  <a:pt x="1715" y="210"/>
                  <a:pt x="1714" y="210"/>
                  <a:pt x="1713" y="210"/>
                </a:cubicBezTo>
                <a:cubicBezTo>
                  <a:pt x="1712" y="210"/>
                  <a:pt x="1711" y="209"/>
                  <a:pt x="1709" y="210"/>
                </a:cubicBezTo>
                <a:cubicBezTo>
                  <a:pt x="1708" y="210"/>
                  <a:pt x="1707" y="211"/>
                  <a:pt x="1706" y="212"/>
                </a:cubicBezTo>
                <a:cubicBezTo>
                  <a:pt x="1706" y="213"/>
                  <a:pt x="1707" y="214"/>
                  <a:pt x="1708" y="214"/>
                </a:cubicBezTo>
                <a:cubicBezTo>
                  <a:pt x="1709" y="213"/>
                  <a:pt x="1710" y="213"/>
                  <a:pt x="1711" y="214"/>
                </a:cubicBezTo>
                <a:cubicBezTo>
                  <a:pt x="1710" y="216"/>
                  <a:pt x="1704" y="216"/>
                  <a:pt x="1707" y="219"/>
                </a:cubicBezTo>
                <a:cubicBezTo>
                  <a:pt x="1708" y="220"/>
                  <a:pt x="1709" y="220"/>
                  <a:pt x="1711" y="220"/>
                </a:cubicBezTo>
                <a:cubicBezTo>
                  <a:pt x="1712" y="220"/>
                  <a:pt x="1713" y="220"/>
                  <a:pt x="1713" y="221"/>
                </a:cubicBezTo>
                <a:cubicBezTo>
                  <a:pt x="1714" y="221"/>
                  <a:pt x="1714" y="222"/>
                  <a:pt x="1714" y="222"/>
                </a:cubicBezTo>
                <a:cubicBezTo>
                  <a:pt x="1715" y="223"/>
                  <a:pt x="1718" y="223"/>
                  <a:pt x="1719" y="222"/>
                </a:cubicBezTo>
                <a:cubicBezTo>
                  <a:pt x="1720" y="222"/>
                  <a:pt x="1721" y="221"/>
                  <a:pt x="1722" y="221"/>
                </a:cubicBezTo>
                <a:cubicBezTo>
                  <a:pt x="1723" y="223"/>
                  <a:pt x="1717" y="222"/>
                  <a:pt x="1717" y="224"/>
                </a:cubicBezTo>
                <a:cubicBezTo>
                  <a:pt x="1717" y="226"/>
                  <a:pt x="1723" y="225"/>
                  <a:pt x="1724" y="225"/>
                </a:cubicBezTo>
                <a:cubicBezTo>
                  <a:pt x="1725" y="225"/>
                  <a:pt x="1727" y="225"/>
                  <a:pt x="1728" y="226"/>
                </a:cubicBezTo>
                <a:cubicBezTo>
                  <a:pt x="1730" y="226"/>
                  <a:pt x="1731" y="226"/>
                  <a:pt x="1733" y="226"/>
                </a:cubicBezTo>
                <a:cubicBezTo>
                  <a:pt x="1734" y="227"/>
                  <a:pt x="1736" y="227"/>
                  <a:pt x="1737" y="227"/>
                </a:cubicBezTo>
                <a:cubicBezTo>
                  <a:pt x="1740" y="227"/>
                  <a:pt x="1743" y="226"/>
                  <a:pt x="1745" y="224"/>
                </a:cubicBezTo>
                <a:cubicBezTo>
                  <a:pt x="1747" y="222"/>
                  <a:pt x="1749" y="220"/>
                  <a:pt x="1751" y="218"/>
                </a:cubicBezTo>
                <a:cubicBezTo>
                  <a:pt x="1751" y="217"/>
                  <a:pt x="1752" y="217"/>
                  <a:pt x="1752" y="216"/>
                </a:cubicBezTo>
                <a:cubicBezTo>
                  <a:pt x="1753" y="215"/>
                  <a:pt x="1754" y="214"/>
                  <a:pt x="1755" y="213"/>
                </a:cubicBezTo>
                <a:cubicBezTo>
                  <a:pt x="1756" y="212"/>
                  <a:pt x="1757" y="211"/>
                  <a:pt x="1758" y="211"/>
                </a:cubicBezTo>
                <a:cubicBezTo>
                  <a:pt x="1759" y="210"/>
                  <a:pt x="1760" y="210"/>
                  <a:pt x="1760" y="209"/>
                </a:cubicBezTo>
                <a:cubicBezTo>
                  <a:pt x="1761" y="209"/>
                  <a:pt x="1761" y="208"/>
                  <a:pt x="1761" y="207"/>
                </a:cubicBezTo>
                <a:cubicBezTo>
                  <a:pt x="1761" y="206"/>
                  <a:pt x="1760" y="206"/>
                  <a:pt x="1760" y="205"/>
                </a:cubicBezTo>
                <a:cubicBezTo>
                  <a:pt x="1760" y="204"/>
                  <a:pt x="1762" y="203"/>
                  <a:pt x="1763" y="203"/>
                </a:cubicBezTo>
                <a:cubicBezTo>
                  <a:pt x="1763" y="203"/>
                  <a:pt x="1764" y="203"/>
                  <a:pt x="1765" y="203"/>
                </a:cubicBezTo>
                <a:cubicBezTo>
                  <a:pt x="1765" y="202"/>
                  <a:pt x="1766" y="202"/>
                  <a:pt x="1767" y="202"/>
                </a:cubicBezTo>
                <a:cubicBezTo>
                  <a:pt x="1767" y="203"/>
                  <a:pt x="1766" y="203"/>
                  <a:pt x="1766" y="203"/>
                </a:cubicBezTo>
                <a:cubicBezTo>
                  <a:pt x="1765" y="204"/>
                  <a:pt x="1764" y="204"/>
                  <a:pt x="1763" y="205"/>
                </a:cubicBezTo>
                <a:cubicBezTo>
                  <a:pt x="1762" y="207"/>
                  <a:pt x="1763" y="208"/>
                  <a:pt x="1762" y="210"/>
                </a:cubicBezTo>
                <a:cubicBezTo>
                  <a:pt x="1762" y="211"/>
                  <a:pt x="1761" y="212"/>
                  <a:pt x="1760" y="213"/>
                </a:cubicBezTo>
                <a:cubicBezTo>
                  <a:pt x="1759" y="214"/>
                  <a:pt x="1759" y="215"/>
                  <a:pt x="1758" y="216"/>
                </a:cubicBezTo>
                <a:cubicBezTo>
                  <a:pt x="1758" y="217"/>
                  <a:pt x="1757" y="217"/>
                  <a:pt x="1756" y="218"/>
                </a:cubicBezTo>
                <a:cubicBezTo>
                  <a:pt x="1756" y="219"/>
                  <a:pt x="1755" y="219"/>
                  <a:pt x="1754" y="220"/>
                </a:cubicBezTo>
                <a:cubicBezTo>
                  <a:pt x="1753" y="221"/>
                  <a:pt x="1752" y="223"/>
                  <a:pt x="1751" y="224"/>
                </a:cubicBezTo>
                <a:cubicBezTo>
                  <a:pt x="1750" y="225"/>
                  <a:pt x="1748" y="226"/>
                  <a:pt x="1747" y="226"/>
                </a:cubicBezTo>
                <a:cubicBezTo>
                  <a:pt x="1746" y="227"/>
                  <a:pt x="1746" y="227"/>
                  <a:pt x="1745" y="228"/>
                </a:cubicBezTo>
                <a:cubicBezTo>
                  <a:pt x="1743" y="228"/>
                  <a:pt x="1742" y="228"/>
                  <a:pt x="1740" y="229"/>
                </a:cubicBezTo>
                <a:cubicBezTo>
                  <a:pt x="1739" y="229"/>
                  <a:pt x="1739" y="229"/>
                  <a:pt x="1740" y="230"/>
                </a:cubicBezTo>
                <a:cubicBezTo>
                  <a:pt x="1741" y="230"/>
                  <a:pt x="1741" y="230"/>
                  <a:pt x="1741" y="231"/>
                </a:cubicBezTo>
                <a:cubicBezTo>
                  <a:pt x="1742" y="231"/>
                  <a:pt x="1742" y="230"/>
                  <a:pt x="1743" y="231"/>
                </a:cubicBezTo>
                <a:cubicBezTo>
                  <a:pt x="1743" y="231"/>
                  <a:pt x="1743" y="232"/>
                  <a:pt x="1744" y="232"/>
                </a:cubicBezTo>
                <a:cubicBezTo>
                  <a:pt x="1744" y="232"/>
                  <a:pt x="1745" y="232"/>
                  <a:pt x="1745" y="233"/>
                </a:cubicBezTo>
                <a:cubicBezTo>
                  <a:pt x="1743" y="233"/>
                  <a:pt x="1742" y="233"/>
                  <a:pt x="1741" y="232"/>
                </a:cubicBezTo>
                <a:cubicBezTo>
                  <a:pt x="1739" y="232"/>
                  <a:pt x="1738" y="232"/>
                  <a:pt x="1737" y="232"/>
                </a:cubicBezTo>
                <a:cubicBezTo>
                  <a:pt x="1734" y="232"/>
                  <a:pt x="1731" y="232"/>
                  <a:pt x="1729" y="232"/>
                </a:cubicBezTo>
                <a:cubicBezTo>
                  <a:pt x="1728" y="232"/>
                  <a:pt x="1727" y="232"/>
                  <a:pt x="1726" y="232"/>
                </a:cubicBezTo>
                <a:cubicBezTo>
                  <a:pt x="1726" y="232"/>
                  <a:pt x="1725" y="231"/>
                  <a:pt x="1724" y="231"/>
                </a:cubicBezTo>
                <a:cubicBezTo>
                  <a:pt x="1724" y="232"/>
                  <a:pt x="1723" y="232"/>
                  <a:pt x="1723" y="233"/>
                </a:cubicBezTo>
                <a:cubicBezTo>
                  <a:pt x="1722" y="233"/>
                  <a:pt x="1722" y="233"/>
                  <a:pt x="1721" y="234"/>
                </a:cubicBezTo>
                <a:cubicBezTo>
                  <a:pt x="1721" y="234"/>
                  <a:pt x="1721" y="235"/>
                  <a:pt x="1720" y="235"/>
                </a:cubicBezTo>
                <a:cubicBezTo>
                  <a:pt x="1719" y="235"/>
                  <a:pt x="1718" y="234"/>
                  <a:pt x="1718" y="234"/>
                </a:cubicBezTo>
                <a:cubicBezTo>
                  <a:pt x="1716" y="233"/>
                  <a:pt x="1715" y="232"/>
                  <a:pt x="1712" y="232"/>
                </a:cubicBezTo>
                <a:cubicBezTo>
                  <a:pt x="1711" y="232"/>
                  <a:pt x="1709" y="232"/>
                  <a:pt x="1707" y="232"/>
                </a:cubicBezTo>
                <a:cubicBezTo>
                  <a:pt x="1706" y="232"/>
                  <a:pt x="1705" y="231"/>
                  <a:pt x="1704" y="230"/>
                </a:cubicBezTo>
                <a:cubicBezTo>
                  <a:pt x="1703" y="228"/>
                  <a:pt x="1702" y="229"/>
                  <a:pt x="1700" y="230"/>
                </a:cubicBezTo>
                <a:cubicBezTo>
                  <a:pt x="1697" y="230"/>
                  <a:pt x="1698" y="226"/>
                  <a:pt x="1698" y="225"/>
                </a:cubicBezTo>
                <a:cubicBezTo>
                  <a:pt x="1697" y="222"/>
                  <a:pt x="1695" y="220"/>
                  <a:pt x="1693" y="218"/>
                </a:cubicBezTo>
                <a:cubicBezTo>
                  <a:pt x="1691" y="215"/>
                  <a:pt x="1689" y="214"/>
                  <a:pt x="1686" y="212"/>
                </a:cubicBezTo>
                <a:cubicBezTo>
                  <a:pt x="1684" y="212"/>
                  <a:pt x="1683" y="211"/>
                  <a:pt x="1682" y="211"/>
                </a:cubicBezTo>
                <a:cubicBezTo>
                  <a:pt x="1681" y="210"/>
                  <a:pt x="1680" y="210"/>
                  <a:pt x="1680" y="210"/>
                </a:cubicBezTo>
                <a:cubicBezTo>
                  <a:pt x="1676" y="210"/>
                  <a:pt x="1673" y="209"/>
                  <a:pt x="1670" y="210"/>
                </a:cubicBezTo>
                <a:cubicBezTo>
                  <a:pt x="1668" y="210"/>
                  <a:pt x="1667" y="210"/>
                  <a:pt x="1665" y="210"/>
                </a:cubicBezTo>
                <a:cubicBezTo>
                  <a:pt x="1663" y="210"/>
                  <a:pt x="1662" y="211"/>
                  <a:pt x="1661" y="211"/>
                </a:cubicBezTo>
                <a:cubicBezTo>
                  <a:pt x="1659" y="212"/>
                  <a:pt x="1658" y="212"/>
                  <a:pt x="1656" y="212"/>
                </a:cubicBezTo>
                <a:cubicBezTo>
                  <a:pt x="1655" y="212"/>
                  <a:pt x="1654" y="213"/>
                  <a:pt x="1654" y="213"/>
                </a:cubicBezTo>
                <a:cubicBezTo>
                  <a:pt x="1653" y="213"/>
                  <a:pt x="1652" y="213"/>
                  <a:pt x="1651" y="213"/>
                </a:cubicBezTo>
                <a:cubicBezTo>
                  <a:pt x="1651" y="212"/>
                  <a:pt x="1650" y="212"/>
                  <a:pt x="1649" y="212"/>
                </a:cubicBezTo>
                <a:cubicBezTo>
                  <a:pt x="1649" y="211"/>
                  <a:pt x="1648" y="211"/>
                  <a:pt x="1648" y="212"/>
                </a:cubicBezTo>
                <a:cubicBezTo>
                  <a:pt x="1647" y="213"/>
                  <a:pt x="1647" y="215"/>
                  <a:pt x="1647" y="216"/>
                </a:cubicBezTo>
                <a:cubicBezTo>
                  <a:pt x="1647" y="218"/>
                  <a:pt x="1648" y="219"/>
                  <a:pt x="1648" y="221"/>
                </a:cubicBezTo>
                <a:cubicBezTo>
                  <a:pt x="1649" y="222"/>
                  <a:pt x="1651" y="222"/>
                  <a:pt x="1652" y="223"/>
                </a:cubicBezTo>
                <a:cubicBezTo>
                  <a:pt x="1653" y="224"/>
                  <a:pt x="1654" y="225"/>
                  <a:pt x="1655" y="226"/>
                </a:cubicBezTo>
                <a:cubicBezTo>
                  <a:pt x="1655" y="227"/>
                  <a:pt x="1656" y="229"/>
                  <a:pt x="1657" y="230"/>
                </a:cubicBezTo>
                <a:cubicBezTo>
                  <a:pt x="1657" y="230"/>
                  <a:pt x="1658" y="231"/>
                  <a:pt x="1658" y="232"/>
                </a:cubicBezTo>
                <a:cubicBezTo>
                  <a:pt x="1658" y="232"/>
                  <a:pt x="1658" y="233"/>
                  <a:pt x="1659" y="234"/>
                </a:cubicBezTo>
                <a:cubicBezTo>
                  <a:pt x="1660" y="234"/>
                  <a:pt x="1661" y="232"/>
                  <a:pt x="1662" y="232"/>
                </a:cubicBezTo>
                <a:cubicBezTo>
                  <a:pt x="1663" y="232"/>
                  <a:pt x="1663" y="233"/>
                  <a:pt x="1664" y="233"/>
                </a:cubicBezTo>
                <a:cubicBezTo>
                  <a:pt x="1665" y="233"/>
                  <a:pt x="1666" y="233"/>
                  <a:pt x="1667" y="233"/>
                </a:cubicBezTo>
                <a:cubicBezTo>
                  <a:pt x="1668" y="233"/>
                  <a:pt x="1670" y="233"/>
                  <a:pt x="1672" y="233"/>
                </a:cubicBezTo>
                <a:cubicBezTo>
                  <a:pt x="1673" y="233"/>
                  <a:pt x="1674" y="233"/>
                  <a:pt x="1674" y="234"/>
                </a:cubicBezTo>
                <a:cubicBezTo>
                  <a:pt x="1673" y="234"/>
                  <a:pt x="1672" y="234"/>
                  <a:pt x="1672" y="234"/>
                </a:cubicBezTo>
                <a:cubicBezTo>
                  <a:pt x="1671" y="234"/>
                  <a:pt x="1670" y="234"/>
                  <a:pt x="1669" y="235"/>
                </a:cubicBezTo>
                <a:cubicBezTo>
                  <a:pt x="1669" y="235"/>
                  <a:pt x="1669" y="235"/>
                  <a:pt x="1669" y="235"/>
                </a:cubicBezTo>
                <a:cubicBezTo>
                  <a:pt x="1669" y="236"/>
                  <a:pt x="1668" y="236"/>
                  <a:pt x="1668" y="236"/>
                </a:cubicBezTo>
                <a:cubicBezTo>
                  <a:pt x="1668" y="237"/>
                  <a:pt x="1669" y="237"/>
                  <a:pt x="1669" y="237"/>
                </a:cubicBezTo>
                <a:cubicBezTo>
                  <a:pt x="1670" y="238"/>
                  <a:pt x="1670" y="239"/>
                  <a:pt x="1670" y="239"/>
                </a:cubicBezTo>
                <a:cubicBezTo>
                  <a:pt x="1670" y="241"/>
                  <a:pt x="1668" y="241"/>
                  <a:pt x="1666" y="241"/>
                </a:cubicBezTo>
                <a:cubicBezTo>
                  <a:pt x="1666" y="241"/>
                  <a:pt x="1665" y="241"/>
                  <a:pt x="1664" y="242"/>
                </a:cubicBezTo>
                <a:cubicBezTo>
                  <a:pt x="1664" y="243"/>
                  <a:pt x="1665" y="244"/>
                  <a:pt x="1664" y="244"/>
                </a:cubicBezTo>
                <a:cubicBezTo>
                  <a:pt x="1662" y="245"/>
                  <a:pt x="1661" y="244"/>
                  <a:pt x="1659" y="244"/>
                </a:cubicBezTo>
                <a:cubicBezTo>
                  <a:pt x="1658" y="244"/>
                  <a:pt x="1656" y="243"/>
                  <a:pt x="1655" y="243"/>
                </a:cubicBezTo>
                <a:cubicBezTo>
                  <a:pt x="1653" y="243"/>
                  <a:pt x="1652" y="244"/>
                  <a:pt x="1650" y="244"/>
                </a:cubicBezTo>
                <a:cubicBezTo>
                  <a:pt x="1648" y="244"/>
                  <a:pt x="1647" y="243"/>
                  <a:pt x="1646" y="243"/>
                </a:cubicBezTo>
                <a:cubicBezTo>
                  <a:pt x="1644" y="244"/>
                  <a:pt x="1643" y="245"/>
                  <a:pt x="1642" y="246"/>
                </a:cubicBezTo>
                <a:cubicBezTo>
                  <a:pt x="1641" y="247"/>
                  <a:pt x="1639" y="248"/>
                  <a:pt x="1637" y="249"/>
                </a:cubicBezTo>
                <a:cubicBezTo>
                  <a:pt x="1636" y="249"/>
                  <a:pt x="1634" y="249"/>
                  <a:pt x="1633" y="250"/>
                </a:cubicBezTo>
                <a:cubicBezTo>
                  <a:pt x="1631" y="250"/>
                  <a:pt x="1630" y="251"/>
                  <a:pt x="1628" y="252"/>
                </a:cubicBezTo>
                <a:cubicBezTo>
                  <a:pt x="1627" y="253"/>
                  <a:pt x="1625" y="253"/>
                  <a:pt x="1624" y="253"/>
                </a:cubicBezTo>
                <a:cubicBezTo>
                  <a:pt x="1622" y="254"/>
                  <a:pt x="1621" y="255"/>
                  <a:pt x="1621" y="256"/>
                </a:cubicBezTo>
                <a:cubicBezTo>
                  <a:pt x="1621" y="258"/>
                  <a:pt x="1622" y="259"/>
                  <a:pt x="1623" y="260"/>
                </a:cubicBezTo>
                <a:cubicBezTo>
                  <a:pt x="1623" y="262"/>
                  <a:pt x="1622" y="263"/>
                  <a:pt x="1621" y="264"/>
                </a:cubicBezTo>
                <a:cubicBezTo>
                  <a:pt x="1621" y="264"/>
                  <a:pt x="1620" y="264"/>
                  <a:pt x="1620" y="265"/>
                </a:cubicBezTo>
                <a:cubicBezTo>
                  <a:pt x="1619" y="265"/>
                  <a:pt x="1618" y="266"/>
                  <a:pt x="1618" y="266"/>
                </a:cubicBezTo>
                <a:cubicBezTo>
                  <a:pt x="1617" y="268"/>
                  <a:pt x="1622" y="271"/>
                  <a:pt x="1623" y="271"/>
                </a:cubicBezTo>
                <a:cubicBezTo>
                  <a:pt x="1624" y="272"/>
                  <a:pt x="1625" y="272"/>
                  <a:pt x="1626" y="272"/>
                </a:cubicBezTo>
                <a:cubicBezTo>
                  <a:pt x="1626" y="272"/>
                  <a:pt x="1627" y="273"/>
                  <a:pt x="1627" y="273"/>
                </a:cubicBezTo>
                <a:cubicBezTo>
                  <a:pt x="1628" y="274"/>
                  <a:pt x="1630" y="275"/>
                  <a:pt x="1631" y="274"/>
                </a:cubicBezTo>
                <a:cubicBezTo>
                  <a:pt x="1632" y="274"/>
                  <a:pt x="1634" y="273"/>
                  <a:pt x="1635" y="272"/>
                </a:cubicBezTo>
                <a:cubicBezTo>
                  <a:pt x="1635" y="271"/>
                  <a:pt x="1635" y="271"/>
                  <a:pt x="1635" y="270"/>
                </a:cubicBezTo>
                <a:cubicBezTo>
                  <a:pt x="1635" y="269"/>
                  <a:pt x="1636" y="268"/>
                  <a:pt x="1637" y="267"/>
                </a:cubicBezTo>
                <a:cubicBezTo>
                  <a:pt x="1638" y="267"/>
                  <a:pt x="1638" y="268"/>
                  <a:pt x="1638" y="268"/>
                </a:cubicBezTo>
                <a:cubicBezTo>
                  <a:pt x="1638" y="269"/>
                  <a:pt x="1638" y="269"/>
                  <a:pt x="1639" y="270"/>
                </a:cubicBezTo>
                <a:cubicBezTo>
                  <a:pt x="1640" y="270"/>
                  <a:pt x="1640" y="270"/>
                  <a:pt x="1639" y="271"/>
                </a:cubicBezTo>
                <a:cubicBezTo>
                  <a:pt x="1639" y="271"/>
                  <a:pt x="1639" y="271"/>
                  <a:pt x="1639" y="271"/>
                </a:cubicBezTo>
                <a:cubicBezTo>
                  <a:pt x="1639" y="272"/>
                  <a:pt x="1639" y="272"/>
                  <a:pt x="1638" y="272"/>
                </a:cubicBezTo>
                <a:cubicBezTo>
                  <a:pt x="1638" y="273"/>
                  <a:pt x="1638" y="273"/>
                  <a:pt x="1638" y="274"/>
                </a:cubicBezTo>
                <a:cubicBezTo>
                  <a:pt x="1638" y="275"/>
                  <a:pt x="1639" y="275"/>
                  <a:pt x="1639" y="274"/>
                </a:cubicBezTo>
                <a:cubicBezTo>
                  <a:pt x="1640" y="274"/>
                  <a:pt x="1640" y="273"/>
                  <a:pt x="1640" y="273"/>
                </a:cubicBezTo>
                <a:cubicBezTo>
                  <a:pt x="1641" y="272"/>
                  <a:pt x="1641" y="272"/>
                  <a:pt x="1642" y="271"/>
                </a:cubicBezTo>
                <a:cubicBezTo>
                  <a:pt x="1643" y="270"/>
                  <a:pt x="1643" y="269"/>
                  <a:pt x="1642" y="268"/>
                </a:cubicBezTo>
                <a:cubicBezTo>
                  <a:pt x="1641" y="267"/>
                  <a:pt x="1641" y="267"/>
                  <a:pt x="1641" y="266"/>
                </a:cubicBezTo>
                <a:cubicBezTo>
                  <a:pt x="1640" y="265"/>
                  <a:pt x="1641" y="265"/>
                  <a:pt x="1640" y="264"/>
                </a:cubicBezTo>
                <a:cubicBezTo>
                  <a:pt x="1640" y="263"/>
                  <a:pt x="1639" y="263"/>
                  <a:pt x="1639" y="262"/>
                </a:cubicBezTo>
                <a:cubicBezTo>
                  <a:pt x="1638" y="262"/>
                  <a:pt x="1639" y="261"/>
                  <a:pt x="1639" y="260"/>
                </a:cubicBezTo>
                <a:cubicBezTo>
                  <a:pt x="1639" y="260"/>
                  <a:pt x="1640" y="260"/>
                  <a:pt x="1640" y="259"/>
                </a:cubicBezTo>
                <a:cubicBezTo>
                  <a:pt x="1641" y="259"/>
                  <a:pt x="1641" y="257"/>
                  <a:pt x="1641" y="257"/>
                </a:cubicBezTo>
                <a:cubicBezTo>
                  <a:pt x="1642" y="257"/>
                  <a:pt x="1642" y="261"/>
                  <a:pt x="1642" y="261"/>
                </a:cubicBezTo>
                <a:cubicBezTo>
                  <a:pt x="1642" y="263"/>
                  <a:pt x="1642" y="264"/>
                  <a:pt x="1643" y="266"/>
                </a:cubicBezTo>
                <a:cubicBezTo>
                  <a:pt x="1643" y="267"/>
                  <a:pt x="1645" y="268"/>
                  <a:pt x="1645" y="269"/>
                </a:cubicBezTo>
                <a:cubicBezTo>
                  <a:pt x="1645" y="271"/>
                  <a:pt x="1643" y="272"/>
                  <a:pt x="1644" y="273"/>
                </a:cubicBezTo>
                <a:cubicBezTo>
                  <a:pt x="1644" y="275"/>
                  <a:pt x="1646" y="275"/>
                  <a:pt x="1647" y="275"/>
                </a:cubicBezTo>
                <a:cubicBezTo>
                  <a:pt x="1649" y="276"/>
                  <a:pt x="1650" y="276"/>
                  <a:pt x="1652" y="276"/>
                </a:cubicBezTo>
                <a:cubicBezTo>
                  <a:pt x="1653" y="276"/>
                  <a:pt x="1653" y="276"/>
                  <a:pt x="1654" y="276"/>
                </a:cubicBezTo>
                <a:cubicBezTo>
                  <a:pt x="1655" y="277"/>
                  <a:pt x="1656" y="277"/>
                  <a:pt x="1656" y="277"/>
                </a:cubicBezTo>
                <a:cubicBezTo>
                  <a:pt x="1658" y="277"/>
                  <a:pt x="1659" y="277"/>
                  <a:pt x="1660" y="276"/>
                </a:cubicBezTo>
                <a:cubicBezTo>
                  <a:pt x="1661" y="275"/>
                  <a:pt x="1661" y="274"/>
                  <a:pt x="1661" y="274"/>
                </a:cubicBezTo>
                <a:cubicBezTo>
                  <a:pt x="1661" y="273"/>
                  <a:pt x="1662" y="273"/>
                  <a:pt x="1663" y="272"/>
                </a:cubicBezTo>
                <a:cubicBezTo>
                  <a:pt x="1663" y="272"/>
                  <a:pt x="1663" y="271"/>
                  <a:pt x="1663" y="270"/>
                </a:cubicBezTo>
                <a:cubicBezTo>
                  <a:pt x="1662" y="270"/>
                  <a:pt x="1662" y="270"/>
                  <a:pt x="1662" y="269"/>
                </a:cubicBezTo>
                <a:cubicBezTo>
                  <a:pt x="1661" y="268"/>
                  <a:pt x="1661" y="265"/>
                  <a:pt x="1663" y="266"/>
                </a:cubicBezTo>
                <a:cubicBezTo>
                  <a:pt x="1663" y="266"/>
                  <a:pt x="1663" y="267"/>
                  <a:pt x="1663" y="268"/>
                </a:cubicBezTo>
                <a:cubicBezTo>
                  <a:pt x="1664" y="268"/>
                  <a:pt x="1664" y="268"/>
                  <a:pt x="1664" y="269"/>
                </a:cubicBezTo>
                <a:cubicBezTo>
                  <a:pt x="1664" y="269"/>
                  <a:pt x="1664" y="269"/>
                  <a:pt x="1664" y="269"/>
                </a:cubicBezTo>
                <a:cubicBezTo>
                  <a:pt x="1665" y="271"/>
                  <a:pt x="1663" y="272"/>
                  <a:pt x="1665" y="272"/>
                </a:cubicBezTo>
                <a:cubicBezTo>
                  <a:pt x="1666" y="273"/>
                  <a:pt x="1668" y="272"/>
                  <a:pt x="1670" y="273"/>
                </a:cubicBezTo>
                <a:cubicBezTo>
                  <a:pt x="1670" y="274"/>
                  <a:pt x="1671" y="275"/>
                  <a:pt x="1672" y="276"/>
                </a:cubicBezTo>
                <a:cubicBezTo>
                  <a:pt x="1673" y="277"/>
                  <a:pt x="1678" y="277"/>
                  <a:pt x="1679" y="275"/>
                </a:cubicBezTo>
                <a:cubicBezTo>
                  <a:pt x="1680" y="274"/>
                  <a:pt x="1680" y="272"/>
                  <a:pt x="1681" y="272"/>
                </a:cubicBezTo>
                <a:cubicBezTo>
                  <a:pt x="1682" y="271"/>
                  <a:pt x="1682" y="271"/>
                  <a:pt x="1683" y="271"/>
                </a:cubicBezTo>
                <a:cubicBezTo>
                  <a:pt x="1684" y="271"/>
                  <a:pt x="1687" y="270"/>
                  <a:pt x="1687" y="269"/>
                </a:cubicBezTo>
                <a:cubicBezTo>
                  <a:pt x="1686" y="268"/>
                  <a:pt x="1685" y="268"/>
                  <a:pt x="1686" y="268"/>
                </a:cubicBezTo>
                <a:cubicBezTo>
                  <a:pt x="1687" y="268"/>
                  <a:pt x="1688" y="268"/>
                  <a:pt x="1688" y="268"/>
                </a:cubicBezTo>
                <a:cubicBezTo>
                  <a:pt x="1689" y="269"/>
                  <a:pt x="1687" y="271"/>
                  <a:pt x="1686" y="271"/>
                </a:cubicBezTo>
                <a:cubicBezTo>
                  <a:pt x="1685" y="271"/>
                  <a:pt x="1684" y="272"/>
                  <a:pt x="1685" y="274"/>
                </a:cubicBezTo>
                <a:cubicBezTo>
                  <a:pt x="1686" y="275"/>
                  <a:pt x="1688" y="276"/>
                  <a:pt x="1689" y="276"/>
                </a:cubicBezTo>
                <a:cubicBezTo>
                  <a:pt x="1690" y="277"/>
                  <a:pt x="1691" y="276"/>
                  <a:pt x="1693" y="276"/>
                </a:cubicBezTo>
                <a:cubicBezTo>
                  <a:pt x="1695" y="276"/>
                  <a:pt x="1697" y="276"/>
                  <a:pt x="1700" y="277"/>
                </a:cubicBezTo>
                <a:cubicBezTo>
                  <a:pt x="1701" y="277"/>
                  <a:pt x="1703" y="278"/>
                  <a:pt x="1704" y="278"/>
                </a:cubicBezTo>
                <a:cubicBezTo>
                  <a:pt x="1706" y="278"/>
                  <a:pt x="1707" y="279"/>
                  <a:pt x="1709" y="279"/>
                </a:cubicBezTo>
                <a:cubicBezTo>
                  <a:pt x="1711" y="280"/>
                  <a:pt x="1713" y="280"/>
                  <a:pt x="1714" y="279"/>
                </a:cubicBezTo>
                <a:cubicBezTo>
                  <a:pt x="1716" y="279"/>
                  <a:pt x="1717" y="278"/>
                  <a:pt x="1719" y="278"/>
                </a:cubicBezTo>
                <a:cubicBezTo>
                  <a:pt x="1720" y="278"/>
                  <a:pt x="1722" y="279"/>
                  <a:pt x="1723" y="279"/>
                </a:cubicBezTo>
                <a:cubicBezTo>
                  <a:pt x="1724" y="278"/>
                  <a:pt x="1723" y="277"/>
                  <a:pt x="1722" y="276"/>
                </a:cubicBezTo>
                <a:cubicBezTo>
                  <a:pt x="1720" y="275"/>
                  <a:pt x="1717" y="275"/>
                  <a:pt x="1715" y="273"/>
                </a:cubicBezTo>
                <a:cubicBezTo>
                  <a:pt x="1714" y="272"/>
                  <a:pt x="1714" y="271"/>
                  <a:pt x="1714" y="269"/>
                </a:cubicBezTo>
                <a:cubicBezTo>
                  <a:pt x="1714" y="267"/>
                  <a:pt x="1716" y="270"/>
                  <a:pt x="1717" y="271"/>
                </a:cubicBezTo>
                <a:cubicBezTo>
                  <a:pt x="1718" y="271"/>
                  <a:pt x="1720" y="272"/>
                  <a:pt x="1721" y="272"/>
                </a:cubicBezTo>
                <a:cubicBezTo>
                  <a:pt x="1721" y="273"/>
                  <a:pt x="1722" y="274"/>
                  <a:pt x="1723" y="274"/>
                </a:cubicBezTo>
                <a:cubicBezTo>
                  <a:pt x="1724" y="274"/>
                  <a:pt x="1725" y="272"/>
                  <a:pt x="1725" y="272"/>
                </a:cubicBezTo>
                <a:cubicBezTo>
                  <a:pt x="1727" y="271"/>
                  <a:pt x="1727" y="271"/>
                  <a:pt x="1728" y="270"/>
                </a:cubicBezTo>
                <a:cubicBezTo>
                  <a:pt x="1729" y="269"/>
                  <a:pt x="1729" y="268"/>
                  <a:pt x="1730" y="267"/>
                </a:cubicBezTo>
                <a:cubicBezTo>
                  <a:pt x="1732" y="266"/>
                  <a:pt x="1734" y="269"/>
                  <a:pt x="1735" y="270"/>
                </a:cubicBezTo>
                <a:cubicBezTo>
                  <a:pt x="1735" y="270"/>
                  <a:pt x="1736" y="270"/>
                  <a:pt x="1737" y="271"/>
                </a:cubicBezTo>
                <a:cubicBezTo>
                  <a:pt x="1738" y="271"/>
                  <a:pt x="1739" y="271"/>
                  <a:pt x="1740" y="272"/>
                </a:cubicBezTo>
                <a:cubicBezTo>
                  <a:pt x="1741" y="273"/>
                  <a:pt x="1741" y="273"/>
                  <a:pt x="1742" y="274"/>
                </a:cubicBezTo>
                <a:cubicBezTo>
                  <a:pt x="1744" y="275"/>
                  <a:pt x="1745" y="275"/>
                  <a:pt x="1747" y="275"/>
                </a:cubicBezTo>
                <a:cubicBezTo>
                  <a:pt x="1747" y="275"/>
                  <a:pt x="1748" y="275"/>
                  <a:pt x="1749" y="274"/>
                </a:cubicBezTo>
                <a:cubicBezTo>
                  <a:pt x="1750" y="274"/>
                  <a:pt x="1749" y="273"/>
                  <a:pt x="1750" y="273"/>
                </a:cubicBezTo>
                <a:cubicBezTo>
                  <a:pt x="1750" y="271"/>
                  <a:pt x="1750" y="269"/>
                  <a:pt x="1749" y="268"/>
                </a:cubicBezTo>
                <a:cubicBezTo>
                  <a:pt x="1749" y="266"/>
                  <a:pt x="1747" y="266"/>
                  <a:pt x="1748" y="264"/>
                </a:cubicBezTo>
                <a:cubicBezTo>
                  <a:pt x="1749" y="263"/>
                  <a:pt x="1750" y="265"/>
                  <a:pt x="1751" y="266"/>
                </a:cubicBezTo>
                <a:cubicBezTo>
                  <a:pt x="1752" y="267"/>
                  <a:pt x="1754" y="267"/>
                  <a:pt x="1754" y="269"/>
                </a:cubicBezTo>
                <a:cubicBezTo>
                  <a:pt x="1754" y="270"/>
                  <a:pt x="1753" y="272"/>
                  <a:pt x="1755" y="273"/>
                </a:cubicBezTo>
                <a:cubicBezTo>
                  <a:pt x="1756" y="273"/>
                  <a:pt x="1756" y="273"/>
                  <a:pt x="1757" y="274"/>
                </a:cubicBezTo>
                <a:cubicBezTo>
                  <a:pt x="1758" y="274"/>
                  <a:pt x="1758" y="275"/>
                  <a:pt x="1759" y="275"/>
                </a:cubicBezTo>
                <a:cubicBezTo>
                  <a:pt x="1760" y="275"/>
                  <a:pt x="1762" y="275"/>
                  <a:pt x="1764" y="275"/>
                </a:cubicBezTo>
                <a:cubicBezTo>
                  <a:pt x="1765" y="275"/>
                  <a:pt x="1767" y="276"/>
                  <a:pt x="1768" y="275"/>
                </a:cubicBezTo>
                <a:cubicBezTo>
                  <a:pt x="1769" y="275"/>
                  <a:pt x="1770" y="275"/>
                  <a:pt x="1771" y="275"/>
                </a:cubicBezTo>
                <a:cubicBezTo>
                  <a:pt x="1771" y="275"/>
                  <a:pt x="1772" y="275"/>
                  <a:pt x="1773" y="274"/>
                </a:cubicBezTo>
                <a:cubicBezTo>
                  <a:pt x="1773" y="274"/>
                  <a:pt x="1773" y="273"/>
                  <a:pt x="1773" y="272"/>
                </a:cubicBezTo>
                <a:cubicBezTo>
                  <a:pt x="1773" y="272"/>
                  <a:pt x="1774" y="271"/>
                  <a:pt x="1774" y="271"/>
                </a:cubicBezTo>
                <a:cubicBezTo>
                  <a:pt x="1775" y="267"/>
                  <a:pt x="1771" y="265"/>
                  <a:pt x="1769" y="264"/>
                </a:cubicBezTo>
                <a:cubicBezTo>
                  <a:pt x="1768" y="263"/>
                  <a:pt x="1767" y="261"/>
                  <a:pt x="1766" y="260"/>
                </a:cubicBezTo>
                <a:cubicBezTo>
                  <a:pt x="1765" y="260"/>
                  <a:pt x="1765" y="259"/>
                  <a:pt x="1764" y="259"/>
                </a:cubicBezTo>
                <a:cubicBezTo>
                  <a:pt x="1763" y="259"/>
                  <a:pt x="1762" y="259"/>
                  <a:pt x="1762" y="258"/>
                </a:cubicBezTo>
                <a:cubicBezTo>
                  <a:pt x="1762" y="258"/>
                  <a:pt x="1763" y="258"/>
                  <a:pt x="1763" y="258"/>
                </a:cubicBezTo>
                <a:cubicBezTo>
                  <a:pt x="1766" y="258"/>
                  <a:pt x="1768" y="260"/>
                  <a:pt x="1771" y="261"/>
                </a:cubicBezTo>
                <a:cubicBezTo>
                  <a:pt x="1772" y="262"/>
                  <a:pt x="1774" y="263"/>
                  <a:pt x="1775" y="263"/>
                </a:cubicBezTo>
                <a:cubicBezTo>
                  <a:pt x="1776" y="264"/>
                  <a:pt x="1777" y="263"/>
                  <a:pt x="1777" y="263"/>
                </a:cubicBezTo>
                <a:cubicBezTo>
                  <a:pt x="1778" y="264"/>
                  <a:pt x="1777" y="264"/>
                  <a:pt x="1776" y="265"/>
                </a:cubicBezTo>
                <a:cubicBezTo>
                  <a:pt x="1775" y="266"/>
                  <a:pt x="1775" y="267"/>
                  <a:pt x="1775" y="268"/>
                </a:cubicBezTo>
                <a:cubicBezTo>
                  <a:pt x="1775" y="270"/>
                  <a:pt x="1777" y="270"/>
                  <a:pt x="1778" y="271"/>
                </a:cubicBezTo>
                <a:cubicBezTo>
                  <a:pt x="1780" y="271"/>
                  <a:pt x="1781" y="272"/>
                  <a:pt x="1783" y="272"/>
                </a:cubicBezTo>
                <a:cubicBezTo>
                  <a:pt x="1784" y="272"/>
                  <a:pt x="1787" y="272"/>
                  <a:pt x="1789" y="271"/>
                </a:cubicBezTo>
                <a:cubicBezTo>
                  <a:pt x="1789" y="271"/>
                  <a:pt x="1789" y="271"/>
                  <a:pt x="1790" y="270"/>
                </a:cubicBezTo>
                <a:cubicBezTo>
                  <a:pt x="1791" y="269"/>
                  <a:pt x="1791" y="269"/>
                  <a:pt x="1792" y="269"/>
                </a:cubicBezTo>
                <a:cubicBezTo>
                  <a:pt x="1795" y="268"/>
                  <a:pt x="1796" y="271"/>
                  <a:pt x="1797" y="272"/>
                </a:cubicBezTo>
                <a:cubicBezTo>
                  <a:pt x="1799" y="273"/>
                  <a:pt x="1800" y="273"/>
                  <a:pt x="1800" y="274"/>
                </a:cubicBezTo>
                <a:cubicBezTo>
                  <a:pt x="1801" y="276"/>
                  <a:pt x="1800" y="277"/>
                  <a:pt x="1800" y="278"/>
                </a:cubicBezTo>
                <a:cubicBezTo>
                  <a:pt x="1799" y="280"/>
                  <a:pt x="1799" y="282"/>
                  <a:pt x="1797" y="283"/>
                </a:cubicBezTo>
                <a:cubicBezTo>
                  <a:pt x="1797" y="283"/>
                  <a:pt x="1795" y="286"/>
                  <a:pt x="1796" y="286"/>
                </a:cubicBezTo>
                <a:cubicBezTo>
                  <a:pt x="1796" y="287"/>
                  <a:pt x="1797" y="286"/>
                  <a:pt x="1798" y="286"/>
                </a:cubicBezTo>
                <a:cubicBezTo>
                  <a:pt x="1798" y="285"/>
                  <a:pt x="1799" y="285"/>
                  <a:pt x="1800" y="285"/>
                </a:cubicBezTo>
                <a:cubicBezTo>
                  <a:pt x="1801" y="285"/>
                  <a:pt x="1803" y="285"/>
                  <a:pt x="1805" y="284"/>
                </a:cubicBezTo>
                <a:cubicBezTo>
                  <a:pt x="1809" y="283"/>
                  <a:pt x="1812" y="283"/>
                  <a:pt x="1816" y="282"/>
                </a:cubicBezTo>
                <a:cubicBezTo>
                  <a:pt x="1820" y="281"/>
                  <a:pt x="1824" y="280"/>
                  <a:pt x="1828" y="280"/>
                </a:cubicBezTo>
                <a:cubicBezTo>
                  <a:pt x="1829" y="280"/>
                  <a:pt x="1831" y="280"/>
                  <a:pt x="1833" y="279"/>
                </a:cubicBezTo>
                <a:cubicBezTo>
                  <a:pt x="1834" y="278"/>
                  <a:pt x="1835" y="277"/>
                  <a:pt x="1836" y="275"/>
                </a:cubicBezTo>
                <a:cubicBezTo>
                  <a:pt x="1837" y="274"/>
                  <a:pt x="1838" y="273"/>
                  <a:pt x="1839" y="272"/>
                </a:cubicBezTo>
                <a:cubicBezTo>
                  <a:pt x="1840" y="271"/>
                  <a:pt x="1841" y="269"/>
                  <a:pt x="1843" y="269"/>
                </a:cubicBezTo>
                <a:cubicBezTo>
                  <a:pt x="1844" y="269"/>
                  <a:pt x="1846" y="270"/>
                  <a:pt x="1847" y="271"/>
                </a:cubicBezTo>
                <a:cubicBezTo>
                  <a:pt x="1847" y="272"/>
                  <a:pt x="1848" y="274"/>
                  <a:pt x="1850" y="273"/>
                </a:cubicBezTo>
                <a:cubicBezTo>
                  <a:pt x="1851" y="272"/>
                  <a:pt x="1852" y="271"/>
                  <a:pt x="1854" y="270"/>
                </a:cubicBezTo>
                <a:cubicBezTo>
                  <a:pt x="1855" y="270"/>
                  <a:pt x="1857" y="269"/>
                  <a:pt x="1858" y="268"/>
                </a:cubicBezTo>
                <a:cubicBezTo>
                  <a:pt x="1860" y="268"/>
                  <a:pt x="1861" y="266"/>
                  <a:pt x="1862" y="265"/>
                </a:cubicBezTo>
                <a:cubicBezTo>
                  <a:pt x="1862" y="264"/>
                  <a:pt x="1862" y="263"/>
                  <a:pt x="1862" y="263"/>
                </a:cubicBezTo>
                <a:cubicBezTo>
                  <a:pt x="1863" y="261"/>
                  <a:pt x="1866" y="258"/>
                  <a:pt x="1863" y="256"/>
                </a:cubicBezTo>
                <a:cubicBezTo>
                  <a:pt x="1863" y="255"/>
                  <a:pt x="1862" y="255"/>
                  <a:pt x="1862" y="254"/>
                </a:cubicBezTo>
                <a:cubicBezTo>
                  <a:pt x="1861" y="253"/>
                  <a:pt x="1861" y="252"/>
                  <a:pt x="1861" y="252"/>
                </a:cubicBezTo>
                <a:cubicBezTo>
                  <a:pt x="1859" y="249"/>
                  <a:pt x="1856" y="247"/>
                  <a:pt x="1853" y="249"/>
                </a:cubicBezTo>
                <a:cubicBezTo>
                  <a:pt x="1851" y="249"/>
                  <a:pt x="1851" y="250"/>
                  <a:pt x="1849" y="251"/>
                </a:cubicBezTo>
                <a:cubicBezTo>
                  <a:pt x="1849" y="252"/>
                  <a:pt x="1848" y="252"/>
                  <a:pt x="1847" y="252"/>
                </a:cubicBezTo>
                <a:cubicBezTo>
                  <a:pt x="1846" y="253"/>
                  <a:pt x="1845" y="254"/>
                  <a:pt x="1844" y="255"/>
                </a:cubicBezTo>
                <a:cubicBezTo>
                  <a:pt x="1844" y="255"/>
                  <a:pt x="1842" y="257"/>
                  <a:pt x="1841" y="256"/>
                </a:cubicBezTo>
                <a:cubicBezTo>
                  <a:pt x="1841" y="256"/>
                  <a:pt x="1841" y="255"/>
                  <a:pt x="1840" y="255"/>
                </a:cubicBezTo>
                <a:cubicBezTo>
                  <a:pt x="1840" y="255"/>
                  <a:pt x="1840" y="255"/>
                  <a:pt x="1840" y="254"/>
                </a:cubicBezTo>
                <a:cubicBezTo>
                  <a:pt x="1839" y="254"/>
                  <a:pt x="1841" y="253"/>
                  <a:pt x="1841" y="253"/>
                </a:cubicBezTo>
                <a:cubicBezTo>
                  <a:pt x="1841" y="252"/>
                  <a:pt x="1838" y="252"/>
                  <a:pt x="1837" y="252"/>
                </a:cubicBezTo>
                <a:cubicBezTo>
                  <a:pt x="1835" y="252"/>
                  <a:pt x="1834" y="252"/>
                  <a:pt x="1832" y="252"/>
                </a:cubicBezTo>
                <a:cubicBezTo>
                  <a:pt x="1829" y="251"/>
                  <a:pt x="1833" y="247"/>
                  <a:pt x="1834" y="246"/>
                </a:cubicBezTo>
                <a:cubicBezTo>
                  <a:pt x="1835" y="245"/>
                  <a:pt x="1836" y="244"/>
                  <a:pt x="1836" y="242"/>
                </a:cubicBezTo>
                <a:cubicBezTo>
                  <a:pt x="1836" y="241"/>
                  <a:pt x="1835" y="241"/>
                  <a:pt x="1834" y="240"/>
                </a:cubicBezTo>
                <a:cubicBezTo>
                  <a:pt x="1833" y="240"/>
                  <a:pt x="1832" y="239"/>
                  <a:pt x="1830" y="239"/>
                </a:cubicBezTo>
                <a:cubicBezTo>
                  <a:pt x="1829" y="238"/>
                  <a:pt x="1827" y="238"/>
                  <a:pt x="1826" y="238"/>
                </a:cubicBezTo>
                <a:cubicBezTo>
                  <a:pt x="1824" y="238"/>
                  <a:pt x="1823" y="239"/>
                  <a:pt x="1822" y="239"/>
                </a:cubicBezTo>
                <a:cubicBezTo>
                  <a:pt x="1821" y="239"/>
                  <a:pt x="1820" y="240"/>
                  <a:pt x="1819" y="240"/>
                </a:cubicBezTo>
                <a:cubicBezTo>
                  <a:pt x="1818" y="240"/>
                  <a:pt x="1817" y="242"/>
                  <a:pt x="1815" y="243"/>
                </a:cubicBezTo>
                <a:cubicBezTo>
                  <a:pt x="1815" y="243"/>
                  <a:pt x="1810" y="247"/>
                  <a:pt x="1810" y="244"/>
                </a:cubicBezTo>
                <a:cubicBezTo>
                  <a:pt x="1810" y="243"/>
                  <a:pt x="1813" y="242"/>
                  <a:pt x="1813" y="241"/>
                </a:cubicBezTo>
                <a:cubicBezTo>
                  <a:pt x="1813" y="239"/>
                  <a:pt x="1810" y="239"/>
                  <a:pt x="1809" y="239"/>
                </a:cubicBezTo>
                <a:cubicBezTo>
                  <a:pt x="1808" y="239"/>
                  <a:pt x="1807" y="238"/>
                  <a:pt x="1805" y="238"/>
                </a:cubicBezTo>
                <a:cubicBezTo>
                  <a:pt x="1802" y="238"/>
                  <a:pt x="1799" y="237"/>
                  <a:pt x="1796" y="237"/>
                </a:cubicBezTo>
                <a:cubicBezTo>
                  <a:pt x="1792" y="237"/>
                  <a:pt x="1789" y="238"/>
                  <a:pt x="1786" y="240"/>
                </a:cubicBezTo>
                <a:cubicBezTo>
                  <a:pt x="1784" y="241"/>
                  <a:pt x="1782" y="242"/>
                  <a:pt x="1780" y="241"/>
                </a:cubicBezTo>
                <a:cubicBezTo>
                  <a:pt x="1779" y="240"/>
                  <a:pt x="1780" y="238"/>
                  <a:pt x="1779" y="238"/>
                </a:cubicBezTo>
                <a:cubicBezTo>
                  <a:pt x="1778" y="237"/>
                  <a:pt x="1774" y="236"/>
                  <a:pt x="1776" y="235"/>
                </a:cubicBezTo>
                <a:cubicBezTo>
                  <a:pt x="1778" y="235"/>
                  <a:pt x="1780" y="235"/>
                  <a:pt x="1782" y="236"/>
                </a:cubicBezTo>
                <a:cubicBezTo>
                  <a:pt x="1784" y="236"/>
                  <a:pt x="1785" y="235"/>
                  <a:pt x="1787" y="235"/>
                </a:cubicBezTo>
                <a:cubicBezTo>
                  <a:pt x="1789" y="235"/>
                  <a:pt x="1791" y="235"/>
                  <a:pt x="1793" y="235"/>
                </a:cubicBezTo>
                <a:cubicBezTo>
                  <a:pt x="1793" y="234"/>
                  <a:pt x="1792" y="234"/>
                  <a:pt x="1791" y="233"/>
                </a:cubicBezTo>
                <a:cubicBezTo>
                  <a:pt x="1790" y="233"/>
                  <a:pt x="1790" y="232"/>
                  <a:pt x="1789" y="232"/>
                </a:cubicBezTo>
                <a:cubicBezTo>
                  <a:pt x="1787" y="231"/>
                  <a:pt x="1785" y="231"/>
                  <a:pt x="1783" y="230"/>
                </a:cubicBezTo>
                <a:cubicBezTo>
                  <a:pt x="1782" y="229"/>
                  <a:pt x="1783" y="227"/>
                  <a:pt x="1783" y="226"/>
                </a:cubicBezTo>
                <a:cubicBezTo>
                  <a:pt x="1783" y="225"/>
                  <a:pt x="1781" y="223"/>
                  <a:pt x="1780" y="223"/>
                </a:cubicBezTo>
                <a:cubicBezTo>
                  <a:pt x="1779" y="222"/>
                  <a:pt x="1778" y="221"/>
                  <a:pt x="1777" y="220"/>
                </a:cubicBezTo>
                <a:cubicBezTo>
                  <a:pt x="1778" y="220"/>
                  <a:pt x="1780" y="221"/>
                  <a:pt x="1781" y="221"/>
                </a:cubicBezTo>
                <a:cubicBezTo>
                  <a:pt x="1783" y="222"/>
                  <a:pt x="1784" y="223"/>
                  <a:pt x="1784" y="225"/>
                </a:cubicBezTo>
                <a:cubicBezTo>
                  <a:pt x="1785" y="226"/>
                  <a:pt x="1786" y="226"/>
                  <a:pt x="1787" y="227"/>
                </a:cubicBezTo>
                <a:cubicBezTo>
                  <a:pt x="1788" y="228"/>
                  <a:pt x="1789" y="229"/>
                  <a:pt x="1790" y="229"/>
                </a:cubicBezTo>
                <a:cubicBezTo>
                  <a:pt x="1791" y="230"/>
                  <a:pt x="1791" y="230"/>
                  <a:pt x="1792" y="231"/>
                </a:cubicBezTo>
                <a:cubicBezTo>
                  <a:pt x="1792" y="231"/>
                  <a:pt x="1793" y="231"/>
                  <a:pt x="1794" y="231"/>
                </a:cubicBezTo>
                <a:cubicBezTo>
                  <a:pt x="1796" y="231"/>
                  <a:pt x="1797" y="234"/>
                  <a:pt x="1799" y="234"/>
                </a:cubicBezTo>
                <a:cubicBezTo>
                  <a:pt x="1800" y="234"/>
                  <a:pt x="1801" y="234"/>
                  <a:pt x="1802" y="234"/>
                </a:cubicBezTo>
                <a:cubicBezTo>
                  <a:pt x="1804" y="235"/>
                  <a:pt x="1806" y="235"/>
                  <a:pt x="1807" y="235"/>
                </a:cubicBezTo>
                <a:cubicBezTo>
                  <a:pt x="1811" y="236"/>
                  <a:pt x="1814" y="238"/>
                  <a:pt x="1817" y="237"/>
                </a:cubicBezTo>
                <a:cubicBezTo>
                  <a:pt x="1820" y="236"/>
                  <a:pt x="1823" y="235"/>
                  <a:pt x="1827" y="235"/>
                </a:cubicBezTo>
                <a:cubicBezTo>
                  <a:pt x="1828" y="235"/>
                  <a:pt x="1828" y="236"/>
                  <a:pt x="1829" y="236"/>
                </a:cubicBezTo>
                <a:cubicBezTo>
                  <a:pt x="1830" y="236"/>
                  <a:pt x="1830" y="236"/>
                  <a:pt x="1831" y="236"/>
                </a:cubicBezTo>
                <a:cubicBezTo>
                  <a:pt x="1833" y="236"/>
                  <a:pt x="1834" y="236"/>
                  <a:pt x="1836" y="236"/>
                </a:cubicBezTo>
                <a:cubicBezTo>
                  <a:pt x="1837" y="236"/>
                  <a:pt x="1838" y="235"/>
                  <a:pt x="1840" y="235"/>
                </a:cubicBezTo>
                <a:cubicBezTo>
                  <a:pt x="1842" y="235"/>
                  <a:pt x="1843" y="236"/>
                  <a:pt x="1844" y="235"/>
                </a:cubicBezTo>
                <a:cubicBezTo>
                  <a:pt x="1846" y="234"/>
                  <a:pt x="1847" y="232"/>
                  <a:pt x="1849" y="230"/>
                </a:cubicBezTo>
                <a:cubicBezTo>
                  <a:pt x="1850" y="229"/>
                  <a:pt x="1852" y="227"/>
                  <a:pt x="1854" y="226"/>
                </a:cubicBezTo>
                <a:cubicBezTo>
                  <a:pt x="1856" y="225"/>
                  <a:pt x="1858" y="224"/>
                  <a:pt x="1859" y="222"/>
                </a:cubicBezTo>
                <a:cubicBezTo>
                  <a:pt x="1860" y="221"/>
                  <a:pt x="1860" y="220"/>
                  <a:pt x="1859" y="219"/>
                </a:cubicBezTo>
                <a:cubicBezTo>
                  <a:pt x="1859" y="218"/>
                  <a:pt x="1857" y="217"/>
                  <a:pt x="1858" y="216"/>
                </a:cubicBezTo>
                <a:cubicBezTo>
                  <a:pt x="1859" y="215"/>
                  <a:pt x="1859" y="216"/>
                  <a:pt x="1860" y="215"/>
                </a:cubicBezTo>
                <a:cubicBezTo>
                  <a:pt x="1860" y="215"/>
                  <a:pt x="1860" y="213"/>
                  <a:pt x="1859" y="213"/>
                </a:cubicBezTo>
                <a:cubicBezTo>
                  <a:pt x="1858" y="212"/>
                  <a:pt x="1856" y="212"/>
                  <a:pt x="1855" y="211"/>
                </a:cubicBezTo>
                <a:cubicBezTo>
                  <a:pt x="1854" y="210"/>
                  <a:pt x="1854" y="210"/>
                  <a:pt x="1853" y="210"/>
                </a:cubicBezTo>
                <a:cubicBezTo>
                  <a:pt x="1852" y="210"/>
                  <a:pt x="1851" y="210"/>
                  <a:pt x="1851" y="209"/>
                </a:cubicBezTo>
                <a:cubicBezTo>
                  <a:pt x="1851" y="208"/>
                  <a:pt x="1853" y="206"/>
                  <a:pt x="1854" y="206"/>
                </a:cubicBezTo>
                <a:cubicBezTo>
                  <a:pt x="1855" y="205"/>
                  <a:pt x="1857" y="207"/>
                  <a:pt x="1858" y="207"/>
                </a:cubicBezTo>
                <a:cubicBezTo>
                  <a:pt x="1859" y="208"/>
                  <a:pt x="1861" y="208"/>
                  <a:pt x="1862" y="208"/>
                </a:cubicBezTo>
                <a:cubicBezTo>
                  <a:pt x="1864" y="208"/>
                  <a:pt x="1866" y="208"/>
                  <a:pt x="1867" y="208"/>
                </a:cubicBezTo>
                <a:cubicBezTo>
                  <a:pt x="1869" y="208"/>
                  <a:pt x="1871" y="207"/>
                  <a:pt x="1873" y="208"/>
                </a:cubicBezTo>
                <a:cubicBezTo>
                  <a:pt x="1875" y="208"/>
                  <a:pt x="1877" y="208"/>
                  <a:pt x="1878" y="209"/>
                </a:cubicBezTo>
                <a:cubicBezTo>
                  <a:pt x="1879" y="209"/>
                  <a:pt x="1879" y="210"/>
                  <a:pt x="1880" y="210"/>
                </a:cubicBezTo>
                <a:cubicBezTo>
                  <a:pt x="1881" y="210"/>
                  <a:pt x="1882" y="210"/>
                  <a:pt x="1883" y="210"/>
                </a:cubicBezTo>
                <a:cubicBezTo>
                  <a:pt x="1885" y="210"/>
                  <a:pt x="1886" y="209"/>
                  <a:pt x="1888" y="208"/>
                </a:cubicBezTo>
                <a:cubicBezTo>
                  <a:pt x="1889" y="207"/>
                  <a:pt x="1891" y="207"/>
                  <a:pt x="1892" y="207"/>
                </a:cubicBezTo>
                <a:cubicBezTo>
                  <a:pt x="1894" y="206"/>
                  <a:pt x="1896" y="205"/>
                  <a:pt x="1898" y="205"/>
                </a:cubicBezTo>
                <a:cubicBezTo>
                  <a:pt x="1899" y="205"/>
                  <a:pt x="1899" y="206"/>
                  <a:pt x="1900" y="207"/>
                </a:cubicBezTo>
                <a:cubicBezTo>
                  <a:pt x="1901" y="208"/>
                  <a:pt x="1902" y="208"/>
                  <a:pt x="1902" y="206"/>
                </a:cubicBezTo>
                <a:cubicBezTo>
                  <a:pt x="1903" y="204"/>
                  <a:pt x="1903" y="202"/>
                  <a:pt x="1902" y="200"/>
                </a:cubicBezTo>
                <a:cubicBezTo>
                  <a:pt x="1902" y="198"/>
                  <a:pt x="1900" y="199"/>
                  <a:pt x="1899" y="199"/>
                </a:cubicBezTo>
                <a:cubicBezTo>
                  <a:pt x="1897" y="198"/>
                  <a:pt x="1895" y="198"/>
                  <a:pt x="1894" y="198"/>
                </a:cubicBezTo>
                <a:cubicBezTo>
                  <a:pt x="1893" y="198"/>
                  <a:pt x="1892" y="198"/>
                  <a:pt x="1890" y="197"/>
                </a:cubicBezTo>
                <a:cubicBezTo>
                  <a:pt x="1889" y="197"/>
                  <a:pt x="1888" y="197"/>
                  <a:pt x="1887" y="197"/>
                </a:cubicBezTo>
                <a:cubicBezTo>
                  <a:pt x="1886" y="197"/>
                  <a:pt x="1886" y="196"/>
                  <a:pt x="1885" y="196"/>
                </a:cubicBezTo>
                <a:cubicBezTo>
                  <a:pt x="1885" y="196"/>
                  <a:pt x="1884" y="196"/>
                  <a:pt x="1883" y="195"/>
                </a:cubicBezTo>
                <a:cubicBezTo>
                  <a:pt x="1884" y="194"/>
                  <a:pt x="1886" y="195"/>
                  <a:pt x="1887" y="195"/>
                </a:cubicBezTo>
                <a:cubicBezTo>
                  <a:pt x="1889" y="195"/>
                  <a:pt x="1890" y="195"/>
                  <a:pt x="1892" y="194"/>
                </a:cubicBezTo>
                <a:cubicBezTo>
                  <a:pt x="1894" y="194"/>
                  <a:pt x="1896" y="194"/>
                  <a:pt x="1898" y="194"/>
                </a:cubicBezTo>
                <a:cubicBezTo>
                  <a:pt x="1900" y="194"/>
                  <a:pt x="1901" y="194"/>
                  <a:pt x="1902" y="195"/>
                </a:cubicBezTo>
                <a:cubicBezTo>
                  <a:pt x="1904" y="196"/>
                  <a:pt x="1905" y="197"/>
                  <a:pt x="1907" y="196"/>
                </a:cubicBezTo>
                <a:cubicBezTo>
                  <a:pt x="1909" y="196"/>
                  <a:pt x="1910" y="194"/>
                  <a:pt x="1910" y="193"/>
                </a:cubicBezTo>
                <a:cubicBezTo>
                  <a:pt x="1911" y="191"/>
                  <a:pt x="1915" y="186"/>
                  <a:pt x="1912" y="185"/>
                </a:cubicBezTo>
                <a:cubicBezTo>
                  <a:pt x="1911" y="185"/>
                  <a:pt x="1910" y="185"/>
                  <a:pt x="1909" y="185"/>
                </a:cubicBezTo>
                <a:cubicBezTo>
                  <a:pt x="1908" y="185"/>
                  <a:pt x="1907" y="185"/>
                  <a:pt x="1905" y="185"/>
                </a:cubicBezTo>
                <a:cubicBezTo>
                  <a:pt x="1903" y="184"/>
                  <a:pt x="1901" y="185"/>
                  <a:pt x="1899" y="184"/>
                </a:cubicBezTo>
                <a:cubicBezTo>
                  <a:pt x="1898" y="183"/>
                  <a:pt x="1897" y="182"/>
                  <a:pt x="1896" y="182"/>
                </a:cubicBezTo>
                <a:cubicBezTo>
                  <a:pt x="1895" y="181"/>
                  <a:pt x="1893" y="182"/>
                  <a:pt x="1892" y="182"/>
                </a:cubicBezTo>
                <a:cubicBezTo>
                  <a:pt x="1892" y="182"/>
                  <a:pt x="1890" y="182"/>
                  <a:pt x="1889" y="181"/>
                </a:cubicBezTo>
                <a:cubicBezTo>
                  <a:pt x="1891" y="180"/>
                  <a:pt x="1893" y="181"/>
                  <a:pt x="1895" y="181"/>
                </a:cubicBezTo>
                <a:cubicBezTo>
                  <a:pt x="1899" y="181"/>
                  <a:pt x="1903" y="180"/>
                  <a:pt x="1907" y="180"/>
                </a:cubicBezTo>
                <a:cubicBezTo>
                  <a:pt x="1911" y="180"/>
                  <a:pt x="1914" y="179"/>
                  <a:pt x="1917" y="179"/>
                </a:cubicBezTo>
                <a:cubicBezTo>
                  <a:pt x="1919" y="179"/>
                  <a:pt x="1921" y="179"/>
                  <a:pt x="1922" y="179"/>
                </a:cubicBezTo>
                <a:cubicBezTo>
                  <a:pt x="1924" y="179"/>
                  <a:pt x="1925" y="179"/>
                  <a:pt x="1927" y="179"/>
                </a:cubicBezTo>
                <a:cubicBezTo>
                  <a:pt x="1927" y="179"/>
                  <a:pt x="1928" y="179"/>
                  <a:pt x="1928" y="178"/>
                </a:cubicBezTo>
                <a:cubicBezTo>
                  <a:pt x="1928" y="178"/>
                  <a:pt x="1927" y="178"/>
                  <a:pt x="1926" y="177"/>
                </a:cubicBezTo>
                <a:cubicBezTo>
                  <a:pt x="1926" y="177"/>
                  <a:pt x="1925" y="177"/>
                  <a:pt x="1924" y="176"/>
                </a:cubicBezTo>
                <a:cubicBezTo>
                  <a:pt x="1924" y="176"/>
                  <a:pt x="1924" y="174"/>
                  <a:pt x="1924" y="174"/>
                </a:cubicBezTo>
                <a:cubicBezTo>
                  <a:pt x="1925" y="173"/>
                  <a:pt x="1925" y="173"/>
                  <a:pt x="1925" y="172"/>
                </a:cubicBezTo>
                <a:cubicBezTo>
                  <a:pt x="1926" y="172"/>
                  <a:pt x="1926" y="171"/>
                  <a:pt x="1925" y="170"/>
                </a:cubicBezTo>
                <a:cubicBezTo>
                  <a:pt x="1925" y="170"/>
                  <a:pt x="1924" y="170"/>
                  <a:pt x="1924" y="169"/>
                </a:cubicBezTo>
                <a:cubicBezTo>
                  <a:pt x="1924" y="169"/>
                  <a:pt x="1925" y="168"/>
                  <a:pt x="1924" y="167"/>
                </a:cubicBezTo>
                <a:cubicBezTo>
                  <a:pt x="1924" y="167"/>
                  <a:pt x="1923" y="167"/>
                  <a:pt x="1923" y="167"/>
                </a:cubicBezTo>
                <a:cubicBezTo>
                  <a:pt x="1922" y="166"/>
                  <a:pt x="1920" y="166"/>
                  <a:pt x="1919" y="165"/>
                </a:cubicBezTo>
                <a:cubicBezTo>
                  <a:pt x="1918" y="165"/>
                  <a:pt x="1916" y="164"/>
                  <a:pt x="1915" y="164"/>
                </a:cubicBezTo>
                <a:cubicBezTo>
                  <a:pt x="1913" y="164"/>
                  <a:pt x="1911" y="165"/>
                  <a:pt x="1909" y="165"/>
                </a:cubicBezTo>
                <a:cubicBezTo>
                  <a:pt x="1907" y="164"/>
                  <a:pt x="1906" y="164"/>
                  <a:pt x="1905" y="164"/>
                </a:cubicBezTo>
                <a:cubicBezTo>
                  <a:pt x="1903" y="164"/>
                  <a:pt x="1902" y="165"/>
                  <a:pt x="1901" y="165"/>
                </a:cubicBezTo>
                <a:cubicBezTo>
                  <a:pt x="1900" y="165"/>
                  <a:pt x="1898" y="165"/>
                  <a:pt x="1897" y="165"/>
                </a:cubicBezTo>
                <a:cubicBezTo>
                  <a:pt x="1896" y="165"/>
                  <a:pt x="1895" y="166"/>
                  <a:pt x="1894" y="166"/>
                </a:cubicBezTo>
                <a:cubicBezTo>
                  <a:pt x="1891" y="167"/>
                  <a:pt x="1894" y="164"/>
                  <a:pt x="1895" y="163"/>
                </a:cubicBezTo>
                <a:cubicBezTo>
                  <a:pt x="1895" y="163"/>
                  <a:pt x="1896" y="162"/>
                  <a:pt x="1897" y="162"/>
                </a:cubicBezTo>
                <a:cubicBezTo>
                  <a:pt x="1897" y="161"/>
                  <a:pt x="1898" y="161"/>
                  <a:pt x="1898" y="160"/>
                </a:cubicBezTo>
                <a:cubicBezTo>
                  <a:pt x="1898" y="159"/>
                  <a:pt x="1895" y="159"/>
                  <a:pt x="1894" y="159"/>
                </a:cubicBezTo>
                <a:cubicBezTo>
                  <a:pt x="1891" y="159"/>
                  <a:pt x="1888" y="159"/>
                  <a:pt x="1886" y="158"/>
                </a:cubicBezTo>
                <a:cubicBezTo>
                  <a:pt x="1884" y="158"/>
                  <a:pt x="1883" y="158"/>
                  <a:pt x="1881" y="159"/>
                </a:cubicBezTo>
                <a:cubicBezTo>
                  <a:pt x="1879" y="160"/>
                  <a:pt x="1877" y="159"/>
                  <a:pt x="1875" y="160"/>
                </a:cubicBezTo>
                <a:cubicBezTo>
                  <a:pt x="1871" y="160"/>
                  <a:pt x="1868" y="160"/>
                  <a:pt x="1865" y="161"/>
                </a:cubicBezTo>
                <a:cubicBezTo>
                  <a:pt x="1862" y="162"/>
                  <a:pt x="1859" y="165"/>
                  <a:pt x="1857" y="166"/>
                </a:cubicBezTo>
                <a:cubicBezTo>
                  <a:pt x="1857" y="164"/>
                  <a:pt x="1860" y="163"/>
                  <a:pt x="1861" y="162"/>
                </a:cubicBezTo>
                <a:cubicBezTo>
                  <a:pt x="1862" y="160"/>
                  <a:pt x="1863" y="157"/>
                  <a:pt x="1865" y="158"/>
                </a:cubicBezTo>
                <a:cubicBezTo>
                  <a:pt x="1866" y="158"/>
                  <a:pt x="1866" y="159"/>
                  <a:pt x="1867" y="159"/>
                </a:cubicBezTo>
                <a:cubicBezTo>
                  <a:pt x="1868" y="159"/>
                  <a:pt x="1869" y="159"/>
                  <a:pt x="1869" y="159"/>
                </a:cubicBezTo>
                <a:cubicBezTo>
                  <a:pt x="1871" y="159"/>
                  <a:pt x="1873" y="157"/>
                  <a:pt x="1874" y="157"/>
                </a:cubicBezTo>
                <a:cubicBezTo>
                  <a:pt x="1876" y="156"/>
                  <a:pt x="1878" y="157"/>
                  <a:pt x="1880" y="156"/>
                </a:cubicBezTo>
                <a:cubicBezTo>
                  <a:pt x="1882" y="155"/>
                  <a:pt x="1883" y="155"/>
                  <a:pt x="1885" y="155"/>
                </a:cubicBezTo>
                <a:cubicBezTo>
                  <a:pt x="1887" y="155"/>
                  <a:pt x="1889" y="156"/>
                  <a:pt x="1891" y="156"/>
                </a:cubicBezTo>
                <a:cubicBezTo>
                  <a:pt x="1892" y="156"/>
                  <a:pt x="1893" y="156"/>
                  <a:pt x="1894" y="156"/>
                </a:cubicBezTo>
                <a:cubicBezTo>
                  <a:pt x="1895" y="156"/>
                  <a:pt x="1896" y="157"/>
                  <a:pt x="1896" y="156"/>
                </a:cubicBezTo>
                <a:cubicBezTo>
                  <a:pt x="1895" y="153"/>
                  <a:pt x="1889" y="153"/>
                  <a:pt x="1887" y="153"/>
                </a:cubicBezTo>
                <a:cubicBezTo>
                  <a:pt x="1885" y="153"/>
                  <a:pt x="1882" y="154"/>
                  <a:pt x="1880" y="153"/>
                </a:cubicBezTo>
                <a:cubicBezTo>
                  <a:pt x="1880" y="153"/>
                  <a:pt x="1879" y="152"/>
                  <a:pt x="1878" y="152"/>
                </a:cubicBezTo>
                <a:cubicBezTo>
                  <a:pt x="1878" y="152"/>
                  <a:pt x="1877" y="152"/>
                  <a:pt x="1876" y="152"/>
                </a:cubicBezTo>
                <a:cubicBezTo>
                  <a:pt x="1874" y="152"/>
                  <a:pt x="1872" y="152"/>
                  <a:pt x="1871" y="152"/>
                </a:cubicBezTo>
                <a:cubicBezTo>
                  <a:pt x="1869" y="152"/>
                  <a:pt x="1868" y="152"/>
                  <a:pt x="1866" y="152"/>
                </a:cubicBezTo>
                <a:cubicBezTo>
                  <a:pt x="1868" y="151"/>
                  <a:pt x="1870" y="151"/>
                  <a:pt x="1872" y="151"/>
                </a:cubicBezTo>
                <a:cubicBezTo>
                  <a:pt x="1874" y="151"/>
                  <a:pt x="1876" y="151"/>
                  <a:pt x="1878" y="151"/>
                </a:cubicBezTo>
                <a:cubicBezTo>
                  <a:pt x="1881" y="151"/>
                  <a:pt x="1885" y="150"/>
                  <a:pt x="1888" y="150"/>
                </a:cubicBezTo>
                <a:cubicBezTo>
                  <a:pt x="1890" y="150"/>
                  <a:pt x="1892" y="151"/>
                  <a:pt x="1894" y="151"/>
                </a:cubicBezTo>
                <a:cubicBezTo>
                  <a:pt x="1896" y="151"/>
                  <a:pt x="1897" y="151"/>
                  <a:pt x="1899" y="151"/>
                </a:cubicBezTo>
                <a:cubicBezTo>
                  <a:pt x="1900" y="151"/>
                  <a:pt x="1901" y="151"/>
                  <a:pt x="1901" y="152"/>
                </a:cubicBezTo>
                <a:cubicBezTo>
                  <a:pt x="1902" y="152"/>
                  <a:pt x="1902" y="152"/>
                  <a:pt x="1902" y="153"/>
                </a:cubicBezTo>
                <a:cubicBezTo>
                  <a:pt x="1902" y="154"/>
                  <a:pt x="1902" y="154"/>
                  <a:pt x="1902" y="155"/>
                </a:cubicBezTo>
                <a:cubicBezTo>
                  <a:pt x="1903" y="155"/>
                  <a:pt x="1904" y="155"/>
                  <a:pt x="1904" y="155"/>
                </a:cubicBezTo>
                <a:cubicBezTo>
                  <a:pt x="1906" y="156"/>
                  <a:pt x="1907" y="156"/>
                  <a:pt x="1909" y="156"/>
                </a:cubicBezTo>
                <a:cubicBezTo>
                  <a:pt x="1910" y="157"/>
                  <a:pt x="1912" y="157"/>
                  <a:pt x="1913" y="157"/>
                </a:cubicBezTo>
                <a:cubicBezTo>
                  <a:pt x="1917" y="157"/>
                  <a:pt x="1919" y="158"/>
                  <a:pt x="1923" y="158"/>
                </a:cubicBezTo>
                <a:cubicBezTo>
                  <a:pt x="1924" y="158"/>
                  <a:pt x="1927" y="158"/>
                  <a:pt x="1928" y="158"/>
                </a:cubicBezTo>
                <a:cubicBezTo>
                  <a:pt x="1929" y="158"/>
                  <a:pt x="1930" y="159"/>
                  <a:pt x="1930" y="158"/>
                </a:cubicBezTo>
                <a:cubicBezTo>
                  <a:pt x="1932" y="157"/>
                  <a:pt x="1929" y="156"/>
                  <a:pt x="1929" y="155"/>
                </a:cubicBezTo>
                <a:cubicBezTo>
                  <a:pt x="1929" y="155"/>
                  <a:pt x="1929" y="154"/>
                  <a:pt x="1929" y="154"/>
                </a:cubicBezTo>
                <a:cubicBezTo>
                  <a:pt x="1929" y="153"/>
                  <a:pt x="1928" y="153"/>
                  <a:pt x="1928" y="152"/>
                </a:cubicBezTo>
                <a:cubicBezTo>
                  <a:pt x="1927" y="152"/>
                  <a:pt x="1924" y="153"/>
                  <a:pt x="1926" y="150"/>
                </a:cubicBezTo>
                <a:cubicBezTo>
                  <a:pt x="1926" y="150"/>
                  <a:pt x="1927" y="150"/>
                  <a:pt x="1927" y="149"/>
                </a:cubicBezTo>
                <a:cubicBezTo>
                  <a:pt x="1927" y="148"/>
                  <a:pt x="1926" y="148"/>
                  <a:pt x="1926" y="148"/>
                </a:cubicBezTo>
                <a:cubicBezTo>
                  <a:pt x="1924" y="148"/>
                  <a:pt x="1922" y="149"/>
                  <a:pt x="1920" y="149"/>
                </a:cubicBezTo>
                <a:cubicBezTo>
                  <a:pt x="1918" y="149"/>
                  <a:pt x="1917" y="149"/>
                  <a:pt x="1915" y="149"/>
                </a:cubicBezTo>
                <a:cubicBezTo>
                  <a:pt x="1911" y="149"/>
                  <a:pt x="1906" y="149"/>
                  <a:pt x="1902" y="149"/>
                </a:cubicBezTo>
                <a:cubicBezTo>
                  <a:pt x="1902" y="149"/>
                  <a:pt x="1901" y="149"/>
                  <a:pt x="1900" y="149"/>
                </a:cubicBezTo>
                <a:cubicBezTo>
                  <a:pt x="1900" y="149"/>
                  <a:pt x="1899" y="148"/>
                  <a:pt x="1898" y="148"/>
                </a:cubicBezTo>
                <a:cubicBezTo>
                  <a:pt x="1897" y="148"/>
                  <a:pt x="1894" y="148"/>
                  <a:pt x="1893" y="148"/>
                </a:cubicBezTo>
                <a:cubicBezTo>
                  <a:pt x="1891" y="148"/>
                  <a:pt x="1890" y="147"/>
                  <a:pt x="1888" y="147"/>
                </a:cubicBezTo>
                <a:cubicBezTo>
                  <a:pt x="1887" y="147"/>
                  <a:pt x="1885" y="147"/>
                  <a:pt x="1884" y="147"/>
                </a:cubicBezTo>
                <a:cubicBezTo>
                  <a:pt x="1882" y="147"/>
                  <a:pt x="1880" y="147"/>
                  <a:pt x="1879" y="147"/>
                </a:cubicBezTo>
                <a:cubicBezTo>
                  <a:pt x="1878" y="147"/>
                  <a:pt x="1877" y="147"/>
                  <a:pt x="1877" y="148"/>
                </a:cubicBezTo>
                <a:cubicBezTo>
                  <a:pt x="1876" y="148"/>
                  <a:pt x="1875" y="147"/>
                  <a:pt x="1874" y="148"/>
                </a:cubicBezTo>
                <a:cubicBezTo>
                  <a:pt x="1873" y="148"/>
                  <a:pt x="1872" y="150"/>
                  <a:pt x="1871" y="148"/>
                </a:cubicBezTo>
                <a:cubicBezTo>
                  <a:pt x="1870" y="147"/>
                  <a:pt x="1871" y="147"/>
                  <a:pt x="1870" y="146"/>
                </a:cubicBezTo>
                <a:cubicBezTo>
                  <a:pt x="1870" y="146"/>
                  <a:pt x="1869" y="145"/>
                  <a:pt x="1868" y="145"/>
                </a:cubicBezTo>
                <a:cubicBezTo>
                  <a:pt x="1867" y="145"/>
                  <a:pt x="1866" y="145"/>
                  <a:pt x="1864" y="144"/>
                </a:cubicBezTo>
                <a:cubicBezTo>
                  <a:pt x="1863" y="144"/>
                  <a:pt x="1861" y="144"/>
                  <a:pt x="1860" y="144"/>
                </a:cubicBezTo>
                <a:cubicBezTo>
                  <a:pt x="1862" y="143"/>
                  <a:pt x="1865" y="144"/>
                  <a:pt x="1867" y="144"/>
                </a:cubicBezTo>
                <a:cubicBezTo>
                  <a:pt x="1869" y="144"/>
                  <a:pt x="1870" y="144"/>
                  <a:pt x="1871" y="144"/>
                </a:cubicBezTo>
                <a:cubicBezTo>
                  <a:pt x="1872" y="145"/>
                  <a:pt x="1876" y="145"/>
                  <a:pt x="1875" y="143"/>
                </a:cubicBezTo>
                <a:cubicBezTo>
                  <a:pt x="1875" y="142"/>
                  <a:pt x="1872" y="141"/>
                  <a:pt x="1873" y="140"/>
                </a:cubicBezTo>
                <a:cubicBezTo>
                  <a:pt x="1874" y="140"/>
                  <a:pt x="1877" y="141"/>
                  <a:pt x="1878" y="141"/>
                </a:cubicBezTo>
                <a:cubicBezTo>
                  <a:pt x="1879" y="142"/>
                  <a:pt x="1880" y="143"/>
                  <a:pt x="1881" y="143"/>
                </a:cubicBezTo>
                <a:cubicBezTo>
                  <a:pt x="1883" y="144"/>
                  <a:pt x="1885" y="144"/>
                  <a:pt x="1886" y="144"/>
                </a:cubicBezTo>
                <a:cubicBezTo>
                  <a:pt x="1890" y="144"/>
                  <a:pt x="1894" y="143"/>
                  <a:pt x="1897" y="144"/>
                </a:cubicBezTo>
                <a:cubicBezTo>
                  <a:pt x="1898" y="144"/>
                  <a:pt x="1901" y="145"/>
                  <a:pt x="1901" y="143"/>
                </a:cubicBezTo>
                <a:cubicBezTo>
                  <a:pt x="1901" y="142"/>
                  <a:pt x="1898" y="143"/>
                  <a:pt x="1897" y="141"/>
                </a:cubicBezTo>
                <a:cubicBezTo>
                  <a:pt x="1897" y="141"/>
                  <a:pt x="1897" y="140"/>
                  <a:pt x="1896" y="140"/>
                </a:cubicBezTo>
                <a:cubicBezTo>
                  <a:pt x="1896" y="139"/>
                  <a:pt x="1895" y="138"/>
                  <a:pt x="1895" y="138"/>
                </a:cubicBezTo>
                <a:cubicBezTo>
                  <a:pt x="1894" y="138"/>
                  <a:pt x="1892" y="138"/>
                  <a:pt x="1890" y="138"/>
                </a:cubicBezTo>
                <a:cubicBezTo>
                  <a:pt x="1889" y="138"/>
                  <a:pt x="1887" y="138"/>
                  <a:pt x="1886" y="138"/>
                </a:cubicBezTo>
                <a:cubicBezTo>
                  <a:pt x="1884" y="138"/>
                  <a:pt x="1882" y="138"/>
                  <a:pt x="1881" y="138"/>
                </a:cubicBezTo>
                <a:cubicBezTo>
                  <a:pt x="1880" y="137"/>
                  <a:pt x="1877" y="137"/>
                  <a:pt x="1877" y="136"/>
                </a:cubicBezTo>
                <a:cubicBezTo>
                  <a:pt x="1876" y="135"/>
                  <a:pt x="1880" y="136"/>
                  <a:pt x="1881" y="136"/>
                </a:cubicBezTo>
                <a:cubicBezTo>
                  <a:pt x="1884" y="135"/>
                  <a:pt x="1888" y="135"/>
                  <a:pt x="1891" y="136"/>
                </a:cubicBezTo>
                <a:cubicBezTo>
                  <a:pt x="1892" y="137"/>
                  <a:pt x="1894" y="137"/>
                  <a:pt x="1896" y="137"/>
                </a:cubicBezTo>
                <a:cubicBezTo>
                  <a:pt x="1897" y="138"/>
                  <a:pt x="1898" y="139"/>
                  <a:pt x="1899" y="139"/>
                </a:cubicBezTo>
                <a:cubicBezTo>
                  <a:pt x="1901" y="140"/>
                  <a:pt x="1902" y="140"/>
                  <a:pt x="1904" y="140"/>
                </a:cubicBezTo>
                <a:cubicBezTo>
                  <a:pt x="1905" y="140"/>
                  <a:pt x="1907" y="141"/>
                  <a:pt x="1908" y="141"/>
                </a:cubicBezTo>
                <a:cubicBezTo>
                  <a:pt x="1910" y="142"/>
                  <a:pt x="1912" y="142"/>
                  <a:pt x="1914" y="142"/>
                </a:cubicBezTo>
                <a:cubicBezTo>
                  <a:pt x="1915" y="142"/>
                  <a:pt x="1917" y="142"/>
                  <a:pt x="1918" y="142"/>
                </a:cubicBezTo>
                <a:cubicBezTo>
                  <a:pt x="1920" y="142"/>
                  <a:pt x="1920" y="141"/>
                  <a:pt x="1920" y="139"/>
                </a:cubicBezTo>
                <a:cubicBezTo>
                  <a:pt x="1920" y="138"/>
                  <a:pt x="1920" y="136"/>
                  <a:pt x="1922" y="136"/>
                </a:cubicBezTo>
                <a:cubicBezTo>
                  <a:pt x="1923" y="136"/>
                  <a:pt x="1924" y="138"/>
                  <a:pt x="1925" y="138"/>
                </a:cubicBezTo>
                <a:cubicBezTo>
                  <a:pt x="1926" y="139"/>
                  <a:pt x="1928" y="139"/>
                  <a:pt x="1929" y="139"/>
                </a:cubicBezTo>
                <a:cubicBezTo>
                  <a:pt x="1933" y="139"/>
                  <a:pt x="1936" y="139"/>
                  <a:pt x="1939" y="139"/>
                </a:cubicBezTo>
                <a:cubicBezTo>
                  <a:pt x="1943" y="139"/>
                  <a:pt x="1946" y="137"/>
                  <a:pt x="1949" y="137"/>
                </a:cubicBezTo>
                <a:cubicBezTo>
                  <a:pt x="1951" y="137"/>
                  <a:pt x="1953" y="137"/>
                  <a:pt x="1954" y="137"/>
                </a:cubicBezTo>
                <a:cubicBezTo>
                  <a:pt x="1957" y="136"/>
                  <a:pt x="1959" y="130"/>
                  <a:pt x="1956" y="128"/>
                </a:cubicBezTo>
                <a:cubicBezTo>
                  <a:pt x="1956" y="128"/>
                  <a:pt x="1955" y="127"/>
                  <a:pt x="1955" y="127"/>
                </a:cubicBezTo>
                <a:cubicBezTo>
                  <a:pt x="1954" y="126"/>
                  <a:pt x="1954" y="125"/>
                  <a:pt x="1954" y="125"/>
                </a:cubicBezTo>
                <a:cubicBezTo>
                  <a:pt x="1953" y="125"/>
                  <a:pt x="1952" y="125"/>
                  <a:pt x="1951" y="125"/>
                </a:cubicBezTo>
                <a:cubicBezTo>
                  <a:pt x="1949" y="124"/>
                  <a:pt x="1947" y="124"/>
                  <a:pt x="1945" y="124"/>
                </a:cubicBezTo>
                <a:cubicBezTo>
                  <a:pt x="1943" y="124"/>
                  <a:pt x="1941" y="123"/>
                  <a:pt x="1940" y="123"/>
                </a:cubicBezTo>
                <a:cubicBezTo>
                  <a:pt x="1938" y="123"/>
                  <a:pt x="1936" y="123"/>
                  <a:pt x="1934" y="123"/>
                </a:cubicBezTo>
                <a:cubicBezTo>
                  <a:pt x="1932" y="123"/>
                  <a:pt x="1925" y="124"/>
                  <a:pt x="1926" y="120"/>
                </a:cubicBezTo>
                <a:cubicBezTo>
                  <a:pt x="1927" y="120"/>
                  <a:pt x="1929" y="120"/>
                  <a:pt x="1930" y="120"/>
                </a:cubicBezTo>
                <a:cubicBezTo>
                  <a:pt x="1931" y="120"/>
                  <a:pt x="1931" y="119"/>
                  <a:pt x="1932" y="119"/>
                </a:cubicBezTo>
                <a:cubicBezTo>
                  <a:pt x="1933" y="119"/>
                  <a:pt x="1934" y="119"/>
                  <a:pt x="1934" y="119"/>
                </a:cubicBezTo>
                <a:cubicBezTo>
                  <a:pt x="1936" y="119"/>
                  <a:pt x="1938" y="119"/>
                  <a:pt x="1939" y="119"/>
                </a:cubicBezTo>
                <a:cubicBezTo>
                  <a:pt x="1941" y="119"/>
                  <a:pt x="1943" y="119"/>
                  <a:pt x="1944" y="119"/>
                </a:cubicBezTo>
                <a:cubicBezTo>
                  <a:pt x="1945" y="120"/>
                  <a:pt x="1945" y="120"/>
                  <a:pt x="1945" y="121"/>
                </a:cubicBezTo>
                <a:cubicBezTo>
                  <a:pt x="1946" y="121"/>
                  <a:pt x="1947" y="121"/>
                  <a:pt x="1948" y="121"/>
                </a:cubicBezTo>
                <a:cubicBezTo>
                  <a:pt x="1950" y="121"/>
                  <a:pt x="1952" y="121"/>
                  <a:pt x="1954" y="121"/>
                </a:cubicBezTo>
                <a:cubicBezTo>
                  <a:pt x="1956" y="121"/>
                  <a:pt x="1958" y="121"/>
                  <a:pt x="1960" y="121"/>
                </a:cubicBezTo>
                <a:cubicBezTo>
                  <a:pt x="1960" y="121"/>
                  <a:pt x="1962" y="121"/>
                  <a:pt x="1963" y="121"/>
                </a:cubicBezTo>
                <a:cubicBezTo>
                  <a:pt x="1963" y="122"/>
                  <a:pt x="1963" y="122"/>
                  <a:pt x="1963" y="123"/>
                </a:cubicBezTo>
                <a:cubicBezTo>
                  <a:pt x="1962" y="123"/>
                  <a:pt x="1961" y="123"/>
                  <a:pt x="1961" y="124"/>
                </a:cubicBezTo>
                <a:cubicBezTo>
                  <a:pt x="1961" y="125"/>
                  <a:pt x="1962" y="125"/>
                  <a:pt x="1963" y="126"/>
                </a:cubicBezTo>
                <a:cubicBezTo>
                  <a:pt x="1964" y="126"/>
                  <a:pt x="1965" y="127"/>
                  <a:pt x="1967" y="127"/>
                </a:cubicBezTo>
                <a:cubicBezTo>
                  <a:pt x="1969" y="127"/>
                  <a:pt x="1970" y="127"/>
                  <a:pt x="1972" y="128"/>
                </a:cubicBezTo>
                <a:cubicBezTo>
                  <a:pt x="1975" y="130"/>
                  <a:pt x="1979" y="130"/>
                  <a:pt x="1982" y="128"/>
                </a:cubicBezTo>
                <a:cubicBezTo>
                  <a:pt x="1983" y="127"/>
                  <a:pt x="1985" y="127"/>
                  <a:pt x="1986" y="127"/>
                </a:cubicBezTo>
                <a:cubicBezTo>
                  <a:pt x="1988" y="126"/>
                  <a:pt x="1989" y="126"/>
                  <a:pt x="1991" y="126"/>
                </a:cubicBezTo>
                <a:cubicBezTo>
                  <a:pt x="1993" y="125"/>
                  <a:pt x="1995" y="125"/>
                  <a:pt x="1997" y="124"/>
                </a:cubicBezTo>
                <a:cubicBezTo>
                  <a:pt x="1999" y="123"/>
                  <a:pt x="2000" y="123"/>
                  <a:pt x="2000" y="120"/>
                </a:cubicBezTo>
                <a:cubicBezTo>
                  <a:pt x="2001" y="120"/>
                  <a:pt x="2001" y="119"/>
                  <a:pt x="2002" y="119"/>
                </a:cubicBezTo>
                <a:cubicBezTo>
                  <a:pt x="2002" y="118"/>
                  <a:pt x="2002" y="117"/>
                  <a:pt x="2001" y="117"/>
                </a:cubicBezTo>
                <a:cubicBezTo>
                  <a:pt x="2001" y="117"/>
                  <a:pt x="2000" y="118"/>
                  <a:pt x="1999" y="118"/>
                </a:cubicBezTo>
                <a:cubicBezTo>
                  <a:pt x="1999" y="118"/>
                  <a:pt x="1998" y="118"/>
                  <a:pt x="1997" y="118"/>
                </a:cubicBezTo>
                <a:cubicBezTo>
                  <a:pt x="1997" y="118"/>
                  <a:pt x="1996" y="119"/>
                  <a:pt x="1996" y="118"/>
                </a:cubicBezTo>
                <a:cubicBezTo>
                  <a:pt x="1995" y="117"/>
                  <a:pt x="1997" y="116"/>
                  <a:pt x="1998" y="116"/>
                </a:cubicBezTo>
                <a:cubicBezTo>
                  <a:pt x="2000" y="115"/>
                  <a:pt x="2001" y="115"/>
                  <a:pt x="2003" y="115"/>
                </a:cubicBezTo>
                <a:cubicBezTo>
                  <a:pt x="2005" y="115"/>
                  <a:pt x="2008" y="115"/>
                  <a:pt x="2009" y="113"/>
                </a:cubicBezTo>
                <a:cubicBezTo>
                  <a:pt x="2010" y="112"/>
                  <a:pt x="2010" y="109"/>
                  <a:pt x="2010" y="108"/>
                </a:cubicBezTo>
                <a:cubicBezTo>
                  <a:pt x="2009" y="106"/>
                  <a:pt x="2007" y="107"/>
                  <a:pt x="2006" y="107"/>
                </a:cubicBezTo>
                <a:cubicBezTo>
                  <a:pt x="2005" y="108"/>
                  <a:pt x="2003" y="108"/>
                  <a:pt x="2001" y="108"/>
                </a:cubicBezTo>
                <a:cubicBezTo>
                  <a:pt x="2000" y="108"/>
                  <a:pt x="1998" y="109"/>
                  <a:pt x="1996" y="109"/>
                </a:cubicBezTo>
                <a:cubicBezTo>
                  <a:pt x="1995" y="109"/>
                  <a:pt x="1992" y="109"/>
                  <a:pt x="1991" y="109"/>
                </a:cubicBezTo>
                <a:cubicBezTo>
                  <a:pt x="1987" y="110"/>
                  <a:pt x="1984" y="110"/>
                  <a:pt x="1981" y="111"/>
                </a:cubicBezTo>
                <a:cubicBezTo>
                  <a:pt x="1979" y="111"/>
                  <a:pt x="1978" y="111"/>
                  <a:pt x="1977" y="110"/>
                </a:cubicBezTo>
                <a:cubicBezTo>
                  <a:pt x="1976" y="109"/>
                  <a:pt x="1973" y="110"/>
                  <a:pt x="1974" y="109"/>
                </a:cubicBezTo>
                <a:cubicBezTo>
                  <a:pt x="1975" y="108"/>
                  <a:pt x="1976" y="108"/>
                  <a:pt x="1976" y="108"/>
                </a:cubicBezTo>
                <a:cubicBezTo>
                  <a:pt x="1977" y="107"/>
                  <a:pt x="1977" y="107"/>
                  <a:pt x="1977" y="106"/>
                </a:cubicBezTo>
                <a:cubicBezTo>
                  <a:pt x="1977" y="104"/>
                  <a:pt x="1976" y="105"/>
                  <a:pt x="1974" y="104"/>
                </a:cubicBezTo>
                <a:cubicBezTo>
                  <a:pt x="1975" y="103"/>
                  <a:pt x="1977" y="103"/>
                  <a:pt x="1978" y="103"/>
                </a:cubicBezTo>
                <a:cubicBezTo>
                  <a:pt x="1979" y="104"/>
                  <a:pt x="1980" y="104"/>
                  <a:pt x="1981" y="104"/>
                </a:cubicBezTo>
                <a:cubicBezTo>
                  <a:pt x="1984" y="106"/>
                  <a:pt x="1986" y="108"/>
                  <a:pt x="1989" y="107"/>
                </a:cubicBezTo>
                <a:cubicBezTo>
                  <a:pt x="1993" y="107"/>
                  <a:pt x="1996" y="106"/>
                  <a:pt x="1999" y="106"/>
                </a:cubicBezTo>
                <a:cubicBezTo>
                  <a:pt x="2001" y="106"/>
                  <a:pt x="2002" y="105"/>
                  <a:pt x="2004" y="104"/>
                </a:cubicBezTo>
                <a:cubicBezTo>
                  <a:pt x="2006" y="104"/>
                  <a:pt x="2007" y="104"/>
                  <a:pt x="2009" y="104"/>
                </a:cubicBezTo>
                <a:cubicBezTo>
                  <a:pt x="2011" y="104"/>
                  <a:pt x="2013" y="104"/>
                  <a:pt x="2015" y="104"/>
                </a:cubicBezTo>
                <a:cubicBezTo>
                  <a:pt x="2016" y="104"/>
                  <a:pt x="2020" y="105"/>
                  <a:pt x="2021" y="103"/>
                </a:cubicBezTo>
                <a:cubicBezTo>
                  <a:pt x="2021" y="103"/>
                  <a:pt x="2021" y="101"/>
                  <a:pt x="2021" y="101"/>
                </a:cubicBezTo>
                <a:cubicBezTo>
                  <a:pt x="2021" y="99"/>
                  <a:pt x="2019" y="98"/>
                  <a:pt x="2018" y="98"/>
                </a:cubicBezTo>
                <a:cubicBezTo>
                  <a:pt x="2017" y="97"/>
                  <a:pt x="2014" y="97"/>
                  <a:pt x="2014" y="96"/>
                </a:cubicBezTo>
                <a:cubicBezTo>
                  <a:pt x="2014" y="94"/>
                  <a:pt x="2017" y="94"/>
                  <a:pt x="2015" y="93"/>
                </a:cubicBezTo>
                <a:cubicBezTo>
                  <a:pt x="2015" y="92"/>
                  <a:pt x="2014" y="92"/>
                  <a:pt x="2014" y="92"/>
                </a:cubicBezTo>
                <a:cubicBezTo>
                  <a:pt x="2013" y="91"/>
                  <a:pt x="2013" y="91"/>
                  <a:pt x="2012" y="90"/>
                </a:cubicBezTo>
                <a:cubicBezTo>
                  <a:pt x="2012" y="89"/>
                  <a:pt x="2010" y="89"/>
                  <a:pt x="2009" y="88"/>
                </a:cubicBezTo>
                <a:cubicBezTo>
                  <a:pt x="2010" y="88"/>
                  <a:pt x="2010" y="88"/>
                  <a:pt x="2011" y="88"/>
                </a:cubicBezTo>
                <a:cubicBezTo>
                  <a:pt x="2012" y="88"/>
                  <a:pt x="2013" y="89"/>
                  <a:pt x="2014" y="90"/>
                </a:cubicBezTo>
                <a:cubicBezTo>
                  <a:pt x="2015" y="91"/>
                  <a:pt x="2017" y="90"/>
                  <a:pt x="2018" y="92"/>
                </a:cubicBezTo>
                <a:cubicBezTo>
                  <a:pt x="2019" y="93"/>
                  <a:pt x="2017" y="95"/>
                  <a:pt x="2018" y="96"/>
                </a:cubicBezTo>
                <a:cubicBezTo>
                  <a:pt x="2018" y="96"/>
                  <a:pt x="2019" y="96"/>
                  <a:pt x="2019" y="96"/>
                </a:cubicBezTo>
                <a:cubicBezTo>
                  <a:pt x="2020" y="97"/>
                  <a:pt x="2020" y="97"/>
                  <a:pt x="2021" y="97"/>
                </a:cubicBezTo>
                <a:cubicBezTo>
                  <a:pt x="2023" y="97"/>
                  <a:pt x="2024" y="97"/>
                  <a:pt x="2026" y="97"/>
                </a:cubicBezTo>
                <a:cubicBezTo>
                  <a:pt x="2027" y="97"/>
                  <a:pt x="2029" y="97"/>
                  <a:pt x="2030" y="97"/>
                </a:cubicBezTo>
                <a:cubicBezTo>
                  <a:pt x="2032" y="96"/>
                  <a:pt x="2033" y="95"/>
                  <a:pt x="2035" y="95"/>
                </a:cubicBezTo>
                <a:cubicBezTo>
                  <a:pt x="2038" y="93"/>
                  <a:pt x="2042" y="90"/>
                  <a:pt x="2045" y="88"/>
                </a:cubicBezTo>
                <a:cubicBezTo>
                  <a:pt x="2046" y="87"/>
                  <a:pt x="2048" y="87"/>
                  <a:pt x="2049" y="86"/>
                </a:cubicBezTo>
                <a:cubicBezTo>
                  <a:pt x="2052" y="84"/>
                  <a:pt x="2055" y="82"/>
                  <a:pt x="2058" y="80"/>
                </a:cubicBezTo>
                <a:cubicBezTo>
                  <a:pt x="2062" y="78"/>
                  <a:pt x="2065" y="75"/>
                  <a:pt x="2069" y="73"/>
                </a:cubicBezTo>
                <a:cubicBezTo>
                  <a:pt x="2069" y="73"/>
                  <a:pt x="2070" y="73"/>
                  <a:pt x="2071" y="72"/>
                </a:cubicBezTo>
                <a:cubicBezTo>
                  <a:pt x="2072" y="71"/>
                  <a:pt x="2072" y="71"/>
                  <a:pt x="2073" y="70"/>
                </a:cubicBezTo>
                <a:cubicBezTo>
                  <a:pt x="2075" y="69"/>
                  <a:pt x="2076" y="68"/>
                  <a:pt x="2078" y="67"/>
                </a:cubicBezTo>
                <a:cubicBezTo>
                  <a:pt x="2079" y="67"/>
                  <a:pt x="2081" y="67"/>
                  <a:pt x="2083" y="66"/>
                </a:cubicBezTo>
                <a:cubicBezTo>
                  <a:pt x="2084" y="65"/>
                  <a:pt x="2086" y="65"/>
                  <a:pt x="2088" y="64"/>
                </a:cubicBezTo>
                <a:cubicBezTo>
                  <a:pt x="2090" y="63"/>
                  <a:pt x="2091" y="62"/>
                  <a:pt x="2092" y="62"/>
                </a:cubicBezTo>
                <a:cubicBezTo>
                  <a:pt x="2094" y="61"/>
                  <a:pt x="2095" y="61"/>
                  <a:pt x="2096" y="60"/>
                </a:cubicBezTo>
                <a:cubicBezTo>
                  <a:pt x="2098" y="59"/>
                  <a:pt x="2100" y="59"/>
                  <a:pt x="2102" y="59"/>
                </a:cubicBezTo>
                <a:cubicBezTo>
                  <a:pt x="2104" y="58"/>
                  <a:pt x="2107" y="57"/>
                  <a:pt x="2109" y="56"/>
                </a:cubicBezTo>
                <a:cubicBezTo>
                  <a:pt x="2112" y="55"/>
                  <a:pt x="2114" y="54"/>
                  <a:pt x="2116" y="53"/>
                </a:cubicBezTo>
                <a:cubicBezTo>
                  <a:pt x="2118" y="53"/>
                  <a:pt x="2120" y="52"/>
                  <a:pt x="2122" y="51"/>
                </a:cubicBezTo>
                <a:cubicBezTo>
                  <a:pt x="2125" y="51"/>
                  <a:pt x="2128" y="49"/>
                  <a:pt x="2130" y="47"/>
                </a:cubicBezTo>
                <a:cubicBezTo>
                  <a:pt x="2132" y="46"/>
                  <a:pt x="2133" y="45"/>
                  <a:pt x="2135" y="44"/>
                </a:cubicBezTo>
                <a:cubicBezTo>
                  <a:pt x="2135" y="43"/>
                  <a:pt x="2138" y="41"/>
                  <a:pt x="2137" y="39"/>
                </a:cubicBezTo>
                <a:cubicBezTo>
                  <a:pt x="2137" y="39"/>
                  <a:pt x="2134" y="39"/>
                  <a:pt x="2133" y="39"/>
                </a:cubicBezTo>
                <a:cubicBezTo>
                  <a:pt x="2131" y="39"/>
                  <a:pt x="2130" y="39"/>
                  <a:pt x="2128" y="39"/>
                </a:cubicBezTo>
                <a:cubicBezTo>
                  <a:pt x="2126" y="39"/>
                  <a:pt x="2124" y="40"/>
                  <a:pt x="2123" y="40"/>
                </a:cubicBezTo>
                <a:cubicBezTo>
                  <a:pt x="2121" y="41"/>
                  <a:pt x="2119" y="41"/>
                  <a:pt x="2117" y="41"/>
                </a:cubicBezTo>
                <a:cubicBezTo>
                  <a:pt x="2113" y="41"/>
                  <a:pt x="2109" y="42"/>
                  <a:pt x="2105" y="43"/>
                </a:cubicBezTo>
                <a:cubicBezTo>
                  <a:pt x="2102" y="43"/>
                  <a:pt x="2100" y="44"/>
                  <a:pt x="2098" y="44"/>
                </a:cubicBezTo>
                <a:cubicBezTo>
                  <a:pt x="2097" y="45"/>
                  <a:pt x="2096" y="45"/>
                  <a:pt x="2094" y="45"/>
                </a:cubicBezTo>
                <a:cubicBezTo>
                  <a:pt x="2093" y="45"/>
                  <a:pt x="2092" y="45"/>
                  <a:pt x="2091" y="45"/>
                </a:cubicBezTo>
                <a:cubicBezTo>
                  <a:pt x="2090" y="46"/>
                  <a:pt x="2089" y="46"/>
                  <a:pt x="2087" y="46"/>
                </a:cubicBezTo>
                <a:cubicBezTo>
                  <a:pt x="2085" y="46"/>
                  <a:pt x="2082" y="47"/>
                  <a:pt x="2079" y="47"/>
                </a:cubicBezTo>
                <a:cubicBezTo>
                  <a:pt x="2077" y="48"/>
                  <a:pt x="2075" y="49"/>
                  <a:pt x="2074" y="49"/>
                </a:cubicBezTo>
                <a:cubicBezTo>
                  <a:pt x="2072" y="50"/>
                  <a:pt x="2070" y="50"/>
                  <a:pt x="2069" y="50"/>
                </a:cubicBezTo>
                <a:cubicBezTo>
                  <a:pt x="2065" y="51"/>
                  <a:pt x="2062" y="51"/>
                  <a:pt x="2059" y="52"/>
                </a:cubicBezTo>
                <a:cubicBezTo>
                  <a:pt x="2055" y="52"/>
                  <a:pt x="2052" y="53"/>
                  <a:pt x="2049" y="54"/>
                </a:cubicBezTo>
                <a:cubicBezTo>
                  <a:pt x="2046" y="54"/>
                  <a:pt x="2043" y="54"/>
                  <a:pt x="2040" y="55"/>
                </a:cubicBezTo>
                <a:cubicBezTo>
                  <a:pt x="2039" y="55"/>
                  <a:pt x="2037" y="55"/>
                  <a:pt x="2036" y="56"/>
                </a:cubicBezTo>
                <a:cubicBezTo>
                  <a:pt x="2035" y="56"/>
                  <a:pt x="2035" y="57"/>
                  <a:pt x="2034" y="57"/>
                </a:cubicBezTo>
                <a:cubicBezTo>
                  <a:pt x="2033" y="58"/>
                  <a:pt x="2032" y="58"/>
                  <a:pt x="2031" y="58"/>
                </a:cubicBezTo>
                <a:cubicBezTo>
                  <a:pt x="2030" y="59"/>
                  <a:pt x="2029" y="59"/>
                  <a:pt x="2029" y="59"/>
                </a:cubicBezTo>
                <a:cubicBezTo>
                  <a:pt x="2028" y="59"/>
                  <a:pt x="2027" y="60"/>
                  <a:pt x="2026" y="60"/>
                </a:cubicBezTo>
                <a:cubicBezTo>
                  <a:pt x="2026" y="60"/>
                  <a:pt x="2024" y="61"/>
                  <a:pt x="2024" y="61"/>
                </a:cubicBezTo>
                <a:cubicBezTo>
                  <a:pt x="2024" y="60"/>
                  <a:pt x="2025" y="59"/>
                  <a:pt x="2026" y="59"/>
                </a:cubicBezTo>
                <a:cubicBezTo>
                  <a:pt x="2026" y="58"/>
                  <a:pt x="2028" y="58"/>
                  <a:pt x="2027" y="57"/>
                </a:cubicBezTo>
                <a:cubicBezTo>
                  <a:pt x="2026" y="56"/>
                  <a:pt x="2024" y="57"/>
                  <a:pt x="2024" y="57"/>
                </a:cubicBezTo>
                <a:cubicBezTo>
                  <a:pt x="2023" y="57"/>
                  <a:pt x="2021" y="57"/>
                  <a:pt x="2020" y="57"/>
                </a:cubicBezTo>
                <a:cubicBezTo>
                  <a:pt x="2020" y="57"/>
                  <a:pt x="2020" y="57"/>
                  <a:pt x="2020" y="57"/>
                </a:cubicBezTo>
                <a:cubicBezTo>
                  <a:pt x="2022" y="56"/>
                  <a:pt x="2023" y="56"/>
                  <a:pt x="2025" y="56"/>
                </a:cubicBezTo>
                <a:cubicBezTo>
                  <a:pt x="2028" y="55"/>
                  <a:pt x="2032" y="54"/>
                  <a:pt x="2035" y="53"/>
                </a:cubicBezTo>
                <a:cubicBezTo>
                  <a:pt x="2038" y="52"/>
                  <a:pt x="2040" y="52"/>
                  <a:pt x="2043" y="52"/>
                </a:cubicBezTo>
                <a:cubicBezTo>
                  <a:pt x="2046" y="51"/>
                  <a:pt x="2049" y="50"/>
                  <a:pt x="2051" y="50"/>
                </a:cubicBezTo>
                <a:cubicBezTo>
                  <a:pt x="2055" y="49"/>
                  <a:pt x="2059" y="48"/>
                  <a:pt x="2063" y="47"/>
                </a:cubicBezTo>
                <a:cubicBezTo>
                  <a:pt x="2067" y="46"/>
                  <a:pt x="2071" y="45"/>
                  <a:pt x="2075" y="44"/>
                </a:cubicBezTo>
                <a:cubicBezTo>
                  <a:pt x="2078" y="43"/>
                  <a:pt x="2082" y="43"/>
                  <a:pt x="2085" y="42"/>
                </a:cubicBezTo>
                <a:cubicBezTo>
                  <a:pt x="2087" y="42"/>
                  <a:pt x="2088" y="42"/>
                  <a:pt x="2089" y="42"/>
                </a:cubicBezTo>
                <a:cubicBezTo>
                  <a:pt x="2090" y="42"/>
                  <a:pt x="2091" y="42"/>
                  <a:pt x="2091" y="41"/>
                </a:cubicBezTo>
                <a:cubicBezTo>
                  <a:pt x="2091" y="39"/>
                  <a:pt x="2089" y="39"/>
                  <a:pt x="2087" y="39"/>
                </a:cubicBezTo>
                <a:cubicBezTo>
                  <a:pt x="2086" y="39"/>
                  <a:pt x="2085" y="38"/>
                  <a:pt x="2084" y="38"/>
                </a:cubicBezTo>
                <a:cubicBezTo>
                  <a:pt x="2082" y="38"/>
                  <a:pt x="2081" y="37"/>
                  <a:pt x="2079" y="37"/>
                </a:cubicBezTo>
                <a:cubicBezTo>
                  <a:pt x="2077" y="37"/>
                  <a:pt x="2075" y="38"/>
                  <a:pt x="2072" y="38"/>
                </a:cubicBezTo>
                <a:cubicBezTo>
                  <a:pt x="2068" y="38"/>
                  <a:pt x="2065" y="39"/>
                  <a:pt x="2061" y="39"/>
                </a:cubicBezTo>
                <a:cubicBezTo>
                  <a:pt x="2059" y="40"/>
                  <a:pt x="2057" y="40"/>
                  <a:pt x="2056" y="40"/>
                </a:cubicBezTo>
                <a:cubicBezTo>
                  <a:pt x="2054" y="39"/>
                  <a:pt x="2053" y="39"/>
                  <a:pt x="2051" y="39"/>
                </a:cubicBezTo>
                <a:cubicBezTo>
                  <a:pt x="2051" y="39"/>
                  <a:pt x="2049" y="40"/>
                  <a:pt x="2049" y="39"/>
                </a:cubicBezTo>
                <a:cubicBezTo>
                  <a:pt x="2048" y="38"/>
                  <a:pt x="2049" y="38"/>
                  <a:pt x="2050" y="37"/>
                </a:cubicBezTo>
                <a:cubicBezTo>
                  <a:pt x="2051" y="37"/>
                  <a:pt x="2050" y="37"/>
                  <a:pt x="2050" y="36"/>
                </a:cubicBezTo>
                <a:cubicBezTo>
                  <a:pt x="2050" y="35"/>
                  <a:pt x="2051" y="34"/>
                  <a:pt x="2051" y="35"/>
                </a:cubicBezTo>
                <a:cubicBezTo>
                  <a:pt x="2052" y="35"/>
                  <a:pt x="2053" y="35"/>
                  <a:pt x="2053" y="36"/>
                </a:cubicBezTo>
                <a:cubicBezTo>
                  <a:pt x="2054" y="36"/>
                  <a:pt x="2054" y="36"/>
                  <a:pt x="2055" y="36"/>
                </a:cubicBezTo>
                <a:cubicBezTo>
                  <a:pt x="2056" y="37"/>
                  <a:pt x="2058" y="38"/>
                  <a:pt x="2059" y="38"/>
                </a:cubicBezTo>
                <a:cubicBezTo>
                  <a:pt x="2060" y="38"/>
                  <a:pt x="2062" y="38"/>
                  <a:pt x="2064" y="37"/>
                </a:cubicBezTo>
                <a:cubicBezTo>
                  <a:pt x="2065" y="37"/>
                  <a:pt x="2067" y="37"/>
                  <a:pt x="2069" y="37"/>
                </a:cubicBezTo>
                <a:cubicBezTo>
                  <a:pt x="2071" y="37"/>
                  <a:pt x="2073" y="36"/>
                  <a:pt x="2075" y="36"/>
                </a:cubicBezTo>
                <a:cubicBezTo>
                  <a:pt x="2077" y="36"/>
                  <a:pt x="2079" y="36"/>
                  <a:pt x="2082" y="36"/>
                </a:cubicBezTo>
                <a:cubicBezTo>
                  <a:pt x="2084" y="35"/>
                  <a:pt x="2087" y="35"/>
                  <a:pt x="2090" y="35"/>
                </a:cubicBezTo>
                <a:cubicBezTo>
                  <a:pt x="2093" y="35"/>
                  <a:pt x="2096" y="35"/>
                  <a:pt x="2099" y="35"/>
                </a:cubicBezTo>
                <a:cubicBezTo>
                  <a:pt x="2101" y="35"/>
                  <a:pt x="2104" y="34"/>
                  <a:pt x="2106" y="34"/>
                </a:cubicBezTo>
                <a:cubicBezTo>
                  <a:pt x="2110" y="34"/>
                  <a:pt x="2114" y="33"/>
                  <a:pt x="2117" y="33"/>
                </a:cubicBezTo>
                <a:cubicBezTo>
                  <a:pt x="2122" y="32"/>
                  <a:pt x="2126" y="31"/>
                  <a:pt x="2131" y="31"/>
                </a:cubicBezTo>
                <a:cubicBezTo>
                  <a:pt x="2133" y="31"/>
                  <a:pt x="2135" y="31"/>
                  <a:pt x="2138" y="30"/>
                </a:cubicBezTo>
                <a:cubicBezTo>
                  <a:pt x="2139" y="30"/>
                  <a:pt x="2140" y="29"/>
                  <a:pt x="2141" y="29"/>
                </a:cubicBezTo>
                <a:cubicBezTo>
                  <a:pt x="2142" y="29"/>
                  <a:pt x="2144" y="28"/>
                  <a:pt x="2145" y="28"/>
                </a:cubicBezTo>
                <a:cubicBezTo>
                  <a:pt x="2149" y="26"/>
                  <a:pt x="2153" y="24"/>
                  <a:pt x="2157" y="23"/>
                </a:cubicBezTo>
                <a:cubicBezTo>
                  <a:pt x="2161" y="21"/>
                  <a:pt x="2165" y="19"/>
                  <a:pt x="2169" y="17"/>
                </a:cubicBezTo>
                <a:cubicBezTo>
                  <a:pt x="2175" y="15"/>
                  <a:pt x="2180" y="13"/>
                  <a:pt x="2185" y="11"/>
                </a:cubicBezTo>
                <a:cubicBezTo>
                  <a:pt x="2189" y="9"/>
                  <a:pt x="2193" y="7"/>
                  <a:pt x="2197" y="5"/>
                </a:cubicBezTo>
                <a:cubicBezTo>
                  <a:pt x="2199" y="4"/>
                  <a:pt x="2200" y="4"/>
                  <a:pt x="2202" y="3"/>
                </a:cubicBezTo>
                <a:cubicBezTo>
                  <a:pt x="2203" y="3"/>
                  <a:pt x="2204" y="2"/>
                  <a:pt x="2205" y="2"/>
                </a:cubicBezTo>
                <a:cubicBezTo>
                  <a:pt x="2206" y="1"/>
                  <a:pt x="2206" y="1"/>
                  <a:pt x="2207" y="1"/>
                </a:cubicBezTo>
                <a:cubicBezTo>
                  <a:pt x="2207" y="1"/>
                  <a:pt x="2207" y="0"/>
                  <a:pt x="2207" y="0"/>
                </a:cubicBezTo>
                <a:cubicBezTo>
                  <a:pt x="1769" y="0"/>
                  <a:pt x="1769" y="0"/>
                  <a:pt x="1769" y="0"/>
                </a:cubicBezTo>
                <a:cubicBezTo>
                  <a:pt x="1771" y="1"/>
                  <a:pt x="1773" y="1"/>
                  <a:pt x="1775" y="3"/>
                </a:cubicBezTo>
                <a:cubicBezTo>
                  <a:pt x="1776" y="3"/>
                  <a:pt x="1778" y="4"/>
                  <a:pt x="1779" y="4"/>
                </a:cubicBezTo>
                <a:cubicBezTo>
                  <a:pt x="1781" y="5"/>
                  <a:pt x="1782" y="5"/>
                  <a:pt x="1784" y="6"/>
                </a:cubicBezTo>
                <a:cubicBezTo>
                  <a:pt x="1787" y="7"/>
                  <a:pt x="1790" y="7"/>
                  <a:pt x="1793" y="7"/>
                </a:cubicBezTo>
                <a:cubicBezTo>
                  <a:pt x="1795" y="8"/>
                  <a:pt x="1796" y="8"/>
                  <a:pt x="1797" y="9"/>
                </a:cubicBezTo>
                <a:cubicBezTo>
                  <a:pt x="1798" y="10"/>
                  <a:pt x="1799" y="11"/>
                  <a:pt x="1800" y="12"/>
                </a:cubicBezTo>
                <a:cubicBezTo>
                  <a:pt x="1802" y="13"/>
                  <a:pt x="1804" y="13"/>
                  <a:pt x="1805" y="13"/>
                </a:cubicBezTo>
                <a:cubicBezTo>
                  <a:pt x="1807" y="13"/>
                  <a:pt x="1808" y="14"/>
                  <a:pt x="1810" y="14"/>
                </a:cubicBezTo>
                <a:cubicBezTo>
                  <a:pt x="1812" y="14"/>
                  <a:pt x="1813" y="14"/>
                  <a:pt x="1815" y="14"/>
                </a:cubicBezTo>
                <a:cubicBezTo>
                  <a:pt x="1816" y="14"/>
                  <a:pt x="1818" y="14"/>
                  <a:pt x="1819" y="15"/>
                </a:cubicBezTo>
                <a:cubicBezTo>
                  <a:pt x="1820" y="16"/>
                  <a:pt x="1819" y="17"/>
                  <a:pt x="1821" y="18"/>
                </a:cubicBezTo>
                <a:cubicBezTo>
                  <a:pt x="1823" y="18"/>
                  <a:pt x="1824" y="18"/>
                  <a:pt x="1825" y="19"/>
                </a:cubicBezTo>
                <a:cubicBezTo>
                  <a:pt x="1826" y="20"/>
                  <a:pt x="1827" y="21"/>
                  <a:pt x="1828" y="21"/>
                </a:cubicBezTo>
                <a:cubicBezTo>
                  <a:pt x="1829" y="22"/>
                  <a:pt x="1830" y="23"/>
                  <a:pt x="1831" y="24"/>
                </a:cubicBezTo>
                <a:cubicBezTo>
                  <a:pt x="1832" y="25"/>
                  <a:pt x="1830" y="24"/>
                  <a:pt x="1830" y="24"/>
                </a:cubicBezTo>
                <a:cubicBezTo>
                  <a:pt x="1829" y="24"/>
                  <a:pt x="1828" y="24"/>
                  <a:pt x="1827" y="24"/>
                </a:cubicBezTo>
                <a:cubicBezTo>
                  <a:pt x="1825" y="23"/>
                  <a:pt x="1823" y="23"/>
                  <a:pt x="1821" y="22"/>
                </a:cubicBezTo>
                <a:cubicBezTo>
                  <a:pt x="1817" y="21"/>
                  <a:pt x="1813" y="21"/>
                  <a:pt x="1809" y="20"/>
                </a:cubicBezTo>
                <a:cubicBezTo>
                  <a:pt x="1806" y="20"/>
                  <a:pt x="1803" y="18"/>
                  <a:pt x="1799" y="17"/>
                </a:cubicBezTo>
                <a:cubicBezTo>
                  <a:pt x="1795" y="17"/>
                  <a:pt x="1792" y="18"/>
                  <a:pt x="1788" y="16"/>
                </a:cubicBezTo>
                <a:cubicBezTo>
                  <a:pt x="1787" y="16"/>
                  <a:pt x="1785" y="15"/>
                  <a:pt x="1783" y="14"/>
                </a:cubicBezTo>
                <a:cubicBezTo>
                  <a:pt x="1782" y="14"/>
                  <a:pt x="1779" y="14"/>
                  <a:pt x="1778" y="14"/>
                </a:cubicBezTo>
                <a:cubicBezTo>
                  <a:pt x="1776" y="13"/>
                  <a:pt x="1774" y="13"/>
                  <a:pt x="1772" y="13"/>
                </a:cubicBezTo>
                <a:cubicBezTo>
                  <a:pt x="1771" y="12"/>
                  <a:pt x="1771" y="12"/>
                  <a:pt x="1770" y="12"/>
                </a:cubicBezTo>
                <a:cubicBezTo>
                  <a:pt x="1769" y="11"/>
                  <a:pt x="1768" y="12"/>
                  <a:pt x="1768" y="11"/>
                </a:cubicBezTo>
                <a:cubicBezTo>
                  <a:pt x="1767" y="11"/>
                  <a:pt x="1765" y="10"/>
                  <a:pt x="1764" y="10"/>
                </a:cubicBezTo>
                <a:cubicBezTo>
                  <a:pt x="1763" y="11"/>
                  <a:pt x="1763" y="12"/>
                  <a:pt x="1762" y="12"/>
                </a:cubicBezTo>
                <a:cubicBezTo>
                  <a:pt x="1761" y="13"/>
                  <a:pt x="1758" y="13"/>
                  <a:pt x="1756" y="13"/>
                </a:cubicBezTo>
                <a:cubicBezTo>
                  <a:pt x="1754" y="13"/>
                  <a:pt x="1756" y="11"/>
                  <a:pt x="1756" y="9"/>
                </a:cubicBezTo>
                <a:cubicBezTo>
                  <a:pt x="1756" y="7"/>
                  <a:pt x="1754" y="7"/>
                  <a:pt x="1753" y="7"/>
                </a:cubicBezTo>
                <a:cubicBezTo>
                  <a:pt x="1752" y="6"/>
                  <a:pt x="1751" y="5"/>
                  <a:pt x="1750" y="4"/>
                </a:cubicBezTo>
                <a:cubicBezTo>
                  <a:pt x="1749" y="3"/>
                  <a:pt x="1749" y="3"/>
                  <a:pt x="1748" y="2"/>
                </a:cubicBezTo>
                <a:cubicBezTo>
                  <a:pt x="1747" y="1"/>
                  <a:pt x="1746" y="1"/>
                  <a:pt x="1745" y="0"/>
                </a:cubicBezTo>
                <a:cubicBezTo>
                  <a:pt x="1705" y="0"/>
                  <a:pt x="1705" y="0"/>
                  <a:pt x="1705" y="0"/>
                </a:cubicBezTo>
                <a:cubicBezTo>
                  <a:pt x="1705" y="1"/>
                  <a:pt x="1705" y="1"/>
                  <a:pt x="1705" y="1"/>
                </a:cubicBezTo>
                <a:cubicBezTo>
                  <a:pt x="1704" y="4"/>
                  <a:pt x="1700" y="4"/>
                  <a:pt x="1697" y="5"/>
                </a:cubicBezTo>
                <a:cubicBezTo>
                  <a:pt x="1693" y="5"/>
                  <a:pt x="1689" y="4"/>
                  <a:pt x="1685" y="5"/>
                </a:cubicBezTo>
                <a:cubicBezTo>
                  <a:pt x="1684" y="5"/>
                  <a:pt x="1682" y="5"/>
                  <a:pt x="1680" y="4"/>
                </a:cubicBezTo>
                <a:cubicBezTo>
                  <a:pt x="1678" y="4"/>
                  <a:pt x="1676" y="4"/>
                  <a:pt x="1677" y="7"/>
                </a:cubicBezTo>
                <a:cubicBezTo>
                  <a:pt x="1678" y="8"/>
                  <a:pt x="1679" y="8"/>
                  <a:pt x="1681" y="9"/>
                </a:cubicBezTo>
                <a:cubicBezTo>
                  <a:pt x="1682" y="10"/>
                  <a:pt x="1683" y="10"/>
                  <a:pt x="1685" y="10"/>
                </a:cubicBezTo>
                <a:cubicBezTo>
                  <a:pt x="1686" y="11"/>
                  <a:pt x="1688" y="10"/>
                  <a:pt x="1689" y="10"/>
                </a:cubicBezTo>
                <a:cubicBezTo>
                  <a:pt x="1691" y="11"/>
                  <a:pt x="1692" y="11"/>
                  <a:pt x="1694" y="11"/>
                </a:cubicBezTo>
                <a:cubicBezTo>
                  <a:pt x="1695" y="11"/>
                  <a:pt x="1696" y="12"/>
                  <a:pt x="1698" y="12"/>
                </a:cubicBezTo>
                <a:cubicBezTo>
                  <a:pt x="1699" y="13"/>
                  <a:pt x="1701" y="13"/>
                  <a:pt x="1702" y="13"/>
                </a:cubicBezTo>
                <a:cubicBezTo>
                  <a:pt x="1704" y="13"/>
                  <a:pt x="1705" y="14"/>
                  <a:pt x="1707" y="14"/>
                </a:cubicBezTo>
                <a:cubicBezTo>
                  <a:pt x="1709" y="14"/>
                  <a:pt x="1711" y="14"/>
                  <a:pt x="1713" y="14"/>
                </a:cubicBezTo>
                <a:cubicBezTo>
                  <a:pt x="1716" y="15"/>
                  <a:pt x="1719" y="17"/>
                  <a:pt x="1721" y="19"/>
                </a:cubicBezTo>
                <a:cubicBezTo>
                  <a:pt x="1721" y="20"/>
                  <a:pt x="1721" y="21"/>
                  <a:pt x="1720" y="21"/>
                </a:cubicBezTo>
                <a:cubicBezTo>
                  <a:pt x="1720" y="21"/>
                  <a:pt x="1719" y="20"/>
                  <a:pt x="1718" y="20"/>
                </a:cubicBezTo>
                <a:cubicBezTo>
                  <a:pt x="1717" y="19"/>
                  <a:pt x="1717" y="17"/>
                  <a:pt x="1716" y="17"/>
                </a:cubicBezTo>
                <a:cubicBezTo>
                  <a:pt x="1715" y="16"/>
                  <a:pt x="1712" y="16"/>
                  <a:pt x="1713" y="18"/>
                </a:cubicBezTo>
                <a:cubicBezTo>
                  <a:pt x="1714" y="19"/>
                  <a:pt x="1716" y="19"/>
                  <a:pt x="1716" y="21"/>
                </a:cubicBezTo>
                <a:cubicBezTo>
                  <a:pt x="1713" y="21"/>
                  <a:pt x="1712" y="17"/>
                  <a:pt x="1709" y="17"/>
                </a:cubicBezTo>
                <a:cubicBezTo>
                  <a:pt x="1708" y="17"/>
                  <a:pt x="1706" y="17"/>
                  <a:pt x="1704" y="17"/>
                </a:cubicBezTo>
                <a:cubicBezTo>
                  <a:pt x="1703" y="16"/>
                  <a:pt x="1701" y="16"/>
                  <a:pt x="1700" y="16"/>
                </a:cubicBezTo>
                <a:cubicBezTo>
                  <a:pt x="1699" y="18"/>
                  <a:pt x="1701" y="19"/>
                  <a:pt x="1702" y="19"/>
                </a:cubicBezTo>
                <a:cubicBezTo>
                  <a:pt x="1703" y="20"/>
                  <a:pt x="1704" y="21"/>
                  <a:pt x="1704" y="22"/>
                </a:cubicBezTo>
                <a:cubicBezTo>
                  <a:pt x="1703" y="22"/>
                  <a:pt x="1701" y="20"/>
                  <a:pt x="1700" y="19"/>
                </a:cubicBezTo>
                <a:cubicBezTo>
                  <a:pt x="1699" y="18"/>
                  <a:pt x="1697" y="17"/>
                  <a:pt x="1696" y="16"/>
                </a:cubicBezTo>
                <a:cubicBezTo>
                  <a:pt x="1693" y="15"/>
                  <a:pt x="1690" y="14"/>
                  <a:pt x="1687" y="13"/>
                </a:cubicBezTo>
                <a:cubicBezTo>
                  <a:pt x="1686" y="13"/>
                  <a:pt x="1684" y="13"/>
                  <a:pt x="1682" y="13"/>
                </a:cubicBezTo>
                <a:cubicBezTo>
                  <a:pt x="1680" y="14"/>
                  <a:pt x="1677" y="12"/>
                  <a:pt x="1675" y="14"/>
                </a:cubicBezTo>
                <a:cubicBezTo>
                  <a:pt x="1674" y="14"/>
                  <a:pt x="1675" y="15"/>
                  <a:pt x="1674" y="16"/>
                </a:cubicBezTo>
                <a:cubicBezTo>
                  <a:pt x="1674" y="17"/>
                  <a:pt x="1671" y="15"/>
                  <a:pt x="1671" y="17"/>
                </a:cubicBezTo>
                <a:cubicBezTo>
                  <a:pt x="1671" y="18"/>
                  <a:pt x="1672" y="18"/>
                  <a:pt x="1672" y="18"/>
                </a:cubicBezTo>
                <a:cubicBezTo>
                  <a:pt x="1673" y="19"/>
                  <a:pt x="1673" y="19"/>
                  <a:pt x="1673" y="19"/>
                </a:cubicBezTo>
                <a:cubicBezTo>
                  <a:pt x="1674" y="20"/>
                  <a:pt x="1677" y="20"/>
                  <a:pt x="1676" y="21"/>
                </a:cubicBezTo>
                <a:cubicBezTo>
                  <a:pt x="1675" y="21"/>
                  <a:pt x="1675" y="21"/>
                  <a:pt x="1674" y="20"/>
                </a:cubicBezTo>
                <a:cubicBezTo>
                  <a:pt x="1673" y="20"/>
                  <a:pt x="1673" y="20"/>
                  <a:pt x="1672" y="20"/>
                </a:cubicBezTo>
                <a:cubicBezTo>
                  <a:pt x="1671" y="19"/>
                  <a:pt x="1671" y="19"/>
                  <a:pt x="1670" y="18"/>
                </a:cubicBezTo>
                <a:cubicBezTo>
                  <a:pt x="1669" y="18"/>
                  <a:pt x="1668" y="18"/>
                  <a:pt x="1668" y="18"/>
                </a:cubicBezTo>
                <a:cubicBezTo>
                  <a:pt x="1667" y="17"/>
                  <a:pt x="1668" y="17"/>
                  <a:pt x="1668" y="17"/>
                </a:cubicBezTo>
                <a:cubicBezTo>
                  <a:pt x="1669" y="17"/>
                  <a:pt x="1670" y="16"/>
                  <a:pt x="1669" y="15"/>
                </a:cubicBezTo>
                <a:cubicBezTo>
                  <a:pt x="1669" y="14"/>
                  <a:pt x="1667" y="13"/>
                  <a:pt x="1666" y="13"/>
                </a:cubicBezTo>
                <a:cubicBezTo>
                  <a:pt x="1665" y="12"/>
                  <a:pt x="1663" y="12"/>
                  <a:pt x="1662" y="12"/>
                </a:cubicBezTo>
                <a:cubicBezTo>
                  <a:pt x="1660" y="12"/>
                  <a:pt x="1658" y="12"/>
                  <a:pt x="1656" y="12"/>
                </a:cubicBezTo>
                <a:cubicBezTo>
                  <a:pt x="1654" y="11"/>
                  <a:pt x="1653" y="11"/>
                  <a:pt x="1651" y="11"/>
                </a:cubicBezTo>
                <a:cubicBezTo>
                  <a:pt x="1649" y="11"/>
                  <a:pt x="1647" y="11"/>
                  <a:pt x="1645" y="11"/>
                </a:cubicBezTo>
                <a:cubicBezTo>
                  <a:pt x="1644" y="12"/>
                  <a:pt x="1643" y="12"/>
                  <a:pt x="1641" y="12"/>
                </a:cubicBezTo>
                <a:cubicBezTo>
                  <a:pt x="1639" y="13"/>
                  <a:pt x="1637" y="14"/>
                  <a:pt x="1635" y="15"/>
                </a:cubicBezTo>
                <a:cubicBezTo>
                  <a:pt x="1633" y="15"/>
                  <a:pt x="1631" y="16"/>
                  <a:pt x="1631" y="18"/>
                </a:cubicBezTo>
                <a:cubicBezTo>
                  <a:pt x="1630" y="19"/>
                  <a:pt x="1631" y="20"/>
                  <a:pt x="1629" y="20"/>
                </a:cubicBezTo>
                <a:cubicBezTo>
                  <a:pt x="1627" y="20"/>
                  <a:pt x="1625" y="19"/>
                  <a:pt x="1624" y="20"/>
                </a:cubicBezTo>
                <a:cubicBezTo>
                  <a:pt x="1624" y="22"/>
                  <a:pt x="1628" y="20"/>
                  <a:pt x="1627" y="22"/>
                </a:cubicBezTo>
                <a:cubicBezTo>
                  <a:pt x="1627" y="24"/>
                  <a:pt x="1624" y="26"/>
                  <a:pt x="1622" y="24"/>
                </a:cubicBezTo>
                <a:cubicBezTo>
                  <a:pt x="1621" y="24"/>
                  <a:pt x="1619" y="23"/>
                  <a:pt x="1618" y="22"/>
                </a:cubicBezTo>
                <a:cubicBezTo>
                  <a:pt x="1616" y="21"/>
                  <a:pt x="1615" y="21"/>
                  <a:pt x="1613" y="21"/>
                </a:cubicBezTo>
                <a:cubicBezTo>
                  <a:pt x="1611" y="21"/>
                  <a:pt x="1609" y="21"/>
                  <a:pt x="1607" y="21"/>
                </a:cubicBezTo>
                <a:cubicBezTo>
                  <a:pt x="1604" y="21"/>
                  <a:pt x="1601" y="21"/>
                  <a:pt x="1598" y="23"/>
                </a:cubicBezTo>
                <a:cubicBezTo>
                  <a:pt x="1596" y="24"/>
                  <a:pt x="1595" y="24"/>
                  <a:pt x="1593" y="24"/>
                </a:cubicBezTo>
                <a:cubicBezTo>
                  <a:pt x="1591" y="24"/>
                  <a:pt x="1589" y="24"/>
                  <a:pt x="1588" y="25"/>
                </a:cubicBezTo>
                <a:cubicBezTo>
                  <a:pt x="1587" y="27"/>
                  <a:pt x="1586" y="28"/>
                  <a:pt x="1584" y="28"/>
                </a:cubicBezTo>
                <a:cubicBezTo>
                  <a:pt x="1583" y="28"/>
                  <a:pt x="1582" y="28"/>
                  <a:pt x="1581" y="28"/>
                </a:cubicBezTo>
                <a:cubicBezTo>
                  <a:pt x="1578" y="28"/>
                  <a:pt x="1577" y="29"/>
                  <a:pt x="1575" y="31"/>
                </a:cubicBezTo>
                <a:cubicBezTo>
                  <a:pt x="1574" y="32"/>
                  <a:pt x="1572" y="32"/>
                  <a:pt x="1571" y="33"/>
                </a:cubicBezTo>
                <a:cubicBezTo>
                  <a:pt x="1569" y="34"/>
                  <a:pt x="1572" y="35"/>
                  <a:pt x="1573" y="35"/>
                </a:cubicBezTo>
                <a:close/>
                <a:moveTo>
                  <a:pt x="1967" y="471"/>
                </a:moveTo>
                <a:cubicBezTo>
                  <a:pt x="1966" y="472"/>
                  <a:pt x="1968" y="474"/>
                  <a:pt x="1966" y="475"/>
                </a:cubicBezTo>
                <a:cubicBezTo>
                  <a:pt x="1964" y="476"/>
                  <a:pt x="1963" y="475"/>
                  <a:pt x="1962" y="477"/>
                </a:cubicBezTo>
                <a:cubicBezTo>
                  <a:pt x="1961" y="478"/>
                  <a:pt x="1961" y="479"/>
                  <a:pt x="1960" y="480"/>
                </a:cubicBezTo>
                <a:cubicBezTo>
                  <a:pt x="1959" y="481"/>
                  <a:pt x="1959" y="479"/>
                  <a:pt x="1958" y="479"/>
                </a:cubicBezTo>
                <a:cubicBezTo>
                  <a:pt x="1956" y="478"/>
                  <a:pt x="1955" y="478"/>
                  <a:pt x="1953" y="479"/>
                </a:cubicBezTo>
                <a:cubicBezTo>
                  <a:pt x="1952" y="479"/>
                  <a:pt x="1951" y="480"/>
                  <a:pt x="1950" y="481"/>
                </a:cubicBezTo>
                <a:cubicBezTo>
                  <a:pt x="1950" y="482"/>
                  <a:pt x="1950" y="485"/>
                  <a:pt x="1948" y="485"/>
                </a:cubicBezTo>
                <a:cubicBezTo>
                  <a:pt x="1948" y="485"/>
                  <a:pt x="1948" y="484"/>
                  <a:pt x="1948" y="484"/>
                </a:cubicBezTo>
                <a:cubicBezTo>
                  <a:pt x="1949" y="483"/>
                  <a:pt x="1949" y="482"/>
                  <a:pt x="1950" y="481"/>
                </a:cubicBezTo>
                <a:cubicBezTo>
                  <a:pt x="1951" y="480"/>
                  <a:pt x="1951" y="480"/>
                  <a:pt x="1951" y="479"/>
                </a:cubicBezTo>
                <a:cubicBezTo>
                  <a:pt x="1952" y="479"/>
                  <a:pt x="1952" y="478"/>
                  <a:pt x="1952" y="477"/>
                </a:cubicBezTo>
                <a:cubicBezTo>
                  <a:pt x="1952" y="476"/>
                  <a:pt x="1955" y="475"/>
                  <a:pt x="1953" y="474"/>
                </a:cubicBezTo>
                <a:cubicBezTo>
                  <a:pt x="1952" y="474"/>
                  <a:pt x="1950" y="477"/>
                  <a:pt x="1949" y="475"/>
                </a:cubicBezTo>
                <a:cubicBezTo>
                  <a:pt x="1949" y="475"/>
                  <a:pt x="1949" y="473"/>
                  <a:pt x="1949" y="473"/>
                </a:cubicBezTo>
                <a:cubicBezTo>
                  <a:pt x="1950" y="472"/>
                  <a:pt x="1950" y="472"/>
                  <a:pt x="1951" y="471"/>
                </a:cubicBezTo>
                <a:cubicBezTo>
                  <a:pt x="1951" y="469"/>
                  <a:pt x="1949" y="468"/>
                  <a:pt x="1948" y="469"/>
                </a:cubicBezTo>
                <a:cubicBezTo>
                  <a:pt x="1947" y="469"/>
                  <a:pt x="1947" y="470"/>
                  <a:pt x="1947" y="470"/>
                </a:cubicBezTo>
                <a:cubicBezTo>
                  <a:pt x="1946" y="471"/>
                  <a:pt x="1946" y="471"/>
                  <a:pt x="1945" y="472"/>
                </a:cubicBezTo>
                <a:cubicBezTo>
                  <a:pt x="1944" y="473"/>
                  <a:pt x="1944" y="475"/>
                  <a:pt x="1943" y="476"/>
                </a:cubicBezTo>
                <a:cubicBezTo>
                  <a:pt x="1942" y="478"/>
                  <a:pt x="1941" y="478"/>
                  <a:pt x="1940" y="479"/>
                </a:cubicBezTo>
                <a:cubicBezTo>
                  <a:pt x="1940" y="480"/>
                  <a:pt x="1939" y="481"/>
                  <a:pt x="1939" y="482"/>
                </a:cubicBezTo>
                <a:cubicBezTo>
                  <a:pt x="1939" y="482"/>
                  <a:pt x="1938" y="484"/>
                  <a:pt x="1938" y="483"/>
                </a:cubicBezTo>
                <a:cubicBezTo>
                  <a:pt x="1937" y="482"/>
                  <a:pt x="1938" y="481"/>
                  <a:pt x="1938" y="481"/>
                </a:cubicBezTo>
                <a:cubicBezTo>
                  <a:pt x="1938" y="480"/>
                  <a:pt x="1938" y="479"/>
                  <a:pt x="1939" y="479"/>
                </a:cubicBezTo>
                <a:cubicBezTo>
                  <a:pt x="1939" y="478"/>
                  <a:pt x="1940" y="475"/>
                  <a:pt x="1938" y="475"/>
                </a:cubicBezTo>
                <a:cubicBezTo>
                  <a:pt x="1938" y="475"/>
                  <a:pt x="1938" y="475"/>
                  <a:pt x="1938" y="474"/>
                </a:cubicBezTo>
                <a:cubicBezTo>
                  <a:pt x="1939" y="474"/>
                  <a:pt x="1941" y="475"/>
                  <a:pt x="1941" y="473"/>
                </a:cubicBezTo>
                <a:cubicBezTo>
                  <a:pt x="1942" y="473"/>
                  <a:pt x="1942" y="472"/>
                  <a:pt x="1942" y="471"/>
                </a:cubicBezTo>
                <a:cubicBezTo>
                  <a:pt x="1942" y="471"/>
                  <a:pt x="1943" y="470"/>
                  <a:pt x="1943" y="470"/>
                </a:cubicBezTo>
                <a:cubicBezTo>
                  <a:pt x="1944" y="469"/>
                  <a:pt x="1944" y="469"/>
                  <a:pt x="1945" y="468"/>
                </a:cubicBezTo>
                <a:cubicBezTo>
                  <a:pt x="1945" y="467"/>
                  <a:pt x="1946" y="467"/>
                  <a:pt x="1946" y="466"/>
                </a:cubicBezTo>
                <a:cubicBezTo>
                  <a:pt x="1946" y="466"/>
                  <a:pt x="1947" y="465"/>
                  <a:pt x="1948" y="465"/>
                </a:cubicBezTo>
                <a:cubicBezTo>
                  <a:pt x="1948" y="465"/>
                  <a:pt x="1949" y="464"/>
                  <a:pt x="1950" y="464"/>
                </a:cubicBezTo>
                <a:cubicBezTo>
                  <a:pt x="1950" y="464"/>
                  <a:pt x="1950" y="463"/>
                  <a:pt x="1949" y="462"/>
                </a:cubicBezTo>
                <a:cubicBezTo>
                  <a:pt x="1949" y="462"/>
                  <a:pt x="1946" y="462"/>
                  <a:pt x="1945" y="462"/>
                </a:cubicBezTo>
                <a:cubicBezTo>
                  <a:pt x="1945" y="462"/>
                  <a:pt x="1944" y="462"/>
                  <a:pt x="1943" y="462"/>
                </a:cubicBezTo>
                <a:cubicBezTo>
                  <a:pt x="1942" y="463"/>
                  <a:pt x="1941" y="465"/>
                  <a:pt x="1939" y="464"/>
                </a:cubicBezTo>
                <a:cubicBezTo>
                  <a:pt x="1938" y="463"/>
                  <a:pt x="1937" y="463"/>
                  <a:pt x="1936" y="464"/>
                </a:cubicBezTo>
                <a:cubicBezTo>
                  <a:pt x="1934" y="464"/>
                  <a:pt x="1934" y="464"/>
                  <a:pt x="1933" y="465"/>
                </a:cubicBezTo>
                <a:cubicBezTo>
                  <a:pt x="1932" y="466"/>
                  <a:pt x="1932" y="466"/>
                  <a:pt x="1931" y="467"/>
                </a:cubicBezTo>
                <a:cubicBezTo>
                  <a:pt x="1930" y="467"/>
                  <a:pt x="1929" y="467"/>
                  <a:pt x="1929" y="467"/>
                </a:cubicBezTo>
                <a:cubicBezTo>
                  <a:pt x="1928" y="468"/>
                  <a:pt x="1927" y="469"/>
                  <a:pt x="1927" y="470"/>
                </a:cubicBezTo>
                <a:cubicBezTo>
                  <a:pt x="1926" y="472"/>
                  <a:pt x="1926" y="473"/>
                  <a:pt x="1927" y="474"/>
                </a:cubicBezTo>
                <a:cubicBezTo>
                  <a:pt x="1928" y="474"/>
                  <a:pt x="1928" y="474"/>
                  <a:pt x="1928" y="476"/>
                </a:cubicBezTo>
                <a:cubicBezTo>
                  <a:pt x="1928" y="476"/>
                  <a:pt x="1928" y="477"/>
                  <a:pt x="1928" y="478"/>
                </a:cubicBezTo>
                <a:cubicBezTo>
                  <a:pt x="1927" y="478"/>
                  <a:pt x="1927" y="479"/>
                  <a:pt x="1926" y="479"/>
                </a:cubicBezTo>
                <a:cubicBezTo>
                  <a:pt x="1926" y="478"/>
                  <a:pt x="1927" y="477"/>
                  <a:pt x="1927" y="476"/>
                </a:cubicBezTo>
                <a:cubicBezTo>
                  <a:pt x="1926" y="475"/>
                  <a:pt x="1925" y="474"/>
                  <a:pt x="1924" y="473"/>
                </a:cubicBezTo>
                <a:cubicBezTo>
                  <a:pt x="1923" y="473"/>
                  <a:pt x="1923" y="473"/>
                  <a:pt x="1923" y="472"/>
                </a:cubicBezTo>
                <a:cubicBezTo>
                  <a:pt x="1923" y="471"/>
                  <a:pt x="1923" y="471"/>
                  <a:pt x="1924" y="471"/>
                </a:cubicBezTo>
                <a:cubicBezTo>
                  <a:pt x="1925" y="471"/>
                  <a:pt x="1925" y="470"/>
                  <a:pt x="1925" y="469"/>
                </a:cubicBezTo>
                <a:cubicBezTo>
                  <a:pt x="1926" y="469"/>
                  <a:pt x="1926" y="469"/>
                  <a:pt x="1927" y="468"/>
                </a:cubicBezTo>
                <a:cubicBezTo>
                  <a:pt x="1928" y="468"/>
                  <a:pt x="1929" y="466"/>
                  <a:pt x="1928" y="465"/>
                </a:cubicBezTo>
                <a:cubicBezTo>
                  <a:pt x="1927" y="465"/>
                  <a:pt x="1926" y="465"/>
                  <a:pt x="1925" y="465"/>
                </a:cubicBezTo>
                <a:cubicBezTo>
                  <a:pt x="1925" y="465"/>
                  <a:pt x="1924" y="466"/>
                  <a:pt x="1924" y="466"/>
                </a:cubicBezTo>
                <a:cubicBezTo>
                  <a:pt x="1922" y="467"/>
                  <a:pt x="1922" y="465"/>
                  <a:pt x="1923" y="464"/>
                </a:cubicBezTo>
                <a:cubicBezTo>
                  <a:pt x="1925" y="463"/>
                  <a:pt x="1926" y="463"/>
                  <a:pt x="1927" y="463"/>
                </a:cubicBezTo>
                <a:cubicBezTo>
                  <a:pt x="1929" y="462"/>
                  <a:pt x="1929" y="460"/>
                  <a:pt x="1931" y="460"/>
                </a:cubicBezTo>
                <a:cubicBezTo>
                  <a:pt x="1932" y="460"/>
                  <a:pt x="1932" y="460"/>
                  <a:pt x="1933" y="460"/>
                </a:cubicBezTo>
                <a:cubicBezTo>
                  <a:pt x="1933" y="461"/>
                  <a:pt x="1934" y="461"/>
                  <a:pt x="1935" y="460"/>
                </a:cubicBezTo>
                <a:cubicBezTo>
                  <a:pt x="1936" y="460"/>
                  <a:pt x="1937" y="460"/>
                  <a:pt x="1938" y="458"/>
                </a:cubicBezTo>
                <a:cubicBezTo>
                  <a:pt x="1938" y="457"/>
                  <a:pt x="1938" y="455"/>
                  <a:pt x="1938" y="454"/>
                </a:cubicBezTo>
                <a:cubicBezTo>
                  <a:pt x="1938" y="452"/>
                  <a:pt x="1938" y="451"/>
                  <a:pt x="1936" y="450"/>
                </a:cubicBezTo>
                <a:cubicBezTo>
                  <a:pt x="1935" y="449"/>
                  <a:pt x="1933" y="450"/>
                  <a:pt x="1932" y="450"/>
                </a:cubicBezTo>
                <a:cubicBezTo>
                  <a:pt x="1930" y="450"/>
                  <a:pt x="1929" y="450"/>
                  <a:pt x="1927" y="450"/>
                </a:cubicBezTo>
                <a:cubicBezTo>
                  <a:pt x="1926" y="450"/>
                  <a:pt x="1926" y="450"/>
                  <a:pt x="1925" y="449"/>
                </a:cubicBezTo>
                <a:cubicBezTo>
                  <a:pt x="1925" y="449"/>
                  <a:pt x="1924" y="448"/>
                  <a:pt x="1924" y="448"/>
                </a:cubicBezTo>
                <a:cubicBezTo>
                  <a:pt x="1923" y="448"/>
                  <a:pt x="1922" y="448"/>
                  <a:pt x="1922" y="448"/>
                </a:cubicBezTo>
                <a:cubicBezTo>
                  <a:pt x="1921" y="448"/>
                  <a:pt x="1919" y="448"/>
                  <a:pt x="1918" y="448"/>
                </a:cubicBezTo>
                <a:cubicBezTo>
                  <a:pt x="1917" y="449"/>
                  <a:pt x="1917" y="451"/>
                  <a:pt x="1916" y="452"/>
                </a:cubicBezTo>
                <a:cubicBezTo>
                  <a:pt x="1915" y="453"/>
                  <a:pt x="1914" y="453"/>
                  <a:pt x="1912" y="453"/>
                </a:cubicBezTo>
                <a:cubicBezTo>
                  <a:pt x="1911" y="453"/>
                  <a:pt x="1910" y="454"/>
                  <a:pt x="1909" y="455"/>
                </a:cubicBezTo>
                <a:cubicBezTo>
                  <a:pt x="1909" y="453"/>
                  <a:pt x="1911" y="452"/>
                  <a:pt x="1912" y="452"/>
                </a:cubicBezTo>
                <a:cubicBezTo>
                  <a:pt x="1913" y="452"/>
                  <a:pt x="1914" y="452"/>
                  <a:pt x="1914" y="452"/>
                </a:cubicBezTo>
                <a:cubicBezTo>
                  <a:pt x="1915" y="451"/>
                  <a:pt x="1915" y="451"/>
                  <a:pt x="1916" y="450"/>
                </a:cubicBezTo>
                <a:cubicBezTo>
                  <a:pt x="1916" y="450"/>
                  <a:pt x="1912" y="449"/>
                  <a:pt x="1911" y="448"/>
                </a:cubicBezTo>
                <a:cubicBezTo>
                  <a:pt x="1910" y="448"/>
                  <a:pt x="1909" y="448"/>
                  <a:pt x="1908" y="448"/>
                </a:cubicBezTo>
                <a:cubicBezTo>
                  <a:pt x="1907" y="448"/>
                  <a:pt x="1906" y="448"/>
                  <a:pt x="1905" y="448"/>
                </a:cubicBezTo>
                <a:cubicBezTo>
                  <a:pt x="1905" y="448"/>
                  <a:pt x="1905" y="448"/>
                  <a:pt x="1905" y="448"/>
                </a:cubicBezTo>
                <a:cubicBezTo>
                  <a:pt x="1906" y="447"/>
                  <a:pt x="1908" y="447"/>
                  <a:pt x="1910" y="447"/>
                </a:cubicBezTo>
                <a:cubicBezTo>
                  <a:pt x="1911" y="447"/>
                  <a:pt x="1912" y="448"/>
                  <a:pt x="1914" y="448"/>
                </a:cubicBezTo>
                <a:cubicBezTo>
                  <a:pt x="1915" y="449"/>
                  <a:pt x="1917" y="448"/>
                  <a:pt x="1917" y="447"/>
                </a:cubicBezTo>
                <a:cubicBezTo>
                  <a:pt x="1918" y="446"/>
                  <a:pt x="1919" y="446"/>
                  <a:pt x="1920" y="445"/>
                </a:cubicBezTo>
                <a:cubicBezTo>
                  <a:pt x="1922" y="444"/>
                  <a:pt x="1922" y="443"/>
                  <a:pt x="1921" y="441"/>
                </a:cubicBezTo>
                <a:cubicBezTo>
                  <a:pt x="1921" y="440"/>
                  <a:pt x="1919" y="439"/>
                  <a:pt x="1918" y="438"/>
                </a:cubicBezTo>
                <a:cubicBezTo>
                  <a:pt x="1918" y="437"/>
                  <a:pt x="1917" y="436"/>
                  <a:pt x="1917" y="435"/>
                </a:cubicBezTo>
                <a:cubicBezTo>
                  <a:pt x="1916" y="433"/>
                  <a:pt x="1914" y="433"/>
                  <a:pt x="1912" y="433"/>
                </a:cubicBezTo>
                <a:cubicBezTo>
                  <a:pt x="1911" y="433"/>
                  <a:pt x="1910" y="432"/>
                  <a:pt x="1909" y="432"/>
                </a:cubicBezTo>
                <a:cubicBezTo>
                  <a:pt x="1907" y="431"/>
                  <a:pt x="1904" y="430"/>
                  <a:pt x="1902" y="431"/>
                </a:cubicBezTo>
                <a:cubicBezTo>
                  <a:pt x="1901" y="431"/>
                  <a:pt x="1901" y="431"/>
                  <a:pt x="1900" y="432"/>
                </a:cubicBezTo>
                <a:cubicBezTo>
                  <a:pt x="1899" y="432"/>
                  <a:pt x="1899" y="433"/>
                  <a:pt x="1898" y="433"/>
                </a:cubicBezTo>
                <a:cubicBezTo>
                  <a:pt x="1897" y="433"/>
                  <a:pt x="1897" y="432"/>
                  <a:pt x="1897" y="431"/>
                </a:cubicBezTo>
                <a:cubicBezTo>
                  <a:pt x="1897" y="430"/>
                  <a:pt x="1897" y="430"/>
                  <a:pt x="1896" y="430"/>
                </a:cubicBezTo>
                <a:cubicBezTo>
                  <a:pt x="1893" y="429"/>
                  <a:pt x="1890" y="430"/>
                  <a:pt x="1887" y="428"/>
                </a:cubicBezTo>
                <a:cubicBezTo>
                  <a:pt x="1886" y="427"/>
                  <a:pt x="1885" y="426"/>
                  <a:pt x="1884" y="425"/>
                </a:cubicBezTo>
                <a:cubicBezTo>
                  <a:pt x="1883" y="424"/>
                  <a:pt x="1881" y="424"/>
                  <a:pt x="1880" y="424"/>
                </a:cubicBezTo>
                <a:cubicBezTo>
                  <a:pt x="1877" y="423"/>
                  <a:pt x="1874" y="423"/>
                  <a:pt x="1871" y="424"/>
                </a:cubicBezTo>
                <a:cubicBezTo>
                  <a:pt x="1869" y="424"/>
                  <a:pt x="1868" y="425"/>
                  <a:pt x="1866" y="425"/>
                </a:cubicBezTo>
                <a:cubicBezTo>
                  <a:pt x="1865" y="426"/>
                  <a:pt x="1863" y="426"/>
                  <a:pt x="1862" y="426"/>
                </a:cubicBezTo>
                <a:cubicBezTo>
                  <a:pt x="1860" y="427"/>
                  <a:pt x="1859" y="427"/>
                  <a:pt x="1857" y="427"/>
                </a:cubicBezTo>
                <a:cubicBezTo>
                  <a:pt x="1856" y="428"/>
                  <a:pt x="1855" y="428"/>
                  <a:pt x="1854" y="428"/>
                </a:cubicBezTo>
                <a:cubicBezTo>
                  <a:pt x="1852" y="429"/>
                  <a:pt x="1849" y="431"/>
                  <a:pt x="1848" y="432"/>
                </a:cubicBezTo>
                <a:cubicBezTo>
                  <a:pt x="1847" y="433"/>
                  <a:pt x="1847" y="434"/>
                  <a:pt x="1847" y="435"/>
                </a:cubicBezTo>
                <a:cubicBezTo>
                  <a:pt x="1847" y="437"/>
                  <a:pt x="1849" y="436"/>
                  <a:pt x="1850" y="438"/>
                </a:cubicBezTo>
                <a:cubicBezTo>
                  <a:pt x="1851" y="438"/>
                  <a:pt x="1851" y="439"/>
                  <a:pt x="1851" y="439"/>
                </a:cubicBezTo>
                <a:cubicBezTo>
                  <a:pt x="1852" y="440"/>
                  <a:pt x="1852" y="440"/>
                  <a:pt x="1853" y="440"/>
                </a:cubicBezTo>
                <a:cubicBezTo>
                  <a:pt x="1854" y="440"/>
                  <a:pt x="1856" y="441"/>
                  <a:pt x="1857" y="441"/>
                </a:cubicBezTo>
                <a:cubicBezTo>
                  <a:pt x="1858" y="441"/>
                  <a:pt x="1860" y="442"/>
                  <a:pt x="1861" y="443"/>
                </a:cubicBezTo>
                <a:cubicBezTo>
                  <a:pt x="1860" y="443"/>
                  <a:pt x="1858" y="442"/>
                  <a:pt x="1857" y="442"/>
                </a:cubicBezTo>
                <a:cubicBezTo>
                  <a:pt x="1856" y="442"/>
                  <a:pt x="1855" y="442"/>
                  <a:pt x="1853" y="441"/>
                </a:cubicBezTo>
                <a:cubicBezTo>
                  <a:pt x="1853" y="441"/>
                  <a:pt x="1850" y="441"/>
                  <a:pt x="1849" y="441"/>
                </a:cubicBezTo>
                <a:cubicBezTo>
                  <a:pt x="1849" y="442"/>
                  <a:pt x="1850" y="443"/>
                  <a:pt x="1849" y="443"/>
                </a:cubicBezTo>
                <a:cubicBezTo>
                  <a:pt x="1848" y="443"/>
                  <a:pt x="1848" y="442"/>
                  <a:pt x="1848" y="441"/>
                </a:cubicBezTo>
                <a:cubicBezTo>
                  <a:pt x="1848" y="440"/>
                  <a:pt x="1847" y="439"/>
                  <a:pt x="1845" y="439"/>
                </a:cubicBezTo>
                <a:cubicBezTo>
                  <a:pt x="1845" y="440"/>
                  <a:pt x="1844" y="440"/>
                  <a:pt x="1843" y="440"/>
                </a:cubicBezTo>
                <a:cubicBezTo>
                  <a:pt x="1842" y="440"/>
                  <a:pt x="1841" y="441"/>
                  <a:pt x="1841" y="443"/>
                </a:cubicBezTo>
                <a:cubicBezTo>
                  <a:pt x="1841" y="443"/>
                  <a:pt x="1842" y="444"/>
                  <a:pt x="1842" y="445"/>
                </a:cubicBezTo>
                <a:cubicBezTo>
                  <a:pt x="1842" y="446"/>
                  <a:pt x="1843" y="447"/>
                  <a:pt x="1845" y="447"/>
                </a:cubicBezTo>
                <a:cubicBezTo>
                  <a:pt x="1847" y="447"/>
                  <a:pt x="1850" y="448"/>
                  <a:pt x="1851" y="451"/>
                </a:cubicBezTo>
                <a:cubicBezTo>
                  <a:pt x="1852" y="452"/>
                  <a:pt x="1851" y="453"/>
                  <a:pt x="1853" y="454"/>
                </a:cubicBezTo>
                <a:cubicBezTo>
                  <a:pt x="1854" y="454"/>
                  <a:pt x="1855" y="456"/>
                  <a:pt x="1857" y="455"/>
                </a:cubicBezTo>
                <a:cubicBezTo>
                  <a:pt x="1856" y="456"/>
                  <a:pt x="1854" y="456"/>
                  <a:pt x="1853" y="455"/>
                </a:cubicBezTo>
                <a:cubicBezTo>
                  <a:pt x="1853" y="457"/>
                  <a:pt x="1854" y="458"/>
                  <a:pt x="1854" y="459"/>
                </a:cubicBezTo>
                <a:cubicBezTo>
                  <a:pt x="1854" y="459"/>
                  <a:pt x="1854" y="459"/>
                  <a:pt x="1854" y="459"/>
                </a:cubicBezTo>
                <a:cubicBezTo>
                  <a:pt x="1853" y="459"/>
                  <a:pt x="1852" y="456"/>
                  <a:pt x="1852" y="456"/>
                </a:cubicBezTo>
                <a:cubicBezTo>
                  <a:pt x="1851" y="454"/>
                  <a:pt x="1851" y="453"/>
                  <a:pt x="1851" y="452"/>
                </a:cubicBezTo>
                <a:cubicBezTo>
                  <a:pt x="1850" y="450"/>
                  <a:pt x="1848" y="449"/>
                  <a:pt x="1847" y="449"/>
                </a:cubicBezTo>
                <a:cubicBezTo>
                  <a:pt x="1846" y="448"/>
                  <a:pt x="1845" y="448"/>
                  <a:pt x="1844" y="448"/>
                </a:cubicBezTo>
                <a:cubicBezTo>
                  <a:pt x="1844" y="447"/>
                  <a:pt x="1843" y="447"/>
                  <a:pt x="1842" y="447"/>
                </a:cubicBezTo>
                <a:cubicBezTo>
                  <a:pt x="1841" y="447"/>
                  <a:pt x="1841" y="448"/>
                  <a:pt x="1840" y="449"/>
                </a:cubicBezTo>
                <a:cubicBezTo>
                  <a:pt x="1840" y="450"/>
                  <a:pt x="1840" y="451"/>
                  <a:pt x="1840" y="451"/>
                </a:cubicBezTo>
                <a:cubicBezTo>
                  <a:pt x="1840" y="452"/>
                  <a:pt x="1840" y="452"/>
                  <a:pt x="1841" y="453"/>
                </a:cubicBezTo>
                <a:cubicBezTo>
                  <a:pt x="1841" y="453"/>
                  <a:pt x="1841" y="454"/>
                  <a:pt x="1842" y="454"/>
                </a:cubicBezTo>
                <a:cubicBezTo>
                  <a:pt x="1842" y="455"/>
                  <a:pt x="1843" y="455"/>
                  <a:pt x="1844" y="455"/>
                </a:cubicBezTo>
                <a:cubicBezTo>
                  <a:pt x="1844" y="455"/>
                  <a:pt x="1845" y="456"/>
                  <a:pt x="1845" y="456"/>
                </a:cubicBezTo>
                <a:cubicBezTo>
                  <a:pt x="1846" y="457"/>
                  <a:pt x="1846" y="457"/>
                  <a:pt x="1847" y="457"/>
                </a:cubicBezTo>
                <a:cubicBezTo>
                  <a:pt x="1848" y="458"/>
                  <a:pt x="1847" y="458"/>
                  <a:pt x="1846" y="458"/>
                </a:cubicBezTo>
                <a:cubicBezTo>
                  <a:pt x="1846" y="457"/>
                  <a:pt x="1845" y="457"/>
                  <a:pt x="1844" y="457"/>
                </a:cubicBezTo>
                <a:cubicBezTo>
                  <a:pt x="1844" y="457"/>
                  <a:pt x="1844" y="456"/>
                  <a:pt x="1843" y="456"/>
                </a:cubicBezTo>
                <a:cubicBezTo>
                  <a:pt x="1842" y="455"/>
                  <a:pt x="1842" y="455"/>
                  <a:pt x="1841" y="455"/>
                </a:cubicBezTo>
                <a:cubicBezTo>
                  <a:pt x="1840" y="455"/>
                  <a:pt x="1838" y="455"/>
                  <a:pt x="1837" y="455"/>
                </a:cubicBezTo>
                <a:cubicBezTo>
                  <a:pt x="1836" y="455"/>
                  <a:pt x="1835" y="456"/>
                  <a:pt x="1835" y="455"/>
                </a:cubicBezTo>
                <a:cubicBezTo>
                  <a:pt x="1835" y="455"/>
                  <a:pt x="1835" y="454"/>
                  <a:pt x="1835" y="454"/>
                </a:cubicBezTo>
                <a:cubicBezTo>
                  <a:pt x="1836" y="452"/>
                  <a:pt x="1837" y="452"/>
                  <a:pt x="1838" y="450"/>
                </a:cubicBezTo>
                <a:cubicBezTo>
                  <a:pt x="1838" y="450"/>
                  <a:pt x="1838" y="449"/>
                  <a:pt x="1839" y="448"/>
                </a:cubicBezTo>
                <a:cubicBezTo>
                  <a:pt x="1839" y="448"/>
                  <a:pt x="1839" y="447"/>
                  <a:pt x="1840" y="446"/>
                </a:cubicBezTo>
                <a:cubicBezTo>
                  <a:pt x="1840" y="445"/>
                  <a:pt x="1839" y="443"/>
                  <a:pt x="1838" y="442"/>
                </a:cubicBezTo>
                <a:cubicBezTo>
                  <a:pt x="1838" y="441"/>
                  <a:pt x="1836" y="441"/>
                  <a:pt x="1835" y="440"/>
                </a:cubicBezTo>
                <a:cubicBezTo>
                  <a:pt x="1834" y="439"/>
                  <a:pt x="1832" y="438"/>
                  <a:pt x="1830" y="439"/>
                </a:cubicBezTo>
                <a:cubicBezTo>
                  <a:pt x="1829" y="439"/>
                  <a:pt x="1829" y="440"/>
                  <a:pt x="1829" y="441"/>
                </a:cubicBezTo>
                <a:cubicBezTo>
                  <a:pt x="1829" y="441"/>
                  <a:pt x="1828" y="442"/>
                  <a:pt x="1827" y="442"/>
                </a:cubicBezTo>
                <a:cubicBezTo>
                  <a:pt x="1827" y="442"/>
                  <a:pt x="1826" y="442"/>
                  <a:pt x="1826" y="443"/>
                </a:cubicBezTo>
                <a:cubicBezTo>
                  <a:pt x="1825" y="443"/>
                  <a:pt x="1823" y="445"/>
                  <a:pt x="1823" y="444"/>
                </a:cubicBezTo>
                <a:cubicBezTo>
                  <a:pt x="1822" y="442"/>
                  <a:pt x="1825" y="442"/>
                  <a:pt x="1825" y="441"/>
                </a:cubicBezTo>
                <a:cubicBezTo>
                  <a:pt x="1826" y="441"/>
                  <a:pt x="1826" y="440"/>
                  <a:pt x="1825" y="440"/>
                </a:cubicBezTo>
                <a:cubicBezTo>
                  <a:pt x="1825" y="440"/>
                  <a:pt x="1825" y="440"/>
                  <a:pt x="1824" y="439"/>
                </a:cubicBezTo>
                <a:cubicBezTo>
                  <a:pt x="1824" y="439"/>
                  <a:pt x="1824" y="439"/>
                  <a:pt x="1824" y="438"/>
                </a:cubicBezTo>
                <a:cubicBezTo>
                  <a:pt x="1824" y="438"/>
                  <a:pt x="1823" y="438"/>
                  <a:pt x="1822" y="438"/>
                </a:cubicBezTo>
                <a:cubicBezTo>
                  <a:pt x="1822" y="437"/>
                  <a:pt x="1822" y="436"/>
                  <a:pt x="1823" y="436"/>
                </a:cubicBezTo>
                <a:cubicBezTo>
                  <a:pt x="1823" y="436"/>
                  <a:pt x="1824" y="436"/>
                  <a:pt x="1824" y="435"/>
                </a:cubicBezTo>
                <a:cubicBezTo>
                  <a:pt x="1824" y="434"/>
                  <a:pt x="1823" y="435"/>
                  <a:pt x="1823" y="434"/>
                </a:cubicBezTo>
                <a:cubicBezTo>
                  <a:pt x="1821" y="434"/>
                  <a:pt x="1821" y="433"/>
                  <a:pt x="1820" y="435"/>
                </a:cubicBezTo>
                <a:cubicBezTo>
                  <a:pt x="1820" y="436"/>
                  <a:pt x="1819" y="436"/>
                  <a:pt x="1819" y="437"/>
                </a:cubicBezTo>
                <a:cubicBezTo>
                  <a:pt x="1818" y="438"/>
                  <a:pt x="1818" y="437"/>
                  <a:pt x="1817" y="438"/>
                </a:cubicBezTo>
                <a:cubicBezTo>
                  <a:pt x="1815" y="438"/>
                  <a:pt x="1815" y="440"/>
                  <a:pt x="1814" y="441"/>
                </a:cubicBezTo>
                <a:cubicBezTo>
                  <a:pt x="1814" y="442"/>
                  <a:pt x="1814" y="442"/>
                  <a:pt x="1813" y="442"/>
                </a:cubicBezTo>
                <a:cubicBezTo>
                  <a:pt x="1812" y="442"/>
                  <a:pt x="1812" y="443"/>
                  <a:pt x="1812" y="444"/>
                </a:cubicBezTo>
                <a:cubicBezTo>
                  <a:pt x="1812" y="444"/>
                  <a:pt x="1812" y="446"/>
                  <a:pt x="1812" y="446"/>
                </a:cubicBezTo>
                <a:cubicBezTo>
                  <a:pt x="1811" y="448"/>
                  <a:pt x="1809" y="445"/>
                  <a:pt x="1808" y="446"/>
                </a:cubicBezTo>
                <a:cubicBezTo>
                  <a:pt x="1808" y="447"/>
                  <a:pt x="1808" y="448"/>
                  <a:pt x="1809" y="448"/>
                </a:cubicBezTo>
                <a:cubicBezTo>
                  <a:pt x="1809" y="449"/>
                  <a:pt x="1810" y="449"/>
                  <a:pt x="1809" y="450"/>
                </a:cubicBezTo>
                <a:cubicBezTo>
                  <a:pt x="1809" y="451"/>
                  <a:pt x="1809" y="452"/>
                  <a:pt x="1809" y="452"/>
                </a:cubicBezTo>
                <a:cubicBezTo>
                  <a:pt x="1808" y="453"/>
                  <a:pt x="1806" y="453"/>
                  <a:pt x="1805" y="453"/>
                </a:cubicBezTo>
                <a:cubicBezTo>
                  <a:pt x="1803" y="453"/>
                  <a:pt x="1802" y="454"/>
                  <a:pt x="1801" y="455"/>
                </a:cubicBezTo>
                <a:cubicBezTo>
                  <a:pt x="1801" y="456"/>
                  <a:pt x="1802" y="457"/>
                  <a:pt x="1801" y="457"/>
                </a:cubicBezTo>
                <a:cubicBezTo>
                  <a:pt x="1800" y="457"/>
                  <a:pt x="1800" y="456"/>
                  <a:pt x="1800" y="455"/>
                </a:cubicBezTo>
                <a:cubicBezTo>
                  <a:pt x="1800" y="454"/>
                  <a:pt x="1803" y="453"/>
                  <a:pt x="1801" y="452"/>
                </a:cubicBezTo>
                <a:cubicBezTo>
                  <a:pt x="1800" y="452"/>
                  <a:pt x="1799" y="452"/>
                  <a:pt x="1799" y="452"/>
                </a:cubicBezTo>
                <a:cubicBezTo>
                  <a:pt x="1798" y="452"/>
                  <a:pt x="1798" y="451"/>
                  <a:pt x="1797" y="451"/>
                </a:cubicBezTo>
                <a:cubicBezTo>
                  <a:pt x="1796" y="451"/>
                  <a:pt x="1795" y="450"/>
                  <a:pt x="1797" y="450"/>
                </a:cubicBezTo>
                <a:cubicBezTo>
                  <a:pt x="1797" y="449"/>
                  <a:pt x="1798" y="450"/>
                  <a:pt x="1799" y="450"/>
                </a:cubicBezTo>
                <a:cubicBezTo>
                  <a:pt x="1800" y="450"/>
                  <a:pt x="1801" y="449"/>
                  <a:pt x="1803" y="450"/>
                </a:cubicBezTo>
                <a:cubicBezTo>
                  <a:pt x="1804" y="451"/>
                  <a:pt x="1807" y="451"/>
                  <a:pt x="1805" y="449"/>
                </a:cubicBezTo>
                <a:cubicBezTo>
                  <a:pt x="1805" y="449"/>
                  <a:pt x="1804" y="449"/>
                  <a:pt x="1804" y="448"/>
                </a:cubicBezTo>
                <a:cubicBezTo>
                  <a:pt x="1803" y="448"/>
                  <a:pt x="1803" y="448"/>
                  <a:pt x="1802" y="447"/>
                </a:cubicBezTo>
                <a:cubicBezTo>
                  <a:pt x="1802" y="447"/>
                  <a:pt x="1801" y="447"/>
                  <a:pt x="1800" y="447"/>
                </a:cubicBezTo>
                <a:cubicBezTo>
                  <a:pt x="1799" y="446"/>
                  <a:pt x="1800" y="446"/>
                  <a:pt x="1800" y="445"/>
                </a:cubicBezTo>
                <a:cubicBezTo>
                  <a:pt x="1800" y="444"/>
                  <a:pt x="1801" y="443"/>
                  <a:pt x="1802" y="442"/>
                </a:cubicBezTo>
                <a:cubicBezTo>
                  <a:pt x="1803" y="440"/>
                  <a:pt x="1804" y="440"/>
                  <a:pt x="1805" y="440"/>
                </a:cubicBezTo>
                <a:cubicBezTo>
                  <a:pt x="1807" y="439"/>
                  <a:pt x="1808" y="438"/>
                  <a:pt x="1808" y="437"/>
                </a:cubicBezTo>
                <a:cubicBezTo>
                  <a:pt x="1808" y="435"/>
                  <a:pt x="1808" y="434"/>
                  <a:pt x="1806" y="433"/>
                </a:cubicBezTo>
                <a:cubicBezTo>
                  <a:pt x="1804" y="433"/>
                  <a:pt x="1804" y="434"/>
                  <a:pt x="1803" y="435"/>
                </a:cubicBezTo>
                <a:cubicBezTo>
                  <a:pt x="1802" y="435"/>
                  <a:pt x="1801" y="435"/>
                  <a:pt x="1801" y="435"/>
                </a:cubicBezTo>
                <a:cubicBezTo>
                  <a:pt x="1800" y="436"/>
                  <a:pt x="1800" y="436"/>
                  <a:pt x="1799" y="437"/>
                </a:cubicBezTo>
                <a:cubicBezTo>
                  <a:pt x="1799" y="438"/>
                  <a:pt x="1797" y="438"/>
                  <a:pt x="1796" y="439"/>
                </a:cubicBezTo>
                <a:cubicBezTo>
                  <a:pt x="1795" y="440"/>
                  <a:pt x="1795" y="442"/>
                  <a:pt x="1793" y="441"/>
                </a:cubicBezTo>
                <a:cubicBezTo>
                  <a:pt x="1793" y="441"/>
                  <a:pt x="1794" y="441"/>
                  <a:pt x="1794" y="440"/>
                </a:cubicBezTo>
                <a:cubicBezTo>
                  <a:pt x="1796" y="438"/>
                  <a:pt x="1798" y="437"/>
                  <a:pt x="1800" y="435"/>
                </a:cubicBezTo>
                <a:cubicBezTo>
                  <a:pt x="1801" y="434"/>
                  <a:pt x="1802" y="433"/>
                  <a:pt x="1803" y="433"/>
                </a:cubicBezTo>
                <a:cubicBezTo>
                  <a:pt x="1804" y="432"/>
                  <a:pt x="1805" y="432"/>
                  <a:pt x="1805" y="432"/>
                </a:cubicBezTo>
                <a:cubicBezTo>
                  <a:pt x="1806" y="431"/>
                  <a:pt x="1806" y="430"/>
                  <a:pt x="1806" y="430"/>
                </a:cubicBezTo>
                <a:cubicBezTo>
                  <a:pt x="1807" y="429"/>
                  <a:pt x="1807" y="429"/>
                  <a:pt x="1808" y="428"/>
                </a:cubicBezTo>
                <a:cubicBezTo>
                  <a:pt x="1809" y="427"/>
                  <a:pt x="1811" y="426"/>
                  <a:pt x="1811" y="425"/>
                </a:cubicBezTo>
                <a:cubicBezTo>
                  <a:pt x="1812" y="424"/>
                  <a:pt x="1810" y="422"/>
                  <a:pt x="1808" y="421"/>
                </a:cubicBezTo>
                <a:cubicBezTo>
                  <a:pt x="1806" y="420"/>
                  <a:pt x="1805" y="419"/>
                  <a:pt x="1804" y="417"/>
                </a:cubicBezTo>
                <a:cubicBezTo>
                  <a:pt x="1804" y="415"/>
                  <a:pt x="1805" y="414"/>
                  <a:pt x="1805" y="413"/>
                </a:cubicBezTo>
                <a:cubicBezTo>
                  <a:pt x="1806" y="412"/>
                  <a:pt x="1806" y="410"/>
                  <a:pt x="1805" y="409"/>
                </a:cubicBezTo>
                <a:cubicBezTo>
                  <a:pt x="1805" y="408"/>
                  <a:pt x="1804" y="408"/>
                  <a:pt x="1803" y="407"/>
                </a:cubicBezTo>
                <a:cubicBezTo>
                  <a:pt x="1803" y="407"/>
                  <a:pt x="1802" y="407"/>
                  <a:pt x="1801" y="406"/>
                </a:cubicBezTo>
                <a:cubicBezTo>
                  <a:pt x="1799" y="406"/>
                  <a:pt x="1796" y="406"/>
                  <a:pt x="1794" y="404"/>
                </a:cubicBezTo>
                <a:cubicBezTo>
                  <a:pt x="1793" y="402"/>
                  <a:pt x="1793" y="400"/>
                  <a:pt x="1793" y="398"/>
                </a:cubicBezTo>
                <a:cubicBezTo>
                  <a:pt x="1793" y="395"/>
                  <a:pt x="1792" y="391"/>
                  <a:pt x="1790" y="390"/>
                </a:cubicBezTo>
                <a:cubicBezTo>
                  <a:pt x="1789" y="389"/>
                  <a:pt x="1789" y="389"/>
                  <a:pt x="1788" y="389"/>
                </a:cubicBezTo>
                <a:cubicBezTo>
                  <a:pt x="1788" y="388"/>
                  <a:pt x="1787" y="387"/>
                  <a:pt x="1787" y="387"/>
                </a:cubicBezTo>
                <a:cubicBezTo>
                  <a:pt x="1786" y="385"/>
                  <a:pt x="1785" y="385"/>
                  <a:pt x="1783" y="385"/>
                </a:cubicBezTo>
                <a:cubicBezTo>
                  <a:pt x="1782" y="385"/>
                  <a:pt x="1780" y="385"/>
                  <a:pt x="1779" y="385"/>
                </a:cubicBezTo>
                <a:cubicBezTo>
                  <a:pt x="1777" y="385"/>
                  <a:pt x="1775" y="385"/>
                  <a:pt x="1773" y="385"/>
                </a:cubicBezTo>
                <a:cubicBezTo>
                  <a:pt x="1772" y="385"/>
                  <a:pt x="1770" y="385"/>
                  <a:pt x="1769" y="385"/>
                </a:cubicBezTo>
                <a:cubicBezTo>
                  <a:pt x="1768" y="385"/>
                  <a:pt x="1767" y="385"/>
                  <a:pt x="1766" y="385"/>
                </a:cubicBezTo>
                <a:cubicBezTo>
                  <a:pt x="1765" y="385"/>
                  <a:pt x="1764" y="385"/>
                  <a:pt x="1763" y="385"/>
                </a:cubicBezTo>
                <a:cubicBezTo>
                  <a:pt x="1762" y="385"/>
                  <a:pt x="1761" y="385"/>
                  <a:pt x="1761" y="385"/>
                </a:cubicBezTo>
                <a:cubicBezTo>
                  <a:pt x="1760" y="385"/>
                  <a:pt x="1759" y="385"/>
                  <a:pt x="1758" y="386"/>
                </a:cubicBezTo>
                <a:cubicBezTo>
                  <a:pt x="1756" y="387"/>
                  <a:pt x="1755" y="388"/>
                  <a:pt x="1754" y="388"/>
                </a:cubicBezTo>
                <a:cubicBezTo>
                  <a:pt x="1753" y="389"/>
                  <a:pt x="1751" y="389"/>
                  <a:pt x="1749" y="389"/>
                </a:cubicBezTo>
                <a:cubicBezTo>
                  <a:pt x="1747" y="390"/>
                  <a:pt x="1745" y="390"/>
                  <a:pt x="1743" y="391"/>
                </a:cubicBezTo>
                <a:cubicBezTo>
                  <a:pt x="1741" y="391"/>
                  <a:pt x="1740" y="393"/>
                  <a:pt x="1737" y="393"/>
                </a:cubicBezTo>
                <a:cubicBezTo>
                  <a:pt x="1737" y="393"/>
                  <a:pt x="1736" y="393"/>
                  <a:pt x="1736" y="394"/>
                </a:cubicBezTo>
                <a:cubicBezTo>
                  <a:pt x="1735" y="395"/>
                  <a:pt x="1736" y="395"/>
                  <a:pt x="1736" y="395"/>
                </a:cubicBezTo>
                <a:cubicBezTo>
                  <a:pt x="1737" y="395"/>
                  <a:pt x="1739" y="395"/>
                  <a:pt x="1740" y="395"/>
                </a:cubicBezTo>
                <a:cubicBezTo>
                  <a:pt x="1740" y="396"/>
                  <a:pt x="1741" y="396"/>
                  <a:pt x="1741" y="397"/>
                </a:cubicBezTo>
                <a:cubicBezTo>
                  <a:pt x="1741" y="397"/>
                  <a:pt x="1741" y="397"/>
                  <a:pt x="1741" y="398"/>
                </a:cubicBezTo>
                <a:cubicBezTo>
                  <a:pt x="1741" y="398"/>
                  <a:pt x="1742" y="398"/>
                  <a:pt x="1742" y="399"/>
                </a:cubicBezTo>
                <a:cubicBezTo>
                  <a:pt x="1742" y="399"/>
                  <a:pt x="1742" y="401"/>
                  <a:pt x="1741" y="401"/>
                </a:cubicBezTo>
                <a:cubicBezTo>
                  <a:pt x="1741" y="400"/>
                  <a:pt x="1740" y="399"/>
                  <a:pt x="1740" y="399"/>
                </a:cubicBezTo>
                <a:cubicBezTo>
                  <a:pt x="1739" y="398"/>
                  <a:pt x="1738" y="397"/>
                  <a:pt x="1736" y="396"/>
                </a:cubicBezTo>
                <a:cubicBezTo>
                  <a:pt x="1734" y="395"/>
                  <a:pt x="1731" y="395"/>
                  <a:pt x="1729" y="396"/>
                </a:cubicBezTo>
                <a:cubicBezTo>
                  <a:pt x="1729" y="396"/>
                  <a:pt x="1728" y="397"/>
                  <a:pt x="1728" y="397"/>
                </a:cubicBezTo>
                <a:cubicBezTo>
                  <a:pt x="1726" y="398"/>
                  <a:pt x="1725" y="397"/>
                  <a:pt x="1724" y="397"/>
                </a:cubicBezTo>
                <a:cubicBezTo>
                  <a:pt x="1723" y="397"/>
                  <a:pt x="1723" y="398"/>
                  <a:pt x="1723" y="399"/>
                </a:cubicBezTo>
                <a:cubicBezTo>
                  <a:pt x="1723" y="399"/>
                  <a:pt x="1724" y="399"/>
                  <a:pt x="1724" y="400"/>
                </a:cubicBezTo>
                <a:cubicBezTo>
                  <a:pt x="1724" y="400"/>
                  <a:pt x="1724" y="401"/>
                  <a:pt x="1724" y="402"/>
                </a:cubicBezTo>
                <a:cubicBezTo>
                  <a:pt x="1725" y="402"/>
                  <a:pt x="1725" y="403"/>
                  <a:pt x="1725" y="403"/>
                </a:cubicBezTo>
                <a:cubicBezTo>
                  <a:pt x="1726" y="404"/>
                  <a:pt x="1726" y="405"/>
                  <a:pt x="1725" y="404"/>
                </a:cubicBezTo>
                <a:cubicBezTo>
                  <a:pt x="1725" y="404"/>
                  <a:pt x="1724" y="404"/>
                  <a:pt x="1724" y="403"/>
                </a:cubicBezTo>
                <a:cubicBezTo>
                  <a:pt x="1723" y="403"/>
                  <a:pt x="1723" y="403"/>
                  <a:pt x="1722" y="402"/>
                </a:cubicBezTo>
                <a:cubicBezTo>
                  <a:pt x="1721" y="402"/>
                  <a:pt x="1721" y="402"/>
                  <a:pt x="1720" y="401"/>
                </a:cubicBezTo>
                <a:cubicBezTo>
                  <a:pt x="1720" y="400"/>
                  <a:pt x="1720" y="400"/>
                  <a:pt x="1719" y="399"/>
                </a:cubicBezTo>
                <a:cubicBezTo>
                  <a:pt x="1718" y="399"/>
                  <a:pt x="1718" y="399"/>
                  <a:pt x="1717" y="400"/>
                </a:cubicBezTo>
                <a:cubicBezTo>
                  <a:pt x="1715" y="400"/>
                  <a:pt x="1715" y="400"/>
                  <a:pt x="1714" y="398"/>
                </a:cubicBezTo>
                <a:cubicBezTo>
                  <a:pt x="1714" y="395"/>
                  <a:pt x="1714" y="393"/>
                  <a:pt x="1714" y="390"/>
                </a:cubicBezTo>
                <a:cubicBezTo>
                  <a:pt x="1715" y="388"/>
                  <a:pt x="1717" y="388"/>
                  <a:pt x="1717" y="386"/>
                </a:cubicBezTo>
                <a:cubicBezTo>
                  <a:pt x="1717" y="384"/>
                  <a:pt x="1715" y="383"/>
                  <a:pt x="1714" y="383"/>
                </a:cubicBezTo>
                <a:cubicBezTo>
                  <a:pt x="1713" y="382"/>
                  <a:pt x="1711" y="382"/>
                  <a:pt x="1709" y="382"/>
                </a:cubicBezTo>
                <a:cubicBezTo>
                  <a:pt x="1708" y="382"/>
                  <a:pt x="1706" y="382"/>
                  <a:pt x="1705" y="381"/>
                </a:cubicBezTo>
                <a:cubicBezTo>
                  <a:pt x="1704" y="381"/>
                  <a:pt x="1703" y="381"/>
                  <a:pt x="1703" y="381"/>
                </a:cubicBezTo>
                <a:cubicBezTo>
                  <a:pt x="1700" y="381"/>
                  <a:pt x="1698" y="381"/>
                  <a:pt x="1696" y="380"/>
                </a:cubicBezTo>
                <a:cubicBezTo>
                  <a:pt x="1694" y="380"/>
                  <a:pt x="1691" y="380"/>
                  <a:pt x="1689" y="380"/>
                </a:cubicBezTo>
                <a:cubicBezTo>
                  <a:pt x="1687" y="381"/>
                  <a:pt x="1685" y="381"/>
                  <a:pt x="1683" y="381"/>
                </a:cubicBezTo>
                <a:cubicBezTo>
                  <a:pt x="1681" y="381"/>
                  <a:pt x="1679" y="381"/>
                  <a:pt x="1677" y="381"/>
                </a:cubicBezTo>
                <a:cubicBezTo>
                  <a:pt x="1673" y="381"/>
                  <a:pt x="1669" y="382"/>
                  <a:pt x="1665" y="384"/>
                </a:cubicBezTo>
                <a:cubicBezTo>
                  <a:pt x="1663" y="384"/>
                  <a:pt x="1660" y="385"/>
                  <a:pt x="1658" y="386"/>
                </a:cubicBezTo>
                <a:cubicBezTo>
                  <a:pt x="1656" y="386"/>
                  <a:pt x="1655" y="386"/>
                  <a:pt x="1654" y="387"/>
                </a:cubicBezTo>
                <a:cubicBezTo>
                  <a:pt x="1653" y="388"/>
                  <a:pt x="1653" y="388"/>
                  <a:pt x="1652" y="389"/>
                </a:cubicBezTo>
                <a:cubicBezTo>
                  <a:pt x="1651" y="389"/>
                  <a:pt x="1650" y="390"/>
                  <a:pt x="1649" y="390"/>
                </a:cubicBezTo>
                <a:cubicBezTo>
                  <a:pt x="1648" y="391"/>
                  <a:pt x="1647" y="391"/>
                  <a:pt x="1646" y="392"/>
                </a:cubicBezTo>
                <a:cubicBezTo>
                  <a:pt x="1644" y="393"/>
                  <a:pt x="1643" y="394"/>
                  <a:pt x="1642" y="395"/>
                </a:cubicBezTo>
                <a:cubicBezTo>
                  <a:pt x="1641" y="396"/>
                  <a:pt x="1639" y="397"/>
                  <a:pt x="1638" y="398"/>
                </a:cubicBezTo>
                <a:cubicBezTo>
                  <a:pt x="1637" y="399"/>
                  <a:pt x="1637" y="400"/>
                  <a:pt x="1637" y="401"/>
                </a:cubicBezTo>
                <a:cubicBezTo>
                  <a:pt x="1637" y="402"/>
                  <a:pt x="1637" y="403"/>
                  <a:pt x="1637" y="403"/>
                </a:cubicBezTo>
                <a:cubicBezTo>
                  <a:pt x="1636" y="403"/>
                  <a:pt x="1636" y="403"/>
                  <a:pt x="1635" y="402"/>
                </a:cubicBezTo>
                <a:cubicBezTo>
                  <a:pt x="1634" y="402"/>
                  <a:pt x="1633" y="402"/>
                  <a:pt x="1632" y="403"/>
                </a:cubicBezTo>
                <a:cubicBezTo>
                  <a:pt x="1632" y="404"/>
                  <a:pt x="1631" y="404"/>
                  <a:pt x="1631" y="405"/>
                </a:cubicBezTo>
                <a:cubicBezTo>
                  <a:pt x="1629" y="407"/>
                  <a:pt x="1627" y="409"/>
                  <a:pt x="1626" y="412"/>
                </a:cubicBezTo>
                <a:cubicBezTo>
                  <a:pt x="1626" y="413"/>
                  <a:pt x="1626" y="414"/>
                  <a:pt x="1626" y="415"/>
                </a:cubicBezTo>
                <a:cubicBezTo>
                  <a:pt x="1626" y="416"/>
                  <a:pt x="1625" y="417"/>
                  <a:pt x="1624" y="418"/>
                </a:cubicBezTo>
                <a:cubicBezTo>
                  <a:pt x="1624" y="419"/>
                  <a:pt x="1624" y="420"/>
                  <a:pt x="1624" y="422"/>
                </a:cubicBezTo>
                <a:cubicBezTo>
                  <a:pt x="1623" y="424"/>
                  <a:pt x="1621" y="422"/>
                  <a:pt x="1620" y="424"/>
                </a:cubicBezTo>
                <a:cubicBezTo>
                  <a:pt x="1620" y="425"/>
                  <a:pt x="1621" y="426"/>
                  <a:pt x="1621" y="427"/>
                </a:cubicBezTo>
                <a:cubicBezTo>
                  <a:pt x="1620" y="430"/>
                  <a:pt x="1614" y="429"/>
                  <a:pt x="1615" y="433"/>
                </a:cubicBezTo>
                <a:cubicBezTo>
                  <a:pt x="1616" y="433"/>
                  <a:pt x="1616" y="434"/>
                  <a:pt x="1615" y="435"/>
                </a:cubicBezTo>
                <a:cubicBezTo>
                  <a:pt x="1615" y="435"/>
                  <a:pt x="1614" y="435"/>
                  <a:pt x="1614" y="436"/>
                </a:cubicBezTo>
                <a:cubicBezTo>
                  <a:pt x="1613" y="436"/>
                  <a:pt x="1613" y="437"/>
                  <a:pt x="1613" y="438"/>
                </a:cubicBezTo>
                <a:cubicBezTo>
                  <a:pt x="1613" y="439"/>
                  <a:pt x="1612" y="441"/>
                  <a:pt x="1612" y="442"/>
                </a:cubicBezTo>
                <a:cubicBezTo>
                  <a:pt x="1612" y="443"/>
                  <a:pt x="1612" y="444"/>
                  <a:pt x="1612" y="444"/>
                </a:cubicBezTo>
                <a:cubicBezTo>
                  <a:pt x="1613" y="445"/>
                  <a:pt x="1614" y="445"/>
                  <a:pt x="1614" y="445"/>
                </a:cubicBezTo>
                <a:cubicBezTo>
                  <a:pt x="1615" y="446"/>
                  <a:pt x="1615" y="446"/>
                  <a:pt x="1616" y="446"/>
                </a:cubicBezTo>
                <a:cubicBezTo>
                  <a:pt x="1617" y="446"/>
                  <a:pt x="1618" y="446"/>
                  <a:pt x="1618" y="447"/>
                </a:cubicBezTo>
                <a:cubicBezTo>
                  <a:pt x="1619" y="448"/>
                  <a:pt x="1616" y="449"/>
                  <a:pt x="1616" y="449"/>
                </a:cubicBezTo>
                <a:cubicBezTo>
                  <a:pt x="1614" y="449"/>
                  <a:pt x="1613" y="449"/>
                  <a:pt x="1612" y="450"/>
                </a:cubicBezTo>
                <a:cubicBezTo>
                  <a:pt x="1611" y="451"/>
                  <a:pt x="1611" y="452"/>
                  <a:pt x="1611" y="453"/>
                </a:cubicBezTo>
                <a:cubicBezTo>
                  <a:pt x="1610" y="454"/>
                  <a:pt x="1609" y="455"/>
                  <a:pt x="1609" y="457"/>
                </a:cubicBezTo>
                <a:cubicBezTo>
                  <a:pt x="1609" y="458"/>
                  <a:pt x="1610" y="459"/>
                  <a:pt x="1611" y="461"/>
                </a:cubicBezTo>
                <a:cubicBezTo>
                  <a:pt x="1612" y="462"/>
                  <a:pt x="1613" y="463"/>
                  <a:pt x="1613" y="464"/>
                </a:cubicBezTo>
                <a:cubicBezTo>
                  <a:pt x="1613" y="466"/>
                  <a:pt x="1611" y="466"/>
                  <a:pt x="1611" y="467"/>
                </a:cubicBezTo>
                <a:cubicBezTo>
                  <a:pt x="1611" y="469"/>
                  <a:pt x="1611" y="471"/>
                  <a:pt x="1611" y="472"/>
                </a:cubicBezTo>
                <a:cubicBezTo>
                  <a:pt x="1612" y="475"/>
                  <a:pt x="1613" y="478"/>
                  <a:pt x="1616" y="479"/>
                </a:cubicBezTo>
                <a:cubicBezTo>
                  <a:pt x="1618" y="479"/>
                  <a:pt x="1619" y="480"/>
                  <a:pt x="1621" y="480"/>
                </a:cubicBezTo>
                <a:cubicBezTo>
                  <a:pt x="1622" y="480"/>
                  <a:pt x="1624" y="480"/>
                  <a:pt x="1625" y="480"/>
                </a:cubicBezTo>
                <a:cubicBezTo>
                  <a:pt x="1629" y="481"/>
                  <a:pt x="1633" y="481"/>
                  <a:pt x="1636" y="482"/>
                </a:cubicBezTo>
                <a:cubicBezTo>
                  <a:pt x="1640" y="482"/>
                  <a:pt x="1644" y="483"/>
                  <a:pt x="1648" y="483"/>
                </a:cubicBezTo>
                <a:cubicBezTo>
                  <a:pt x="1650" y="483"/>
                  <a:pt x="1651" y="483"/>
                  <a:pt x="1653" y="482"/>
                </a:cubicBezTo>
                <a:cubicBezTo>
                  <a:pt x="1654" y="482"/>
                  <a:pt x="1655" y="482"/>
                  <a:pt x="1656" y="482"/>
                </a:cubicBezTo>
                <a:cubicBezTo>
                  <a:pt x="1657" y="483"/>
                  <a:pt x="1658" y="484"/>
                  <a:pt x="1659" y="485"/>
                </a:cubicBezTo>
                <a:cubicBezTo>
                  <a:pt x="1661" y="486"/>
                  <a:pt x="1662" y="487"/>
                  <a:pt x="1663" y="488"/>
                </a:cubicBezTo>
                <a:cubicBezTo>
                  <a:pt x="1663" y="489"/>
                  <a:pt x="1664" y="489"/>
                  <a:pt x="1665" y="489"/>
                </a:cubicBezTo>
                <a:cubicBezTo>
                  <a:pt x="1665" y="490"/>
                  <a:pt x="1666" y="490"/>
                  <a:pt x="1666" y="491"/>
                </a:cubicBezTo>
                <a:cubicBezTo>
                  <a:pt x="1668" y="494"/>
                  <a:pt x="1660" y="493"/>
                  <a:pt x="1659" y="493"/>
                </a:cubicBezTo>
                <a:cubicBezTo>
                  <a:pt x="1657" y="493"/>
                  <a:pt x="1656" y="492"/>
                  <a:pt x="1654" y="493"/>
                </a:cubicBezTo>
                <a:cubicBezTo>
                  <a:pt x="1653" y="493"/>
                  <a:pt x="1651" y="494"/>
                  <a:pt x="1649" y="493"/>
                </a:cubicBezTo>
                <a:cubicBezTo>
                  <a:pt x="1646" y="493"/>
                  <a:pt x="1644" y="490"/>
                  <a:pt x="1640" y="489"/>
                </a:cubicBezTo>
                <a:cubicBezTo>
                  <a:pt x="1639" y="489"/>
                  <a:pt x="1639" y="490"/>
                  <a:pt x="1638" y="490"/>
                </a:cubicBezTo>
                <a:cubicBezTo>
                  <a:pt x="1637" y="490"/>
                  <a:pt x="1637" y="490"/>
                  <a:pt x="1636" y="490"/>
                </a:cubicBezTo>
                <a:cubicBezTo>
                  <a:pt x="1634" y="490"/>
                  <a:pt x="1632" y="490"/>
                  <a:pt x="1630" y="490"/>
                </a:cubicBezTo>
                <a:cubicBezTo>
                  <a:pt x="1629" y="490"/>
                  <a:pt x="1628" y="490"/>
                  <a:pt x="1627" y="490"/>
                </a:cubicBezTo>
                <a:cubicBezTo>
                  <a:pt x="1626" y="489"/>
                  <a:pt x="1626" y="489"/>
                  <a:pt x="1625" y="488"/>
                </a:cubicBezTo>
                <a:cubicBezTo>
                  <a:pt x="1625" y="488"/>
                  <a:pt x="1624" y="488"/>
                  <a:pt x="1623" y="488"/>
                </a:cubicBezTo>
                <a:cubicBezTo>
                  <a:pt x="1622" y="488"/>
                  <a:pt x="1622" y="487"/>
                  <a:pt x="1621" y="487"/>
                </a:cubicBezTo>
                <a:cubicBezTo>
                  <a:pt x="1619" y="487"/>
                  <a:pt x="1621" y="489"/>
                  <a:pt x="1622" y="490"/>
                </a:cubicBezTo>
                <a:cubicBezTo>
                  <a:pt x="1623" y="490"/>
                  <a:pt x="1624" y="491"/>
                  <a:pt x="1624" y="493"/>
                </a:cubicBezTo>
                <a:cubicBezTo>
                  <a:pt x="1624" y="494"/>
                  <a:pt x="1623" y="494"/>
                  <a:pt x="1623" y="494"/>
                </a:cubicBezTo>
                <a:cubicBezTo>
                  <a:pt x="1622" y="495"/>
                  <a:pt x="1622" y="496"/>
                  <a:pt x="1623" y="496"/>
                </a:cubicBezTo>
                <a:cubicBezTo>
                  <a:pt x="1623" y="497"/>
                  <a:pt x="1624" y="498"/>
                  <a:pt x="1625" y="499"/>
                </a:cubicBezTo>
                <a:cubicBezTo>
                  <a:pt x="1627" y="500"/>
                  <a:pt x="1628" y="502"/>
                  <a:pt x="1629" y="503"/>
                </a:cubicBezTo>
                <a:cubicBezTo>
                  <a:pt x="1631" y="504"/>
                  <a:pt x="1632" y="505"/>
                  <a:pt x="1634" y="506"/>
                </a:cubicBezTo>
                <a:cubicBezTo>
                  <a:pt x="1635" y="507"/>
                  <a:pt x="1636" y="508"/>
                  <a:pt x="1637" y="509"/>
                </a:cubicBezTo>
                <a:cubicBezTo>
                  <a:pt x="1638" y="509"/>
                  <a:pt x="1639" y="510"/>
                  <a:pt x="1640" y="510"/>
                </a:cubicBezTo>
                <a:cubicBezTo>
                  <a:pt x="1641" y="511"/>
                  <a:pt x="1643" y="512"/>
                  <a:pt x="1646" y="513"/>
                </a:cubicBezTo>
                <a:cubicBezTo>
                  <a:pt x="1646" y="513"/>
                  <a:pt x="1647" y="513"/>
                  <a:pt x="1648" y="514"/>
                </a:cubicBezTo>
                <a:cubicBezTo>
                  <a:pt x="1649" y="514"/>
                  <a:pt x="1649" y="514"/>
                  <a:pt x="1649" y="515"/>
                </a:cubicBezTo>
                <a:cubicBezTo>
                  <a:pt x="1650" y="515"/>
                  <a:pt x="1651" y="515"/>
                  <a:pt x="1651" y="516"/>
                </a:cubicBezTo>
                <a:cubicBezTo>
                  <a:pt x="1650" y="517"/>
                  <a:pt x="1649" y="516"/>
                  <a:pt x="1649" y="516"/>
                </a:cubicBezTo>
                <a:cubicBezTo>
                  <a:pt x="1648" y="516"/>
                  <a:pt x="1647" y="516"/>
                  <a:pt x="1647" y="517"/>
                </a:cubicBezTo>
                <a:cubicBezTo>
                  <a:pt x="1647" y="518"/>
                  <a:pt x="1649" y="518"/>
                  <a:pt x="1649" y="518"/>
                </a:cubicBezTo>
                <a:cubicBezTo>
                  <a:pt x="1651" y="518"/>
                  <a:pt x="1652" y="519"/>
                  <a:pt x="1653" y="519"/>
                </a:cubicBezTo>
                <a:cubicBezTo>
                  <a:pt x="1655" y="520"/>
                  <a:pt x="1657" y="520"/>
                  <a:pt x="1658" y="519"/>
                </a:cubicBezTo>
                <a:cubicBezTo>
                  <a:pt x="1659" y="518"/>
                  <a:pt x="1659" y="517"/>
                  <a:pt x="1661" y="517"/>
                </a:cubicBezTo>
                <a:cubicBezTo>
                  <a:pt x="1662" y="517"/>
                  <a:pt x="1663" y="517"/>
                  <a:pt x="1663" y="517"/>
                </a:cubicBezTo>
                <a:cubicBezTo>
                  <a:pt x="1664" y="517"/>
                  <a:pt x="1665" y="517"/>
                  <a:pt x="1666" y="517"/>
                </a:cubicBezTo>
                <a:cubicBezTo>
                  <a:pt x="1667" y="517"/>
                  <a:pt x="1668" y="518"/>
                  <a:pt x="1670" y="518"/>
                </a:cubicBezTo>
                <a:cubicBezTo>
                  <a:pt x="1670" y="518"/>
                  <a:pt x="1673" y="518"/>
                  <a:pt x="1673" y="518"/>
                </a:cubicBezTo>
                <a:cubicBezTo>
                  <a:pt x="1674" y="518"/>
                  <a:pt x="1674" y="517"/>
                  <a:pt x="1674" y="517"/>
                </a:cubicBezTo>
                <a:cubicBezTo>
                  <a:pt x="1673" y="516"/>
                  <a:pt x="1673" y="516"/>
                  <a:pt x="1672" y="516"/>
                </a:cubicBezTo>
                <a:cubicBezTo>
                  <a:pt x="1672" y="516"/>
                  <a:pt x="1672" y="515"/>
                  <a:pt x="1672" y="515"/>
                </a:cubicBezTo>
                <a:cubicBezTo>
                  <a:pt x="1671" y="514"/>
                  <a:pt x="1670" y="515"/>
                  <a:pt x="1669" y="515"/>
                </a:cubicBezTo>
                <a:cubicBezTo>
                  <a:pt x="1669" y="514"/>
                  <a:pt x="1669" y="514"/>
                  <a:pt x="1670" y="514"/>
                </a:cubicBezTo>
                <a:cubicBezTo>
                  <a:pt x="1670" y="513"/>
                  <a:pt x="1670" y="513"/>
                  <a:pt x="1670" y="513"/>
                </a:cubicBezTo>
                <a:cubicBezTo>
                  <a:pt x="1671" y="511"/>
                  <a:pt x="1672" y="512"/>
                  <a:pt x="1673" y="512"/>
                </a:cubicBezTo>
                <a:cubicBezTo>
                  <a:pt x="1673" y="512"/>
                  <a:pt x="1674" y="512"/>
                  <a:pt x="1675" y="513"/>
                </a:cubicBezTo>
                <a:cubicBezTo>
                  <a:pt x="1675" y="513"/>
                  <a:pt x="1677" y="513"/>
                  <a:pt x="1677" y="513"/>
                </a:cubicBezTo>
                <a:cubicBezTo>
                  <a:pt x="1678" y="513"/>
                  <a:pt x="1677" y="514"/>
                  <a:pt x="1677" y="514"/>
                </a:cubicBezTo>
                <a:cubicBezTo>
                  <a:pt x="1676" y="514"/>
                  <a:pt x="1675" y="514"/>
                  <a:pt x="1675" y="516"/>
                </a:cubicBezTo>
                <a:cubicBezTo>
                  <a:pt x="1675" y="517"/>
                  <a:pt x="1676" y="516"/>
                  <a:pt x="1677" y="516"/>
                </a:cubicBezTo>
                <a:cubicBezTo>
                  <a:pt x="1677" y="516"/>
                  <a:pt x="1677" y="516"/>
                  <a:pt x="1678" y="516"/>
                </a:cubicBezTo>
                <a:cubicBezTo>
                  <a:pt x="1678" y="516"/>
                  <a:pt x="1678" y="516"/>
                  <a:pt x="1678" y="517"/>
                </a:cubicBezTo>
                <a:cubicBezTo>
                  <a:pt x="1679" y="519"/>
                  <a:pt x="1680" y="516"/>
                  <a:pt x="1680" y="515"/>
                </a:cubicBezTo>
                <a:cubicBezTo>
                  <a:pt x="1681" y="515"/>
                  <a:pt x="1681" y="515"/>
                  <a:pt x="1682" y="514"/>
                </a:cubicBezTo>
                <a:cubicBezTo>
                  <a:pt x="1682" y="514"/>
                  <a:pt x="1682" y="512"/>
                  <a:pt x="1683" y="513"/>
                </a:cubicBezTo>
                <a:cubicBezTo>
                  <a:pt x="1684" y="513"/>
                  <a:pt x="1683" y="514"/>
                  <a:pt x="1683" y="514"/>
                </a:cubicBezTo>
                <a:cubicBezTo>
                  <a:pt x="1682" y="515"/>
                  <a:pt x="1682" y="515"/>
                  <a:pt x="1682" y="516"/>
                </a:cubicBezTo>
                <a:cubicBezTo>
                  <a:pt x="1682" y="518"/>
                  <a:pt x="1682" y="519"/>
                  <a:pt x="1683" y="520"/>
                </a:cubicBezTo>
                <a:cubicBezTo>
                  <a:pt x="1684" y="521"/>
                  <a:pt x="1685" y="522"/>
                  <a:pt x="1686" y="523"/>
                </a:cubicBezTo>
                <a:cubicBezTo>
                  <a:pt x="1687" y="524"/>
                  <a:pt x="1687" y="524"/>
                  <a:pt x="1688" y="525"/>
                </a:cubicBezTo>
                <a:cubicBezTo>
                  <a:pt x="1689" y="525"/>
                  <a:pt x="1690" y="525"/>
                  <a:pt x="1690" y="525"/>
                </a:cubicBezTo>
                <a:cubicBezTo>
                  <a:pt x="1691" y="526"/>
                  <a:pt x="1691" y="526"/>
                  <a:pt x="1692" y="527"/>
                </a:cubicBezTo>
                <a:cubicBezTo>
                  <a:pt x="1693" y="527"/>
                  <a:pt x="1695" y="527"/>
                  <a:pt x="1696" y="528"/>
                </a:cubicBezTo>
                <a:cubicBezTo>
                  <a:pt x="1698" y="528"/>
                  <a:pt x="1699" y="529"/>
                  <a:pt x="1700" y="529"/>
                </a:cubicBezTo>
                <a:cubicBezTo>
                  <a:pt x="1702" y="529"/>
                  <a:pt x="1704" y="529"/>
                  <a:pt x="1705" y="529"/>
                </a:cubicBezTo>
                <a:cubicBezTo>
                  <a:pt x="1706" y="529"/>
                  <a:pt x="1708" y="530"/>
                  <a:pt x="1709" y="529"/>
                </a:cubicBezTo>
                <a:cubicBezTo>
                  <a:pt x="1709" y="528"/>
                  <a:pt x="1707" y="528"/>
                  <a:pt x="1706" y="528"/>
                </a:cubicBezTo>
                <a:cubicBezTo>
                  <a:pt x="1705" y="527"/>
                  <a:pt x="1704" y="526"/>
                  <a:pt x="1703" y="526"/>
                </a:cubicBezTo>
                <a:cubicBezTo>
                  <a:pt x="1702" y="526"/>
                  <a:pt x="1701" y="526"/>
                  <a:pt x="1700" y="526"/>
                </a:cubicBezTo>
                <a:cubicBezTo>
                  <a:pt x="1699" y="526"/>
                  <a:pt x="1700" y="525"/>
                  <a:pt x="1701" y="525"/>
                </a:cubicBezTo>
                <a:cubicBezTo>
                  <a:pt x="1702" y="524"/>
                  <a:pt x="1704" y="524"/>
                  <a:pt x="1705" y="524"/>
                </a:cubicBezTo>
                <a:cubicBezTo>
                  <a:pt x="1706" y="524"/>
                  <a:pt x="1706" y="525"/>
                  <a:pt x="1707" y="525"/>
                </a:cubicBezTo>
                <a:cubicBezTo>
                  <a:pt x="1708" y="525"/>
                  <a:pt x="1708" y="525"/>
                  <a:pt x="1709" y="525"/>
                </a:cubicBezTo>
                <a:cubicBezTo>
                  <a:pt x="1710" y="525"/>
                  <a:pt x="1711" y="525"/>
                  <a:pt x="1711" y="525"/>
                </a:cubicBezTo>
                <a:cubicBezTo>
                  <a:pt x="1712" y="526"/>
                  <a:pt x="1713" y="526"/>
                  <a:pt x="1713" y="526"/>
                </a:cubicBezTo>
                <a:cubicBezTo>
                  <a:pt x="1714" y="526"/>
                  <a:pt x="1715" y="526"/>
                  <a:pt x="1715" y="526"/>
                </a:cubicBezTo>
                <a:cubicBezTo>
                  <a:pt x="1716" y="526"/>
                  <a:pt x="1716" y="525"/>
                  <a:pt x="1717" y="525"/>
                </a:cubicBezTo>
                <a:cubicBezTo>
                  <a:pt x="1719" y="525"/>
                  <a:pt x="1719" y="526"/>
                  <a:pt x="1720" y="527"/>
                </a:cubicBezTo>
                <a:cubicBezTo>
                  <a:pt x="1721" y="528"/>
                  <a:pt x="1722" y="528"/>
                  <a:pt x="1723" y="528"/>
                </a:cubicBezTo>
                <a:cubicBezTo>
                  <a:pt x="1723" y="528"/>
                  <a:pt x="1724" y="529"/>
                  <a:pt x="1724" y="529"/>
                </a:cubicBezTo>
                <a:cubicBezTo>
                  <a:pt x="1726" y="530"/>
                  <a:pt x="1728" y="529"/>
                  <a:pt x="1729" y="530"/>
                </a:cubicBezTo>
                <a:cubicBezTo>
                  <a:pt x="1731" y="530"/>
                  <a:pt x="1732" y="530"/>
                  <a:pt x="1734" y="530"/>
                </a:cubicBezTo>
                <a:cubicBezTo>
                  <a:pt x="1736" y="530"/>
                  <a:pt x="1737" y="530"/>
                  <a:pt x="1739" y="530"/>
                </a:cubicBezTo>
                <a:cubicBezTo>
                  <a:pt x="1741" y="531"/>
                  <a:pt x="1743" y="531"/>
                  <a:pt x="1745" y="530"/>
                </a:cubicBezTo>
                <a:cubicBezTo>
                  <a:pt x="1748" y="529"/>
                  <a:pt x="1751" y="528"/>
                  <a:pt x="1754" y="529"/>
                </a:cubicBezTo>
                <a:cubicBezTo>
                  <a:pt x="1756" y="529"/>
                  <a:pt x="1757" y="529"/>
                  <a:pt x="1758" y="530"/>
                </a:cubicBezTo>
                <a:cubicBezTo>
                  <a:pt x="1759" y="531"/>
                  <a:pt x="1760" y="532"/>
                  <a:pt x="1761" y="532"/>
                </a:cubicBezTo>
                <a:cubicBezTo>
                  <a:pt x="1763" y="532"/>
                  <a:pt x="1764" y="533"/>
                  <a:pt x="1765" y="534"/>
                </a:cubicBezTo>
                <a:cubicBezTo>
                  <a:pt x="1767" y="534"/>
                  <a:pt x="1768" y="534"/>
                  <a:pt x="1770" y="534"/>
                </a:cubicBezTo>
                <a:cubicBezTo>
                  <a:pt x="1771" y="534"/>
                  <a:pt x="1772" y="537"/>
                  <a:pt x="1773" y="536"/>
                </a:cubicBezTo>
                <a:cubicBezTo>
                  <a:pt x="1773" y="536"/>
                  <a:pt x="1773" y="535"/>
                  <a:pt x="1773" y="535"/>
                </a:cubicBezTo>
                <a:cubicBezTo>
                  <a:pt x="1774" y="535"/>
                  <a:pt x="1774" y="534"/>
                  <a:pt x="1775" y="534"/>
                </a:cubicBezTo>
                <a:cubicBezTo>
                  <a:pt x="1775" y="534"/>
                  <a:pt x="1776" y="534"/>
                  <a:pt x="1776" y="534"/>
                </a:cubicBezTo>
                <a:cubicBezTo>
                  <a:pt x="1777" y="535"/>
                  <a:pt x="1777" y="536"/>
                  <a:pt x="1778" y="536"/>
                </a:cubicBezTo>
                <a:cubicBezTo>
                  <a:pt x="1778" y="535"/>
                  <a:pt x="1779" y="534"/>
                  <a:pt x="1779" y="534"/>
                </a:cubicBezTo>
                <a:cubicBezTo>
                  <a:pt x="1780" y="533"/>
                  <a:pt x="1783" y="532"/>
                  <a:pt x="1781" y="531"/>
                </a:cubicBezTo>
                <a:cubicBezTo>
                  <a:pt x="1780" y="530"/>
                  <a:pt x="1780" y="529"/>
                  <a:pt x="1779" y="529"/>
                </a:cubicBezTo>
                <a:cubicBezTo>
                  <a:pt x="1778" y="528"/>
                  <a:pt x="1778" y="528"/>
                  <a:pt x="1777" y="528"/>
                </a:cubicBezTo>
                <a:cubicBezTo>
                  <a:pt x="1777" y="528"/>
                  <a:pt x="1777" y="527"/>
                  <a:pt x="1776" y="527"/>
                </a:cubicBezTo>
                <a:cubicBezTo>
                  <a:pt x="1777" y="528"/>
                  <a:pt x="1778" y="528"/>
                  <a:pt x="1779" y="528"/>
                </a:cubicBezTo>
                <a:cubicBezTo>
                  <a:pt x="1781" y="529"/>
                  <a:pt x="1782" y="529"/>
                  <a:pt x="1783" y="530"/>
                </a:cubicBezTo>
                <a:cubicBezTo>
                  <a:pt x="1784" y="530"/>
                  <a:pt x="1785" y="531"/>
                  <a:pt x="1786" y="532"/>
                </a:cubicBezTo>
                <a:cubicBezTo>
                  <a:pt x="1788" y="532"/>
                  <a:pt x="1789" y="532"/>
                  <a:pt x="1790" y="533"/>
                </a:cubicBezTo>
                <a:cubicBezTo>
                  <a:pt x="1791" y="534"/>
                  <a:pt x="1792" y="535"/>
                  <a:pt x="1793" y="535"/>
                </a:cubicBezTo>
                <a:cubicBezTo>
                  <a:pt x="1794" y="536"/>
                  <a:pt x="1796" y="536"/>
                  <a:pt x="1796" y="537"/>
                </a:cubicBezTo>
                <a:cubicBezTo>
                  <a:pt x="1797" y="538"/>
                  <a:pt x="1796" y="539"/>
                  <a:pt x="1797" y="539"/>
                </a:cubicBezTo>
                <a:cubicBezTo>
                  <a:pt x="1798" y="540"/>
                  <a:pt x="1799" y="539"/>
                  <a:pt x="1799" y="539"/>
                </a:cubicBezTo>
                <a:cubicBezTo>
                  <a:pt x="1800" y="539"/>
                  <a:pt x="1801" y="539"/>
                  <a:pt x="1801" y="539"/>
                </a:cubicBezTo>
                <a:cubicBezTo>
                  <a:pt x="1802" y="536"/>
                  <a:pt x="1800" y="535"/>
                  <a:pt x="1798" y="533"/>
                </a:cubicBezTo>
                <a:cubicBezTo>
                  <a:pt x="1796" y="532"/>
                  <a:pt x="1795" y="529"/>
                  <a:pt x="1792" y="528"/>
                </a:cubicBezTo>
                <a:cubicBezTo>
                  <a:pt x="1791" y="528"/>
                  <a:pt x="1789" y="529"/>
                  <a:pt x="1788" y="528"/>
                </a:cubicBezTo>
                <a:cubicBezTo>
                  <a:pt x="1787" y="528"/>
                  <a:pt x="1787" y="527"/>
                  <a:pt x="1787" y="527"/>
                </a:cubicBezTo>
                <a:cubicBezTo>
                  <a:pt x="1786" y="526"/>
                  <a:pt x="1786" y="526"/>
                  <a:pt x="1785" y="526"/>
                </a:cubicBezTo>
                <a:cubicBezTo>
                  <a:pt x="1785" y="526"/>
                  <a:pt x="1782" y="525"/>
                  <a:pt x="1783" y="524"/>
                </a:cubicBezTo>
                <a:cubicBezTo>
                  <a:pt x="1785" y="526"/>
                  <a:pt x="1788" y="525"/>
                  <a:pt x="1791" y="525"/>
                </a:cubicBezTo>
                <a:cubicBezTo>
                  <a:pt x="1792" y="525"/>
                  <a:pt x="1794" y="525"/>
                  <a:pt x="1795" y="526"/>
                </a:cubicBezTo>
                <a:cubicBezTo>
                  <a:pt x="1796" y="526"/>
                  <a:pt x="1798" y="527"/>
                  <a:pt x="1799" y="527"/>
                </a:cubicBezTo>
                <a:cubicBezTo>
                  <a:pt x="1801" y="527"/>
                  <a:pt x="1803" y="527"/>
                  <a:pt x="1804" y="527"/>
                </a:cubicBezTo>
                <a:cubicBezTo>
                  <a:pt x="1805" y="527"/>
                  <a:pt x="1806" y="527"/>
                  <a:pt x="1807" y="527"/>
                </a:cubicBezTo>
                <a:cubicBezTo>
                  <a:pt x="1808" y="528"/>
                  <a:pt x="1808" y="528"/>
                  <a:pt x="1809" y="529"/>
                </a:cubicBezTo>
                <a:cubicBezTo>
                  <a:pt x="1810" y="529"/>
                  <a:pt x="1812" y="529"/>
                  <a:pt x="1813" y="529"/>
                </a:cubicBezTo>
                <a:cubicBezTo>
                  <a:pt x="1814" y="529"/>
                  <a:pt x="1816" y="529"/>
                  <a:pt x="1817" y="529"/>
                </a:cubicBezTo>
                <a:cubicBezTo>
                  <a:pt x="1819" y="529"/>
                  <a:pt x="1820" y="530"/>
                  <a:pt x="1821" y="531"/>
                </a:cubicBezTo>
                <a:cubicBezTo>
                  <a:pt x="1822" y="532"/>
                  <a:pt x="1822" y="534"/>
                  <a:pt x="1825" y="534"/>
                </a:cubicBezTo>
                <a:cubicBezTo>
                  <a:pt x="1827" y="534"/>
                  <a:pt x="1829" y="533"/>
                  <a:pt x="1830" y="533"/>
                </a:cubicBezTo>
                <a:cubicBezTo>
                  <a:pt x="1832" y="532"/>
                  <a:pt x="1834" y="533"/>
                  <a:pt x="1836" y="533"/>
                </a:cubicBezTo>
                <a:cubicBezTo>
                  <a:pt x="1838" y="533"/>
                  <a:pt x="1839" y="533"/>
                  <a:pt x="1841" y="533"/>
                </a:cubicBezTo>
                <a:cubicBezTo>
                  <a:pt x="1842" y="533"/>
                  <a:pt x="1842" y="533"/>
                  <a:pt x="1843" y="532"/>
                </a:cubicBezTo>
                <a:cubicBezTo>
                  <a:pt x="1844" y="532"/>
                  <a:pt x="1844" y="532"/>
                  <a:pt x="1845" y="531"/>
                </a:cubicBezTo>
                <a:cubicBezTo>
                  <a:pt x="1846" y="530"/>
                  <a:pt x="1846" y="528"/>
                  <a:pt x="1845" y="527"/>
                </a:cubicBezTo>
                <a:cubicBezTo>
                  <a:pt x="1845" y="525"/>
                  <a:pt x="1844" y="523"/>
                  <a:pt x="1843" y="521"/>
                </a:cubicBezTo>
                <a:cubicBezTo>
                  <a:pt x="1842" y="520"/>
                  <a:pt x="1841" y="518"/>
                  <a:pt x="1840" y="517"/>
                </a:cubicBezTo>
                <a:cubicBezTo>
                  <a:pt x="1838" y="516"/>
                  <a:pt x="1838" y="516"/>
                  <a:pt x="1836" y="517"/>
                </a:cubicBezTo>
                <a:cubicBezTo>
                  <a:pt x="1835" y="518"/>
                  <a:pt x="1834" y="517"/>
                  <a:pt x="1833" y="516"/>
                </a:cubicBezTo>
                <a:cubicBezTo>
                  <a:pt x="1832" y="514"/>
                  <a:pt x="1831" y="515"/>
                  <a:pt x="1829" y="515"/>
                </a:cubicBezTo>
                <a:cubicBezTo>
                  <a:pt x="1828" y="515"/>
                  <a:pt x="1828" y="515"/>
                  <a:pt x="1828" y="514"/>
                </a:cubicBezTo>
                <a:cubicBezTo>
                  <a:pt x="1827" y="513"/>
                  <a:pt x="1826" y="513"/>
                  <a:pt x="1826" y="513"/>
                </a:cubicBezTo>
                <a:cubicBezTo>
                  <a:pt x="1827" y="513"/>
                  <a:pt x="1828" y="514"/>
                  <a:pt x="1829" y="513"/>
                </a:cubicBezTo>
                <a:cubicBezTo>
                  <a:pt x="1830" y="513"/>
                  <a:pt x="1830" y="511"/>
                  <a:pt x="1831" y="511"/>
                </a:cubicBezTo>
                <a:cubicBezTo>
                  <a:pt x="1831" y="511"/>
                  <a:pt x="1832" y="512"/>
                  <a:pt x="1832" y="512"/>
                </a:cubicBezTo>
                <a:cubicBezTo>
                  <a:pt x="1832" y="512"/>
                  <a:pt x="1833" y="513"/>
                  <a:pt x="1833" y="513"/>
                </a:cubicBezTo>
                <a:cubicBezTo>
                  <a:pt x="1835" y="514"/>
                  <a:pt x="1835" y="513"/>
                  <a:pt x="1835" y="511"/>
                </a:cubicBezTo>
                <a:cubicBezTo>
                  <a:pt x="1835" y="510"/>
                  <a:pt x="1836" y="510"/>
                  <a:pt x="1837" y="509"/>
                </a:cubicBezTo>
                <a:cubicBezTo>
                  <a:pt x="1837" y="509"/>
                  <a:pt x="1838" y="508"/>
                  <a:pt x="1838" y="508"/>
                </a:cubicBezTo>
                <a:cubicBezTo>
                  <a:pt x="1837" y="507"/>
                  <a:pt x="1837" y="508"/>
                  <a:pt x="1837" y="507"/>
                </a:cubicBezTo>
                <a:cubicBezTo>
                  <a:pt x="1836" y="506"/>
                  <a:pt x="1837" y="507"/>
                  <a:pt x="1838" y="506"/>
                </a:cubicBezTo>
                <a:cubicBezTo>
                  <a:pt x="1838" y="505"/>
                  <a:pt x="1836" y="505"/>
                  <a:pt x="1836" y="505"/>
                </a:cubicBezTo>
                <a:cubicBezTo>
                  <a:pt x="1836" y="503"/>
                  <a:pt x="1838" y="504"/>
                  <a:pt x="1838" y="505"/>
                </a:cubicBezTo>
                <a:cubicBezTo>
                  <a:pt x="1839" y="506"/>
                  <a:pt x="1840" y="506"/>
                  <a:pt x="1841" y="506"/>
                </a:cubicBezTo>
                <a:cubicBezTo>
                  <a:pt x="1842" y="506"/>
                  <a:pt x="1843" y="505"/>
                  <a:pt x="1843" y="506"/>
                </a:cubicBezTo>
                <a:cubicBezTo>
                  <a:pt x="1843" y="506"/>
                  <a:pt x="1842" y="506"/>
                  <a:pt x="1842" y="507"/>
                </a:cubicBezTo>
                <a:cubicBezTo>
                  <a:pt x="1841" y="507"/>
                  <a:pt x="1840" y="506"/>
                  <a:pt x="1840" y="507"/>
                </a:cubicBezTo>
                <a:cubicBezTo>
                  <a:pt x="1839" y="507"/>
                  <a:pt x="1839" y="508"/>
                  <a:pt x="1839" y="508"/>
                </a:cubicBezTo>
                <a:cubicBezTo>
                  <a:pt x="1838" y="509"/>
                  <a:pt x="1837" y="509"/>
                  <a:pt x="1837" y="509"/>
                </a:cubicBezTo>
                <a:cubicBezTo>
                  <a:pt x="1836" y="510"/>
                  <a:pt x="1837" y="511"/>
                  <a:pt x="1837" y="511"/>
                </a:cubicBezTo>
                <a:cubicBezTo>
                  <a:pt x="1838" y="511"/>
                  <a:pt x="1838" y="511"/>
                  <a:pt x="1838" y="511"/>
                </a:cubicBezTo>
                <a:cubicBezTo>
                  <a:pt x="1839" y="512"/>
                  <a:pt x="1839" y="512"/>
                  <a:pt x="1839" y="512"/>
                </a:cubicBezTo>
                <a:cubicBezTo>
                  <a:pt x="1839" y="513"/>
                  <a:pt x="1839" y="513"/>
                  <a:pt x="1840" y="513"/>
                </a:cubicBezTo>
                <a:cubicBezTo>
                  <a:pt x="1841" y="512"/>
                  <a:pt x="1841" y="512"/>
                  <a:pt x="1842" y="512"/>
                </a:cubicBezTo>
                <a:cubicBezTo>
                  <a:pt x="1842" y="511"/>
                  <a:pt x="1843" y="512"/>
                  <a:pt x="1843" y="512"/>
                </a:cubicBezTo>
                <a:cubicBezTo>
                  <a:pt x="1844" y="513"/>
                  <a:pt x="1844" y="513"/>
                  <a:pt x="1845" y="514"/>
                </a:cubicBezTo>
                <a:cubicBezTo>
                  <a:pt x="1845" y="515"/>
                  <a:pt x="1846" y="516"/>
                  <a:pt x="1846" y="516"/>
                </a:cubicBezTo>
                <a:cubicBezTo>
                  <a:pt x="1846" y="517"/>
                  <a:pt x="1846" y="518"/>
                  <a:pt x="1847" y="517"/>
                </a:cubicBezTo>
                <a:cubicBezTo>
                  <a:pt x="1848" y="516"/>
                  <a:pt x="1847" y="515"/>
                  <a:pt x="1849" y="515"/>
                </a:cubicBezTo>
                <a:cubicBezTo>
                  <a:pt x="1850" y="516"/>
                  <a:pt x="1848" y="516"/>
                  <a:pt x="1848" y="517"/>
                </a:cubicBezTo>
                <a:cubicBezTo>
                  <a:pt x="1848" y="518"/>
                  <a:pt x="1849" y="518"/>
                  <a:pt x="1849" y="519"/>
                </a:cubicBezTo>
                <a:cubicBezTo>
                  <a:pt x="1850" y="520"/>
                  <a:pt x="1850" y="520"/>
                  <a:pt x="1852" y="521"/>
                </a:cubicBezTo>
                <a:cubicBezTo>
                  <a:pt x="1853" y="521"/>
                  <a:pt x="1854" y="522"/>
                  <a:pt x="1856" y="521"/>
                </a:cubicBezTo>
                <a:cubicBezTo>
                  <a:pt x="1856" y="521"/>
                  <a:pt x="1857" y="520"/>
                  <a:pt x="1857" y="520"/>
                </a:cubicBezTo>
                <a:cubicBezTo>
                  <a:pt x="1858" y="520"/>
                  <a:pt x="1859" y="519"/>
                  <a:pt x="1860" y="519"/>
                </a:cubicBezTo>
                <a:cubicBezTo>
                  <a:pt x="1861" y="519"/>
                  <a:pt x="1863" y="520"/>
                  <a:pt x="1864" y="520"/>
                </a:cubicBezTo>
                <a:cubicBezTo>
                  <a:pt x="1865" y="521"/>
                  <a:pt x="1865" y="523"/>
                  <a:pt x="1866" y="524"/>
                </a:cubicBezTo>
                <a:cubicBezTo>
                  <a:pt x="1866" y="525"/>
                  <a:pt x="1866" y="527"/>
                  <a:pt x="1867" y="528"/>
                </a:cubicBezTo>
                <a:cubicBezTo>
                  <a:pt x="1867" y="529"/>
                  <a:pt x="1866" y="530"/>
                  <a:pt x="1866" y="531"/>
                </a:cubicBezTo>
                <a:cubicBezTo>
                  <a:pt x="1867" y="532"/>
                  <a:pt x="1867" y="533"/>
                  <a:pt x="1867" y="534"/>
                </a:cubicBezTo>
                <a:cubicBezTo>
                  <a:pt x="1867" y="535"/>
                  <a:pt x="1867" y="536"/>
                  <a:pt x="1866" y="537"/>
                </a:cubicBezTo>
                <a:cubicBezTo>
                  <a:pt x="1866" y="538"/>
                  <a:pt x="1866" y="539"/>
                  <a:pt x="1867" y="538"/>
                </a:cubicBezTo>
                <a:cubicBezTo>
                  <a:pt x="1868" y="537"/>
                  <a:pt x="1868" y="537"/>
                  <a:pt x="1868" y="537"/>
                </a:cubicBezTo>
                <a:cubicBezTo>
                  <a:pt x="1869" y="537"/>
                  <a:pt x="1869" y="537"/>
                  <a:pt x="1870" y="537"/>
                </a:cubicBezTo>
                <a:cubicBezTo>
                  <a:pt x="1870" y="536"/>
                  <a:pt x="1867" y="535"/>
                  <a:pt x="1868" y="534"/>
                </a:cubicBezTo>
                <a:cubicBezTo>
                  <a:pt x="1869" y="534"/>
                  <a:pt x="1870" y="534"/>
                  <a:pt x="1871" y="534"/>
                </a:cubicBezTo>
                <a:cubicBezTo>
                  <a:pt x="1871" y="534"/>
                  <a:pt x="1871" y="534"/>
                  <a:pt x="1872" y="533"/>
                </a:cubicBezTo>
                <a:cubicBezTo>
                  <a:pt x="1872" y="533"/>
                  <a:pt x="1873" y="532"/>
                  <a:pt x="1873" y="533"/>
                </a:cubicBezTo>
                <a:cubicBezTo>
                  <a:pt x="1874" y="533"/>
                  <a:pt x="1874" y="533"/>
                  <a:pt x="1874" y="534"/>
                </a:cubicBezTo>
                <a:cubicBezTo>
                  <a:pt x="1874" y="535"/>
                  <a:pt x="1876" y="537"/>
                  <a:pt x="1877" y="536"/>
                </a:cubicBezTo>
                <a:cubicBezTo>
                  <a:pt x="1877" y="535"/>
                  <a:pt x="1877" y="535"/>
                  <a:pt x="1877" y="535"/>
                </a:cubicBezTo>
                <a:cubicBezTo>
                  <a:pt x="1878" y="534"/>
                  <a:pt x="1878" y="535"/>
                  <a:pt x="1879" y="535"/>
                </a:cubicBezTo>
                <a:cubicBezTo>
                  <a:pt x="1880" y="535"/>
                  <a:pt x="1881" y="535"/>
                  <a:pt x="1881" y="535"/>
                </a:cubicBezTo>
                <a:cubicBezTo>
                  <a:pt x="1882" y="536"/>
                  <a:pt x="1882" y="537"/>
                  <a:pt x="1882" y="537"/>
                </a:cubicBezTo>
                <a:cubicBezTo>
                  <a:pt x="1883" y="538"/>
                  <a:pt x="1884" y="538"/>
                  <a:pt x="1884" y="539"/>
                </a:cubicBezTo>
                <a:cubicBezTo>
                  <a:pt x="1883" y="539"/>
                  <a:pt x="1883" y="540"/>
                  <a:pt x="1882" y="540"/>
                </a:cubicBezTo>
                <a:cubicBezTo>
                  <a:pt x="1882" y="540"/>
                  <a:pt x="1881" y="540"/>
                  <a:pt x="1881" y="540"/>
                </a:cubicBezTo>
                <a:cubicBezTo>
                  <a:pt x="1881" y="539"/>
                  <a:pt x="1880" y="540"/>
                  <a:pt x="1880" y="540"/>
                </a:cubicBezTo>
                <a:cubicBezTo>
                  <a:pt x="1879" y="540"/>
                  <a:pt x="1879" y="539"/>
                  <a:pt x="1878" y="539"/>
                </a:cubicBezTo>
                <a:cubicBezTo>
                  <a:pt x="1878" y="539"/>
                  <a:pt x="1877" y="540"/>
                  <a:pt x="1877" y="541"/>
                </a:cubicBezTo>
                <a:cubicBezTo>
                  <a:pt x="1876" y="541"/>
                  <a:pt x="1876" y="541"/>
                  <a:pt x="1876" y="542"/>
                </a:cubicBezTo>
                <a:cubicBezTo>
                  <a:pt x="1876" y="542"/>
                  <a:pt x="1877" y="542"/>
                  <a:pt x="1877" y="542"/>
                </a:cubicBezTo>
                <a:cubicBezTo>
                  <a:pt x="1878" y="542"/>
                  <a:pt x="1878" y="542"/>
                  <a:pt x="1879" y="543"/>
                </a:cubicBezTo>
                <a:cubicBezTo>
                  <a:pt x="1879" y="544"/>
                  <a:pt x="1879" y="545"/>
                  <a:pt x="1880" y="544"/>
                </a:cubicBezTo>
                <a:cubicBezTo>
                  <a:pt x="1880" y="541"/>
                  <a:pt x="1884" y="546"/>
                  <a:pt x="1886" y="545"/>
                </a:cubicBezTo>
                <a:cubicBezTo>
                  <a:pt x="1886" y="545"/>
                  <a:pt x="1887" y="544"/>
                  <a:pt x="1887" y="543"/>
                </a:cubicBezTo>
                <a:cubicBezTo>
                  <a:pt x="1888" y="543"/>
                  <a:pt x="1889" y="542"/>
                  <a:pt x="1889" y="542"/>
                </a:cubicBezTo>
                <a:cubicBezTo>
                  <a:pt x="1890" y="541"/>
                  <a:pt x="1890" y="540"/>
                  <a:pt x="1889" y="540"/>
                </a:cubicBezTo>
                <a:cubicBezTo>
                  <a:pt x="1889" y="539"/>
                  <a:pt x="1891" y="540"/>
                  <a:pt x="1891" y="540"/>
                </a:cubicBezTo>
                <a:cubicBezTo>
                  <a:pt x="1892" y="541"/>
                  <a:pt x="1893" y="541"/>
                  <a:pt x="1894" y="541"/>
                </a:cubicBezTo>
                <a:cubicBezTo>
                  <a:pt x="1894" y="543"/>
                  <a:pt x="1891" y="541"/>
                  <a:pt x="1890" y="542"/>
                </a:cubicBezTo>
                <a:cubicBezTo>
                  <a:pt x="1889" y="542"/>
                  <a:pt x="1890" y="543"/>
                  <a:pt x="1889" y="543"/>
                </a:cubicBezTo>
                <a:cubicBezTo>
                  <a:pt x="1889" y="543"/>
                  <a:pt x="1889" y="543"/>
                  <a:pt x="1888" y="543"/>
                </a:cubicBezTo>
                <a:cubicBezTo>
                  <a:pt x="1887" y="544"/>
                  <a:pt x="1887" y="546"/>
                  <a:pt x="1889" y="547"/>
                </a:cubicBezTo>
                <a:cubicBezTo>
                  <a:pt x="1890" y="548"/>
                  <a:pt x="1891" y="548"/>
                  <a:pt x="1891" y="549"/>
                </a:cubicBezTo>
                <a:cubicBezTo>
                  <a:pt x="1892" y="550"/>
                  <a:pt x="1892" y="550"/>
                  <a:pt x="1894" y="551"/>
                </a:cubicBezTo>
                <a:cubicBezTo>
                  <a:pt x="1895" y="551"/>
                  <a:pt x="1896" y="551"/>
                  <a:pt x="1897" y="551"/>
                </a:cubicBezTo>
                <a:cubicBezTo>
                  <a:pt x="1898" y="551"/>
                  <a:pt x="1899" y="551"/>
                  <a:pt x="1901" y="552"/>
                </a:cubicBezTo>
                <a:cubicBezTo>
                  <a:pt x="1902" y="552"/>
                  <a:pt x="1903" y="553"/>
                  <a:pt x="1904" y="554"/>
                </a:cubicBezTo>
                <a:cubicBezTo>
                  <a:pt x="1905" y="555"/>
                  <a:pt x="1907" y="555"/>
                  <a:pt x="1908" y="556"/>
                </a:cubicBezTo>
                <a:cubicBezTo>
                  <a:pt x="1909" y="557"/>
                  <a:pt x="1907" y="558"/>
                  <a:pt x="1906" y="559"/>
                </a:cubicBezTo>
                <a:cubicBezTo>
                  <a:pt x="1905" y="560"/>
                  <a:pt x="1905" y="561"/>
                  <a:pt x="1904" y="563"/>
                </a:cubicBezTo>
                <a:cubicBezTo>
                  <a:pt x="1903" y="565"/>
                  <a:pt x="1901" y="565"/>
                  <a:pt x="1898" y="564"/>
                </a:cubicBezTo>
                <a:cubicBezTo>
                  <a:pt x="1897" y="564"/>
                  <a:pt x="1895" y="565"/>
                  <a:pt x="1893" y="564"/>
                </a:cubicBezTo>
                <a:cubicBezTo>
                  <a:pt x="1893" y="563"/>
                  <a:pt x="1893" y="563"/>
                  <a:pt x="1892" y="563"/>
                </a:cubicBezTo>
                <a:cubicBezTo>
                  <a:pt x="1891" y="563"/>
                  <a:pt x="1890" y="564"/>
                  <a:pt x="1890" y="564"/>
                </a:cubicBezTo>
                <a:cubicBezTo>
                  <a:pt x="1889" y="565"/>
                  <a:pt x="1888" y="564"/>
                  <a:pt x="1888" y="565"/>
                </a:cubicBezTo>
                <a:cubicBezTo>
                  <a:pt x="1887" y="565"/>
                  <a:pt x="1887" y="566"/>
                  <a:pt x="1887" y="566"/>
                </a:cubicBezTo>
                <a:cubicBezTo>
                  <a:pt x="1887" y="567"/>
                  <a:pt x="1888" y="567"/>
                  <a:pt x="1888" y="568"/>
                </a:cubicBezTo>
                <a:cubicBezTo>
                  <a:pt x="1889" y="569"/>
                  <a:pt x="1889" y="569"/>
                  <a:pt x="1888" y="570"/>
                </a:cubicBezTo>
                <a:cubicBezTo>
                  <a:pt x="1888" y="571"/>
                  <a:pt x="1888" y="571"/>
                  <a:pt x="1887" y="572"/>
                </a:cubicBezTo>
                <a:cubicBezTo>
                  <a:pt x="1887" y="573"/>
                  <a:pt x="1887" y="573"/>
                  <a:pt x="1887" y="574"/>
                </a:cubicBezTo>
                <a:cubicBezTo>
                  <a:pt x="1886" y="574"/>
                  <a:pt x="1885" y="575"/>
                  <a:pt x="1886" y="576"/>
                </a:cubicBezTo>
                <a:cubicBezTo>
                  <a:pt x="1886" y="577"/>
                  <a:pt x="1887" y="577"/>
                  <a:pt x="1888" y="577"/>
                </a:cubicBezTo>
                <a:cubicBezTo>
                  <a:pt x="1889" y="577"/>
                  <a:pt x="1890" y="576"/>
                  <a:pt x="1892" y="576"/>
                </a:cubicBezTo>
                <a:cubicBezTo>
                  <a:pt x="1894" y="576"/>
                  <a:pt x="1895" y="576"/>
                  <a:pt x="1897" y="575"/>
                </a:cubicBezTo>
                <a:cubicBezTo>
                  <a:pt x="1898" y="574"/>
                  <a:pt x="1898" y="573"/>
                  <a:pt x="1900" y="573"/>
                </a:cubicBezTo>
                <a:cubicBezTo>
                  <a:pt x="1901" y="572"/>
                  <a:pt x="1902" y="571"/>
                  <a:pt x="1903" y="571"/>
                </a:cubicBezTo>
                <a:cubicBezTo>
                  <a:pt x="1905" y="571"/>
                  <a:pt x="1906" y="571"/>
                  <a:pt x="1907" y="570"/>
                </a:cubicBezTo>
                <a:cubicBezTo>
                  <a:pt x="1908" y="570"/>
                  <a:pt x="1909" y="570"/>
                  <a:pt x="1910" y="569"/>
                </a:cubicBezTo>
                <a:cubicBezTo>
                  <a:pt x="1911" y="568"/>
                  <a:pt x="1910" y="567"/>
                  <a:pt x="1911" y="566"/>
                </a:cubicBezTo>
                <a:cubicBezTo>
                  <a:pt x="1912" y="564"/>
                  <a:pt x="1913" y="566"/>
                  <a:pt x="1914" y="567"/>
                </a:cubicBezTo>
                <a:cubicBezTo>
                  <a:pt x="1914" y="567"/>
                  <a:pt x="1915" y="569"/>
                  <a:pt x="1916" y="569"/>
                </a:cubicBezTo>
                <a:cubicBezTo>
                  <a:pt x="1917" y="569"/>
                  <a:pt x="1918" y="569"/>
                  <a:pt x="1919" y="568"/>
                </a:cubicBezTo>
                <a:cubicBezTo>
                  <a:pt x="1921" y="568"/>
                  <a:pt x="1920" y="566"/>
                  <a:pt x="1920" y="565"/>
                </a:cubicBezTo>
                <a:cubicBezTo>
                  <a:pt x="1921" y="563"/>
                  <a:pt x="1922" y="564"/>
                  <a:pt x="1923" y="564"/>
                </a:cubicBezTo>
                <a:cubicBezTo>
                  <a:pt x="1924" y="564"/>
                  <a:pt x="1927" y="562"/>
                  <a:pt x="1927" y="563"/>
                </a:cubicBezTo>
                <a:cubicBezTo>
                  <a:pt x="1928" y="564"/>
                  <a:pt x="1926" y="564"/>
                  <a:pt x="1926" y="564"/>
                </a:cubicBezTo>
                <a:cubicBezTo>
                  <a:pt x="1925" y="565"/>
                  <a:pt x="1925" y="565"/>
                  <a:pt x="1925" y="565"/>
                </a:cubicBezTo>
                <a:cubicBezTo>
                  <a:pt x="1925" y="565"/>
                  <a:pt x="1924" y="565"/>
                  <a:pt x="1924" y="565"/>
                </a:cubicBezTo>
                <a:cubicBezTo>
                  <a:pt x="1923" y="565"/>
                  <a:pt x="1921" y="566"/>
                  <a:pt x="1921" y="567"/>
                </a:cubicBezTo>
                <a:cubicBezTo>
                  <a:pt x="1920" y="569"/>
                  <a:pt x="1923" y="568"/>
                  <a:pt x="1924" y="568"/>
                </a:cubicBezTo>
                <a:cubicBezTo>
                  <a:pt x="1925" y="568"/>
                  <a:pt x="1926" y="567"/>
                  <a:pt x="1927" y="568"/>
                </a:cubicBezTo>
                <a:cubicBezTo>
                  <a:pt x="1928" y="570"/>
                  <a:pt x="1926" y="570"/>
                  <a:pt x="1925" y="571"/>
                </a:cubicBezTo>
                <a:cubicBezTo>
                  <a:pt x="1925" y="571"/>
                  <a:pt x="1924" y="571"/>
                  <a:pt x="1923" y="572"/>
                </a:cubicBezTo>
                <a:cubicBezTo>
                  <a:pt x="1923" y="572"/>
                  <a:pt x="1922" y="572"/>
                  <a:pt x="1923" y="573"/>
                </a:cubicBezTo>
                <a:cubicBezTo>
                  <a:pt x="1923" y="573"/>
                  <a:pt x="1924" y="573"/>
                  <a:pt x="1925" y="573"/>
                </a:cubicBezTo>
                <a:cubicBezTo>
                  <a:pt x="1926" y="573"/>
                  <a:pt x="1926" y="574"/>
                  <a:pt x="1927" y="574"/>
                </a:cubicBezTo>
                <a:cubicBezTo>
                  <a:pt x="1928" y="573"/>
                  <a:pt x="1928" y="573"/>
                  <a:pt x="1928" y="572"/>
                </a:cubicBezTo>
                <a:cubicBezTo>
                  <a:pt x="1928" y="571"/>
                  <a:pt x="1928" y="570"/>
                  <a:pt x="1929" y="571"/>
                </a:cubicBezTo>
                <a:cubicBezTo>
                  <a:pt x="1930" y="571"/>
                  <a:pt x="1930" y="573"/>
                  <a:pt x="1929" y="574"/>
                </a:cubicBezTo>
                <a:cubicBezTo>
                  <a:pt x="1929" y="575"/>
                  <a:pt x="1928" y="575"/>
                  <a:pt x="1929" y="576"/>
                </a:cubicBezTo>
                <a:cubicBezTo>
                  <a:pt x="1929" y="576"/>
                  <a:pt x="1929" y="577"/>
                  <a:pt x="1930" y="577"/>
                </a:cubicBezTo>
                <a:cubicBezTo>
                  <a:pt x="1930" y="578"/>
                  <a:pt x="1931" y="579"/>
                  <a:pt x="1932" y="580"/>
                </a:cubicBezTo>
                <a:cubicBezTo>
                  <a:pt x="1932" y="581"/>
                  <a:pt x="1933" y="581"/>
                  <a:pt x="1934" y="581"/>
                </a:cubicBezTo>
                <a:cubicBezTo>
                  <a:pt x="1934" y="582"/>
                  <a:pt x="1935" y="581"/>
                  <a:pt x="1936" y="581"/>
                </a:cubicBezTo>
                <a:cubicBezTo>
                  <a:pt x="1937" y="582"/>
                  <a:pt x="1938" y="582"/>
                  <a:pt x="1938" y="582"/>
                </a:cubicBezTo>
                <a:cubicBezTo>
                  <a:pt x="1939" y="582"/>
                  <a:pt x="1939" y="582"/>
                  <a:pt x="1940" y="582"/>
                </a:cubicBezTo>
                <a:cubicBezTo>
                  <a:pt x="1941" y="582"/>
                  <a:pt x="1944" y="583"/>
                  <a:pt x="1944" y="581"/>
                </a:cubicBezTo>
                <a:cubicBezTo>
                  <a:pt x="1944" y="580"/>
                  <a:pt x="1942" y="579"/>
                  <a:pt x="1942" y="578"/>
                </a:cubicBezTo>
                <a:cubicBezTo>
                  <a:pt x="1941" y="577"/>
                  <a:pt x="1941" y="577"/>
                  <a:pt x="1940" y="577"/>
                </a:cubicBezTo>
                <a:cubicBezTo>
                  <a:pt x="1939" y="577"/>
                  <a:pt x="1939" y="576"/>
                  <a:pt x="1940" y="575"/>
                </a:cubicBezTo>
                <a:cubicBezTo>
                  <a:pt x="1940" y="575"/>
                  <a:pt x="1941" y="575"/>
                  <a:pt x="1942" y="575"/>
                </a:cubicBezTo>
                <a:cubicBezTo>
                  <a:pt x="1943" y="575"/>
                  <a:pt x="1943" y="576"/>
                  <a:pt x="1944" y="576"/>
                </a:cubicBezTo>
                <a:cubicBezTo>
                  <a:pt x="1945" y="577"/>
                  <a:pt x="1948" y="577"/>
                  <a:pt x="1947" y="579"/>
                </a:cubicBezTo>
                <a:cubicBezTo>
                  <a:pt x="1947" y="580"/>
                  <a:pt x="1946" y="580"/>
                  <a:pt x="1946" y="581"/>
                </a:cubicBezTo>
                <a:cubicBezTo>
                  <a:pt x="1946" y="582"/>
                  <a:pt x="1946" y="582"/>
                  <a:pt x="1945" y="583"/>
                </a:cubicBezTo>
                <a:cubicBezTo>
                  <a:pt x="1944" y="584"/>
                  <a:pt x="1945" y="586"/>
                  <a:pt x="1944" y="587"/>
                </a:cubicBezTo>
                <a:cubicBezTo>
                  <a:pt x="1944" y="588"/>
                  <a:pt x="1945" y="589"/>
                  <a:pt x="1946" y="590"/>
                </a:cubicBezTo>
                <a:cubicBezTo>
                  <a:pt x="1947" y="590"/>
                  <a:pt x="1949" y="590"/>
                  <a:pt x="1949" y="590"/>
                </a:cubicBezTo>
                <a:cubicBezTo>
                  <a:pt x="1950" y="591"/>
                  <a:pt x="1949" y="592"/>
                  <a:pt x="1950" y="593"/>
                </a:cubicBezTo>
                <a:cubicBezTo>
                  <a:pt x="1950" y="593"/>
                  <a:pt x="1951" y="592"/>
                  <a:pt x="1951" y="592"/>
                </a:cubicBezTo>
                <a:cubicBezTo>
                  <a:pt x="1951" y="591"/>
                  <a:pt x="1952" y="590"/>
                  <a:pt x="1953" y="590"/>
                </a:cubicBezTo>
                <a:cubicBezTo>
                  <a:pt x="1953" y="590"/>
                  <a:pt x="1954" y="589"/>
                  <a:pt x="1954" y="589"/>
                </a:cubicBezTo>
                <a:cubicBezTo>
                  <a:pt x="1955" y="588"/>
                  <a:pt x="1955" y="588"/>
                  <a:pt x="1956" y="587"/>
                </a:cubicBezTo>
                <a:cubicBezTo>
                  <a:pt x="1957" y="586"/>
                  <a:pt x="1959" y="588"/>
                  <a:pt x="1959" y="590"/>
                </a:cubicBezTo>
                <a:cubicBezTo>
                  <a:pt x="1958" y="591"/>
                  <a:pt x="1958" y="594"/>
                  <a:pt x="1960" y="594"/>
                </a:cubicBezTo>
                <a:cubicBezTo>
                  <a:pt x="1961" y="594"/>
                  <a:pt x="1961" y="594"/>
                  <a:pt x="1961" y="594"/>
                </a:cubicBezTo>
                <a:cubicBezTo>
                  <a:pt x="1962" y="594"/>
                  <a:pt x="1962" y="594"/>
                  <a:pt x="1962" y="594"/>
                </a:cubicBezTo>
                <a:cubicBezTo>
                  <a:pt x="1963" y="595"/>
                  <a:pt x="1963" y="596"/>
                  <a:pt x="1963" y="597"/>
                </a:cubicBezTo>
                <a:cubicBezTo>
                  <a:pt x="1963" y="598"/>
                  <a:pt x="1963" y="598"/>
                  <a:pt x="1963" y="598"/>
                </a:cubicBezTo>
                <a:cubicBezTo>
                  <a:pt x="1964" y="600"/>
                  <a:pt x="1963" y="601"/>
                  <a:pt x="1963" y="603"/>
                </a:cubicBezTo>
                <a:cubicBezTo>
                  <a:pt x="1963" y="604"/>
                  <a:pt x="1964" y="603"/>
                  <a:pt x="1964" y="604"/>
                </a:cubicBezTo>
                <a:cubicBezTo>
                  <a:pt x="1965" y="605"/>
                  <a:pt x="1964" y="605"/>
                  <a:pt x="1965" y="606"/>
                </a:cubicBezTo>
                <a:cubicBezTo>
                  <a:pt x="1966" y="606"/>
                  <a:pt x="1967" y="606"/>
                  <a:pt x="1968" y="607"/>
                </a:cubicBezTo>
                <a:cubicBezTo>
                  <a:pt x="1969" y="608"/>
                  <a:pt x="1971" y="610"/>
                  <a:pt x="1970" y="611"/>
                </a:cubicBezTo>
                <a:cubicBezTo>
                  <a:pt x="1969" y="612"/>
                  <a:pt x="1968" y="612"/>
                  <a:pt x="1969" y="613"/>
                </a:cubicBezTo>
                <a:cubicBezTo>
                  <a:pt x="1970" y="614"/>
                  <a:pt x="1972" y="614"/>
                  <a:pt x="1973" y="615"/>
                </a:cubicBezTo>
                <a:cubicBezTo>
                  <a:pt x="1974" y="617"/>
                  <a:pt x="1973" y="618"/>
                  <a:pt x="1973" y="620"/>
                </a:cubicBezTo>
                <a:cubicBezTo>
                  <a:pt x="1974" y="622"/>
                  <a:pt x="1975" y="625"/>
                  <a:pt x="1977" y="626"/>
                </a:cubicBezTo>
                <a:cubicBezTo>
                  <a:pt x="1978" y="626"/>
                  <a:pt x="1978" y="627"/>
                  <a:pt x="1978" y="628"/>
                </a:cubicBezTo>
                <a:cubicBezTo>
                  <a:pt x="1978" y="629"/>
                  <a:pt x="1977" y="629"/>
                  <a:pt x="1977" y="629"/>
                </a:cubicBezTo>
                <a:cubicBezTo>
                  <a:pt x="1977" y="630"/>
                  <a:pt x="1977" y="631"/>
                  <a:pt x="1976" y="631"/>
                </a:cubicBezTo>
                <a:cubicBezTo>
                  <a:pt x="1976" y="632"/>
                  <a:pt x="1975" y="633"/>
                  <a:pt x="1974" y="634"/>
                </a:cubicBezTo>
                <a:cubicBezTo>
                  <a:pt x="1972" y="636"/>
                  <a:pt x="1970" y="638"/>
                  <a:pt x="1969" y="639"/>
                </a:cubicBezTo>
                <a:cubicBezTo>
                  <a:pt x="1968" y="640"/>
                  <a:pt x="1967" y="640"/>
                  <a:pt x="1966" y="641"/>
                </a:cubicBezTo>
                <a:cubicBezTo>
                  <a:pt x="1966" y="641"/>
                  <a:pt x="1965" y="642"/>
                  <a:pt x="1964" y="643"/>
                </a:cubicBezTo>
                <a:cubicBezTo>
                  <a:pt x="1963" y="644"/>
                  <a:pt x="1963" y="644"/>
                  <a:pt x="1962" y="645"/>
                </a:cubicBezTo>
                <a:cubicBezTo>
                  <a:pt x="1962" y="646"/>
                  <a:pt x="1966" y="646"/>
                  <a:pt x="1967" y="646"/>
                </a:cubicBezTo>
                <a:cubicBezTo>
                  <a:pt x="1968" y="646"/>
                  <a:pt x="1969" y="647"/>
                  <a:pt x="1971" y="647"/>
                </a:cubicBezTo>
                <a:cubicBezTo>
                  <a:pt x="1972" y="647"/>
                  <a:pt x="1974" y="647"/>
                  <a:pt x="1975" y="647"/>
                </a:cubicBezTo>
                <a:cubicBezTo>
                  <a:pt x="1976" y="646"/>
                  <a:pt x="1978" y="646"/>
                  <a:pt x="1979" y="647"/>
                </a:cubicBezTo>
                <a:cubicBezTo>
                  <a:pt x="1981" y="647"/>
                  <a:pt x="1983" y="648"/>
                  <a:pt x="1986" y="648"/>
                </a:cubicBezTo>
                <a:cubicBezTo>
                  <a:pt x="1987" y="649"/>
                  <a:pt x="1987" y="648"/>
                  <a:pt x="1988" y="649"/>
                </a:cubicBezTo>
                <a:cubicBezTo>
                  <a:pt x="1989" y="649"/>
                  <a:pt x="1989" y="649"/>
                  <a:pt x="1990" y="649"/>
                </a:cubicBezTo>
                <a:cubicBezTo>
                  <a:pt x="1991" y="650"/>
                  <a:pt x="1993" y="650"/>
                  <a:pt x="1994" y="650"/>
                </a:cubicBezTo>
                <a:cubicBezTo>
                  <a:pt x="1997" y="650"/>
                  <a:pt x="1997" y="647"/>
                  <a:pt x="1997" y="645"/>
                </a:cubicBezTo>
                <a:cubicBezTo>
                  <a:pt x="1997" y="644"/>
                  <a:pt x="1998" y="643"/>
                  <a:pt x="1998" y="642"/>
                </a:cubicBezTo>
                <a:cubicBezTo>
                  <a:pt x="1999" y="642"/>
                  <a:pt x="2000" y="641"/>
                  <a:pt x="2000" y="640"/>
                </a:cubicBezTo>
                <a:cubicBezTo>
                  <a:pt x="2001" y="640"/>
                  <a:pt x="2001" y="639"/>
                  <a:pt x="2000" y="638"/>
                </a:cubicBezTo>
                <a:cubicBezTo>
                  <a:pt x="2000" y="637"/>
                  <a:pt x="1999" y="637"/>
                  <a:pt x="1999" y="637"/>
                </a:cubicBezTo>
                <a:cubicBezTo>
                  <a:pt x="1998" y="635"/>
                  <a:pt x="2002" y="636"/>
                  <a:pt x="2003" y="636"/>
                </a:cubicBezTo>
                <a:cubicBezTo>
                  <a:pt x="2004" y="636"/>
                  <a:pt x="2005" y="636"/>
                  <a:pt x="2007" y="637"/>
                </a:cubicBezTo>
                <a:cubicBezTo>
                  <a:pt x="2008" y="637"/>
                  <a:pt x="2009" y="638"/>
                  <a:pt x="2010" y="639"/>
                </a:cubicBezTo>
                <a:cubicBezTo>
                  <a:pt x="2011" y="640"/>
                  <a:pt x="2011" y="641"/>
                  <a:pt x="2011" y="643"/>
                </a:cubicBezTo>
                <a:cubicBezTo>
                  <a:pt x="2012" y="644"/>
                  <a:pt x="2013" y="645"/>
                  <a:pt x="2014" y="645"/>
                </a:cubicBezTo>
                <a:cubicBezTo>
                  <a:pt x="2015" y="646"/>
                  <a:pt x="2017" y="646"/>
                  <a:pt x="2019" y="646"/>
                </a:cubicBezTo>
                <a:cubicBezTo>
                  <a:pt x="2021" y="646"/>
                  <a:pt x="2024" y="647"/>
                  <a:pt x="2027" y="648"/>
                </a:cubicBezTo>
                <a:cubicBezTo>
                  <a:pt x="2027" y="648"/>
                  <a:pt x="2028" y="649"/>
                  <a:pt x="2028" y="649"/>
                </a:cubicBezTo>
                <a:cubicBezTo>
                  <a:pt x="2029" y="649"/>
                  <a:pt x="2030" y="649"/>
                  <a:pt x="2031" y="649"/>
                </a:cubicBezTo>
                <a:cubicBezTo>
                  <a:pt x="2032" y="649"/>
                  <a:pt x="2032" y="650"/>
                  <a:pt x="2033" y="650"/>
                </a:cubicBezTo>
                <a:cubicBezTo>
                  <a:pt x="2034" y="651"/>
                  <a:pt x="2035" y="651"/>
                  <a:pt x="2035" y="652"/>
                </a:cubicBezTo>
                <a:cubicBezTo>
                  <a:pt x="2036" y="652"/>
                  <a:pt x="2036" y="653"/>
                  <a:pt x="2037" y="652"/>
                </a:cubicBezTo>
                <a:cubicBezTo>
                  <a:pt x="2038" y="652"/>
                  <a:pt x="2038" y="650"/>
                  <a:pt x="2040" y="650"/>
                </a:cubicBezTo>
                <a:cubicBezTo>
                  <a:pt x="2040" y="651"/>
                  <a:pt x="2039" y="652"/>
                  <a:pt x="2039" y="653"/>
                </a:cubicBezTo>
                <a:cubicBezTo>
                  <a:pt x="2038" y="654"/>
                  <a:pt x="2038" y="654"/>
                  <a:pt x="2037" y="655"/>
                </a:cubicBezTo>
                <a:cubicBezTo>
                  <a:pt x="2037" y="655"/>
                  <a:pt x="2035" y="656"/>
                  <a:pt x="2036" y="657"/>
                </a:cubicBezTo>
                <a:cubicBezTo>
                  <a:pt x="2037" y="657"/>
                  <a:pt x="2038" y="656"/>
                  <a:pt x="2039" y="656"/>
                </a:cubicBezTo>
                <a:cubicBezTo>
                  <a:pt x="2040" y="656"/>
                  <a:pt x="2040" y="656"/>
                  <a:pt x="2040" y="656"/>
                </a:cubicBezTo>
                <a:cubicBezTo>
                  <a:pt x="2041" y="655"/>
                  <a:pt x="2042" y="655"/>
                  <a:pt x="2041" y="656"/>
                </a:cubicBezTo>
                <a:cubicBezTo>
                  <a:pt x="2041" y="658"/>
                  <a:pt x="2040" y="658"/>
                  <a:pt x="2038" y="658"/>
                </a:cubicBezTo>
                <a:cubicBezTo>
                  <a:pt x="2037" y="659"/>
                  <a:pt x="2036" y="659"/>
                  <a:pt x="2035" y="661"/>
                </a:cubicBezTo>
                <a:cubicBezTo>
                  <a:pt x="2034" y="662"/>
                  <a:pt x="2033" y="664"/>
                  <a:pt x="2032" y="664"/>
                </a:cubicBezTo>
                <a:cubicBezTo>
                  <a:pt x="2031" y="664"/>
                  <a:pt x="2030" y="662"/>
                  <a:pt x="2029" y="662"/>
                </a:cubicBezTo>
                <a:cubicBezTo>
                  <a:pt x="2028" y="661"/>
                  <a:pt x="2026" y="661"/>
                  <a:pt x="2025" y="661"/>
                </a:cubicBezTo>
                <a:cubicBezTo>
                  <a:pt x="2024" y="662"/>
                  <a:pt x="2023" y="661"/>
                  <a:pt x="2022" y="662"/>
                </a:cubicBezTo>
                <a:cubicBezTo>
                  <a:pt x="2022" y="662"/>
                  <a:pt x="2021" y="662"/>
                  <a:pt x="2021" y="663"/>
                </a:cubicBezTo>
                <a:cubicBezTo>
                  <a:pt x="2020" y="663"/>
                  <a:pt x="2019" y="663"/>
                  <a:pt x="2018" y="663"/>
                </a:cubicBezTo>
                <a:cubicBezTo>
                  <a:pt x="2017" y="663"/>
                  <a:pt x="2015" y="663"/>
                  <a:pt x="2015" y="663"/>
                </a:cubicBezTo>
                <a:cubicBezTo>
                  <a:pt x="2015" y="662"/>
                  <a:pt x="2015" y="662"/>
                  <a:pt x="2014" y="661"/>
                </a:cubicBezTo>
                <a:cubicBezTo>
                  <a:pt x="2014" y="661"/>
                  <a:pt x="2014" y="661"/>
                  <a:pt x="2013" y="661"/>
                </a:cubicBezTo>
                <a:cubicBezTo>
                  <a:pt x="2013" y="661"/>
                  <a:pt x="2013" y="661"/>
                  <a:pt x="2012" y="660"/>
                </a:cubicBezTo>
                <a:cubicBezTo>
                  <a:pt x="2011" y="658"/>
                  <a:pt x="2011" y="661"/>
                  <a:pt x="2010" y="662"/>
                </a:cubicBezTo>
                <a:cubicBezTo>
                  <a:pt x="2010" y="664"/>
                  <a:pt x="2009" y="665"/>
                  <a:pt x="2008" y="665"/>
                </a:cubicBezTo>
                <a:cubicBezTo>
                  <a:pt x="2006" y="666"/>
                  <a:pt x="2005" y="667"/>
                  <a:pt x="2004" y="668"/>
                </a:cubicBezTo>
                <a:cubicBezTo>
                  <a:pt x="2003" y="668"/>
                  <a:pt x="2002" y="671"/>
                  <a:pt x="2001" y="671"/>
                </a:cubicBezTo>
                <a:cubicBezTo>
                  <a:pt x="2001" y="669"/>
                  <a:pt x="2003" y="669"/>
                  <a:pt x="2002" y="668"/>
                </a:cubicBezTo>
                <a:cubicBezTo>
                  <a:pt x="2001" y="666"/>
                  <a:pt x="1999" y="669"/>
                  <a:pt x="1999" y="668"/>
                </a:cubicBezTo>
                <a:cubicBezTo>
                  <a:pt x="1998" y="667"/>
                  <a:pt x="2000" y="666"/>
                  <a:pt x="2001" y="665"/>
                </a:cubicBezTo>
                <a:cubicBezTo>
                  <a:pt x="2002" y="663"/>
                  <a:pt x="2000" y="663"/>
                  <a:pt x="2000" y="661"/>
                </a:cubicBezTo>
                <a:cubicBezTo>
                  <a:pt x="2001" y="660"/>
                  <a:pt x="2003" y="659"/>
                  <a:pt x="2001" y="658"/>
                </a:cubicBezTo>
                <a:cubicBezTo>
                  <a:pt x="2000" y="658"/>
                  <a:pt x="2000" y="658"/>
                  <a:pt x="1999" y="657"/>
                </a:cubicBezTo>
                <a:cubicBezTo>
                  <a:pt x="1999" y="657"/>
                  <a:pt x="1999" y="656"/>
                  <a:pt x="1998" y="655"/>
                </a:cubicBezTo>
                <a:cubicBezTo>
                  <a:pt x="1998" y="654"/>
                  <a:pt x="1998" y="653"/>
                  <a:pt x="1996" y="651"/>
                </a:cubicBezTo>
                <a:cubicBezTo>
                  <a:pt x="1994" y="650"/>
                  <a:pt x="1992" y="651"/>
                  <a:pt x="1990" y="650"/>
                </a:cubicBezTo>
                <a:cubicBezTo>
                  <a:pt x="1989" y="650"/>
                  <a:pt x="1988" y="649"/>
                  <a:pt x="1986" y="649"/>
                </a:cubicBezTo>
                <a:cubicBezTo>
                  <a:pt x="1985" y="649"/>
                  <a:pt x="1983" y="648"/>
                  <a:pt x="1982" y="648"/>
                </a:cubicBezTo>
                <a:cubicBezTo>
                  <a:pt x="1979" y="647"/>
                  <a:pt x="1976" y="647"/>
                  <a:pt x="1973" y="648"/>
                </a:cubicBezTo>
                <a:cubicBezTo>
                  <a:pt x="1972" y="648"/>
                  <a:pt x="1970" y="648"/>
                  <a:pt x="1969" y="647"/>
                </a:cubicBezTo>
                <a:cubicBezTo>
                  <a:pt x="1967" y="647"/>
                  <a:pt x="1966" y="646"/>
                  <a:pt x="1965" y="646"/>
                </a:cubicBezTo>
                <a:cubicBezTo>
                  <a:pt x="1964" y="646"/>
                  <a:pt x="1963" y="646"/>
                  <a:pt x="1963" y="646"/>
                </a:cubicBezTo>
                <a:cubicBezTo>
                  <a:pt x="1962" y="646"/>
                  <a:pt x="1961" y="646"/>
                  <a:pt x="1960" y="646"/>
                </a:cubicBezTo>
                <a:cubicBezTo>
                  <a:pt x="1958" y="647"/>
                  <a:pt x="1957" y="649"/>
                  <a:pt x="1955" y="650"/>
                </a:cubicBezTo>
                <a:cubicBezTo>
                  <a:pt x="1954" y="651"/>
                  <a:pt x="1953" y="651"/>
                  <a:pt x="1953" y="652"/>
                </a:cubicBezTo>
                <a:cubicBezTo>
                  <a:pt x="1951" y="653"/>
                  <a:pt x="1949" y="654"/>
                  <a:pt x="1947" y="656"/>
                </a:cubicBezTo>
                <a:cubicBezTo>
                  <a:pt x="1945" y="656"/>
                  <a:pt x="1943" y="658"/>
                  <a:pt x="1942" y="659"/>
                </a:cubicBezTo>
                <a:cubicBezTo>
                  <a:pt x="1941" y="660"/>
                  <a:pt x="1940" y="662"/>
                  <a:pt x="1939" y="663"/>
                </a:cubicBezTo>
                <a:cubicBezTo>
                  <a:pt x="1937" y="664"/>
                  <a:pt x="1936" y="665"/>
                  <a:pt x="1935" y="665"/>
                </a:cubicBezTo>
                <a:cubicBezTo>
                  <a:pt x="1933" y="666"/>
                  <a:pt x="1932" y="667"/>
                  <a:pt x="1934" y="668"/>
                </a:cubicBezTo>
                <a:cubicBezTo>
                  <a:pt x="1935" y="670"/>
                  <a:pt x="1936" y="670"/>
                  <a:pt x="1937" y="672"/>
                </a:cubicBezTo>
                <a:cubicBezTo>
                  <a:pt x="1938" y="673"/>
                  <a:pt x="1939" y="674"/>
                  <a:pt x="1940" y="675"/>
                </a:cubicBezTo>
                <a:cubicBezTo>
                  <a:pt x="1942" y="676"/>
                  <a:pt x="1943" y="676"/>
                  <a:pt x="1945" y="677"/>
                </a:cubicBezTo>
                <a:cubicBezTo>
                  <a:pt x="1946" y="677"/>
                  <a:pt x="1946" y="678"/>
                  <a:pt x="1946" y="678"/>
                </a:cubicBezTo>
                <a:cubicBezTo>
                  <a:pt x="1947" y="679"/>
                  <a:pt x="1947" y="679"/>
                  <a:pt x="1947" y="680"/>
                </a:cubicBezTo>
                <a:cubicBezTo>
                  <a:pt x="1947" y="680"/>
                  <a:pt x="1948" y="680"/>
                  <a:pt x="1948" y="680"/>
                </a:cubicBezTo>
                <a:cubicBezTo>
                  <a:pt x="1948" y="681"/>
                  <a:pt x="1948" y="682"/>
                  <a:pt x="1948" y="682"/>
                </a:cubicBezTo>
                <a:cubicBezTo>
                  <a:pt x="1948" y="683"/>
                  <a:pt x="1949" y="684"/>
                  <a:pt x="1949" y="685"/>
                </a:cubicBezTo>
                <a:cubicBezTo>
                  <a:pt x="1950" y="685"/>
                  <a:pt x="1953" y="687"/>
                  <a:pt x="1951" y="688"/>
                </a:cubicBezTo>
                <a:cubicBezTo>
                  <a:pt x="1951" y="689"/>
                  <a:pt x="1950" y="688"/>
                  <a:pt x="1949" y="688"/>
                </a:cubicBezTo>
                <a:cubicBezTo>
                  <a:pt x="1948" y="688"/>
                  <a:pt x="1948" y="688"/>
                  <a:pt x="1947" y="688"/>
                </a:cubicBezTo>
                <a:cubicBezTo>
                  <a:pt x="1946" y="688"/>
                  <a:pt x="1945" y="687"/>
                  <a:pt x="1944" y="687"/>
                </a:cubicBezTo>
                <a:cubicBezTo>
                  <a:pt x="1943" y="687"/>
                  <a:pt x="1942" y="687"/>
                  <a:pt x="1941" y="687"/>
                </a:cubicBezTo>
                <a:cubicBezTo>
                  <a:pt x="1940" y="687"/>
                  <a:pt x="1940" y="687"/>
                  <a:pt x="1939" y="687"/>
                </a:cubicBezTo>
                <a:cubicBezTo>
                  <a:pt x="1939" y="687"/>
                  <a:pt x="1938" y="687"/>
                  <a:pt x="1937" y="688"/>
                </a:cubicBezTo>
                <a:cubicBezTo>
                  <a:pt x="1937" y="688"/>
                  <a:pt x="1936" y="688"/>
                  <a:pt x="1936" y="689"/>
                </a:cubicBezTo>
                <a:cubicBezTo>
                  <a:pt x="1934" y="690"/>
                  <a:pt x="1934" y="691"/>
                  <a:pt x="1933" y="692"/>
                </a:cubicBezTo>
                <a:cubicBezTo>
                  <a:pt x="1932" y="693"/>
                  <a:pt x="1932" y="693"/>
                  <a:pt x="1931" y="693"/>
                </a:cubicBezTo>
                <a:cubicBezTo>
                  <a:pt x="1930" y="693"/>
                  <a:pt x="1930" y="693"/>
                  <a:pt x="1929" y="692"/>
                </a:cubicBezTo>
                <a:cubicBezTo>
                  <a:pt x="1928" y="692"/>
                  <a:pt x="1928" y="692"/>
                  <a:pt x="1927" y="691"/>
                </a:cubicBezTo>
                <a:cubicBezTo>
                  <a:pt x="1927" y="690"/>
                  <a:pt x="1927" y="690"/>
                  <a:pt x="1926" y="690"/>
                </a:cubicBezTo>
                <a:cubicBezTo>
                  <a:pt x="1926" y="690"/>
                  <a:pt x="1925" y="690"/>
                  <a:pt x="1924" y="691"/>
                </a:cubicBezTo>
                <a:cubicBezTo>
                  <a:pt x="1924" y="691"/>
                  <a:pt x="1923" y="691"/>
                  <a:pt x="1922" y="691"/>
                </a:cubicBezTo>
                <a:cubicBezTo>
                  <a:pt x="1920" y="691"/>
                  <a:pt x="1920" y="692"/>
                  <a:pt x="1919" y="694"/>
                </a:cubicBezTo>
                <a:cubicBezTo>
                  <a:pt x="1919" y="696"/>
                  <a:pt x="1918" y="695"/>
                  <a:pt x="1916" y="695"/>
                </a:cubicBezTo>
                <a:cubicBezTo>
                  <a:pt x="1914" y="695"/>
                  <a:pt x="1911" y="696"/>
                  <a:pt x="1909" y="695"/>
                </a:cubicBezTo>
                <a:cubicBezTo>
                  <a:pt x="1908" y="694"/>
                  <a:pt x="1908" y="694"/>
                  <a:pt x="1907" y="694"/>
                </a:cubicBezTo>
                <a:cubicBezTo>
                  <a:pt x="1906" y="694"/>
                  <a:pt x="1906" y="694"/>
                  <a:pt x="1905" y="694"/>
                </a:cubicBezTo>
                <a:cubicBezTo>
                  <a:pt x="1904" y="694"/>
                  <a:pt x="1903" y="693"/>
                  <a:pt x="1903" y="694"/>
                </a:cubicBezTo>
                <a:cubicBezTo>
                  <a:pt x="1902" y="694"/>
                  <a:pt x="1903" y="695"/>
                  <a:pt x="1903" y="696"/>
                </a:cubicBezTo>
                <a:cubicBezTo>
                  <a:pt x="1902" y="696"/>
                  <a:pt x="1901" y="696"/>
                  <a:pt x="1901" y="696"/>
                </a:cubicBezTo>
                <a:cubicBezTo>
                  <a:pt x="1900" y="695"/>
                  <a:pt x="1899" y="694"/>
                  <a:pt x="1897" y="694"/>
                </a:cubicBezTo>
                <a:cubicBezTo>
                  <a:pt x="1896" y="694"/>
                  <a:pt x="1894" y="694"/>
                  <a:pt x="1893" y="694"/>
                </a:cubicBezTo>
                <a:cubicBezTo>
                  <a:pt x="1891" y="693"/>
                  <a:pt x="1890" y="692"/>
                  <a:pt x="1889" y="691"/>
                </a:cubicBezTo>
                <a:cubicBezTo>
                  <a:pt x="1887" y="691"/>
                  <a:pt x="1886" y="691"/>
                  <a:pt x="1885" y="690"/>
                </a:cubicBezTo>
                <a:cubicBezTo>
                  <a:pt x="1883" y="690"/>
                  <a:pt x="1882" y="690"/>
                  <a:pt x="1881" y="690"/>
                </a:cubicBezTo>
                <a:cubicBezTo>
                  <a:pt x="1879" y="690"/>
                  <a:pt x="1878" y="690"/>
                  <a:pt x="1877" y="689"/>
                </a:cubicBezTo>
                <a:cubicBezTo>
                  <a:pt x="1876" y="689"/>
                  <a:pt x="1875" y="689"/>
                  <a:pt x="1874" y="689"/>
                </a:cubicBezTo>
                <a:cubicBezTo>
                  <a:pt x="1874" y="690"/>
                  <a:pt x="1873" y="690"/>
                  <a:pt x="1873" y="691"/>
                </a:cubicBezTo>
                <a:cubicBezTo>
                  <a:pt x="1873" y="692"/>
                  <a:pt x="1873" y="692"/>
                  <a:pt x="1872" y="693"/>
                </a:cubicBezTo>
                <a:cubicBezTo>
                  <a:pt x="1872" y="694"/>
                  <a:pt x="1872" y="696"/>
                  <a:pt x="1872" y="697"/>
                </a:cubicBezTo>
                <a:cubicBezTo>
                  <a:pt x="1872" y="699"/>
                  <a:pt x="1870" y="699"/>
                  <a:pt x="1869" y="699"/>
                </a:cubicBezTo>
                <a:cubicBezTo>
                  <a:pt x="1868" y="699"/>
                  <a:pt x="1866" y="700"/>
                  <a:pt x="1865" y="700"/>
                </a:cubicBezTo>
                <a:cubicBezTo>
                  <a:pt x="1862" y="701"/>
                  <a:pt x="1860" y="703"/>
                  <a:pt x="1858" y="705"/>
                </a:cubicBezTo>
                <a:cubicBezTo>
                  <a:pt x="1857" y="706"/>
                  <a:pt x="1856" y="707"/>
                  <a:pt x="1856" y="709"/>
                </a:cubicBezTo>
                <a:cubicBezTo>
                  <a:pt x="1855" y="710"/>
                  <a:pt x="1855" y="711"/>
                  <a:pt x="1854" y="713"/>
                </a:cubicBezTo>
                <a:cubicBezTo>
                  <a:pt x="1854" y="713"/>
                  <a:pt x="1853" y="714"/>
                  <a:pt x="1853" y="715"/>
                </a:cubicBezTo>
                <a:cubicBezTo>
                  <a:pt x="1853" y="717"/>
                  <a:pt x="1854" y="718"/>
                  <a:pt x="1855" y="719"/>
                </a:cubicBezTo>
                <a:cubicBezTo>
                  <a:pt x="1856" y="719"/>
                  <a:pt x="1857" y="720"/>
                  <a:pt x="1858" y="721"/>
                </a:cubicBezTo>
                <a:cubicBezTo>
                  <a:pt x="1859" y="722"/>
                  <a:pt x="1859" y="724"/>
                  <a:pt x="1860" y="725"/>
                </a:cubicBezTo>
                <a:cubicBezTo>
                  <a:pt x="1861" y="726"/>
                  <a:pt x="1863" y="726"/>
                  <a:pt x="1864" y="727"/>
                </a:cubicBezTo>
                <a:cubicBezTo>
                  <a:pt x="1865" y="727"/>
                  <a:pt x="1867" y="728"/>
                  <a:pt x="1868" y="728"/>
                </a:cubicBezTo>
                <a:cubicBezTo>
                  <a:pt x="1870" y="728"/>
                  <a:pt x="1871" y="728"/>
                  <a:pt x="1873" y="728"/>
                </a:cubicBezTo>
                <a:cubicBezTo>
                  <a:pt x="1874" y="728"/>
                  <a:pt x="1875" y="729"/>
                  <a:pt x="1877" y="729"/>
                </a:cubicBezTo>
                <a:cubicBezTo>
                  <a:pt x="1878" y="729"/>
                  <a:pt x="1879" y="729"/>
                  <a:pt x="1880" y="729"/>
                </a:cubicBezTo>
                <a:cubicBezTo>
                  <a:pt x="1881" y="729"/>
                  <a:pt x="1881" y="729"/>
                  <a:pt x="1882" y="730"/>
                </a:cubicBezTo>
                <a:cubicBezTo>
                  <a:pt x="1882" y="730"/>
                  <a:pt x="1885" y="732"/>
                  <a:pt x="1886" y="730"/>
                </a:cubicBezTo>
                <a:cubicBezTo>
                  <a:pt x="1886" y="729"/>
                  <a:pt x="1885" y="729"/>
                  <a:pt x="1886" y="728"/>
                </a:cubicBezTo>
                <a:cubicBezTo>
                  <a:pt x="1886" y="727"/>
                  <a:pt x="1887" y="727"/>
                  <a:pt x="1887" y="727"/>
                </a:cubicBezTo>
                <a:cubicBezTo>
                  <a:pt x="1889" y="728"/>
                  <a:pt x="1889" y="729"/>
                  <a:pt x="1891" y="729"/>
                </a:cubicBezTo>
                <a:cubicBezTo>
                  <a:pt x="1892" y="730"/>
                  <a:pt x="1892" y="729"/>
                  <a:pt x="1893" y="729"/>
                </a:cubicBezTo>
                <a:cubicBezTo>
                  <a:pt x="1894" y="729"/>
                  <a:pt x="1895" y="729"/>
                  <a:pt x="1896" y="728"/>
                </a:cubicBezTo>
                <a:cubicBezTo>
                  <a:pt x="1896" y="728"/>
                  <a:pt x="1894" y="727"/>
                  <a:pt x="1895" y="726"/>
                </a:cubicBezTo>
                <a:cubicBezTo>
                  <a:pt x="1896" y="726"/>
                  <a:pt x="1897" y="727"/>
                  <a:pt x="1897" y="726"/>
                </a:cubicBezTo>
                <a:cubicBezTo>
                  <a:pt x="1896" y="725"/>
                  <a:pt x="1899" y="725"/>
                  <a:pt x="1899" y="725"/>
                </a:cubicBezTo>
                <a:cubicBezTo>
                  <a:pt x="1900" y="725"/>
                  <a:pt x="1900" y="725"/>
                  <a:pt x="1901" y="725"/>
                </a:cubicBezTo>
                <a:cubicBezTo>
                  <a:pt x="1902" y="725"/>
                  <a:pt x="1902" y="725"/>
                  <a:pt x="1903" y="725"/>
                </a:cubicBezTo>
                <a:cubicBezTo>
                  <a:pt x="1903" y="725"/>
                  <a:pt x="1904" y="725"/>
                  <a:pt x="1904" y="725"/>
                </a:cubicBezTo>
                <a:cubicBezTo>
                  <a:pt x="1904" y="725"/>
                  <a:pt x="1905" y="726"/>
                  <a:pt x="1905" y="725"/>
                </a:cubicBezTo>
                <a:cubicBezTo>
                  <a:pt x="1906" y="725"/>
                  <a:pt x="1905" y="724"/>
                  <a:pt x="1904" y="724"/>
                </a:cubicBezTo>
                <a:cubicBezTo>
                  <a:pt x="1904" y="723"/>
                  <a:pt x="1904" y="722"/>
                  <a:pt x="1905" y="722"/>
                </a:cubicBezTo>
                <a:cubicBezTo>
                  <a:pt x="1906" y="722"/>
                  <a:pt x="1906" y="723"/>
                  <a:pt x="1907" y="723"/>
                </a:cubicBezTo>
                <a:cubicBezTo>
                  <a:pt x="1908" y="723"/>
                  <a:pt x="1908" y="722"/>
                  <a:pt x="1907" y="722"/>
                </a:cubicBezTo>
                <a:cubicBezTo>
                  <a:pt x="1906" y="721"/>
                  <a:pt x="1904" y="721"/>
                  <a:pt x="1904" y="719"/>
                </a:cubicBezTo>
                <a:cubicBezTo>
                  <a:pt x="1905" y="717"/>
                  <a:pt x="1907" y="719"/>
                  <a:pt x="1908" y="719"/>
                </a:cubicBezTo>
                <a:cubicBezTo>
                  <a:pt x="1911" y="721"/>
                  <a:pt x="1915" y="721"/>
                  <a:pt x="1918" y="722"/>
                </a:cubicBezTo>
                <a:cubicBezTo>
                  <a:pt x="1920" y="723"/>
                  <a:pt x="1921" y="724"/>
                  <a:pt x="1923" y="724"/>
                </a:cubicBezTo>
                <a:cubicBezTo>
                  <a:pt x="1925" y="724"/>
                  <a:pt x="1926" y="725"/>
                  <a:pt x="1927" y="724"/>
                </a:cubicBezTo>
                <a:cubicBezTo>
                  <a:pt x="1928" y="724"/>
                  <a:pt x="1930" y="724"/>
                  <a:pt x="1931" y="723"/>
                </a:cubicBezTo>
                <a:cubicBezTo>
                  <a:pt x="1932" y="723"/>
                  <a:pt x="1931" y="722"/>
                  <a:pt x="1931" y="722"/>
                </a:cubicBezTo>
                <a:cubicBezTo>
                  <a:pt x="1930" y="721"/>
                  <a:pt x="1930" y="721"/>
                  <a:pt x="1930" y="721"/>
                </a:cubicBezTo>
                <a:cubicBezTo>
                  <a:pt x="1931" y="720"/>
                  <a:pt x="1931" y="720"/>
                  <a:pt x="1931" y="720"/>
                </a:cubicBezTo>
                <a:cubicBezTo>
                  <a:pt x="1932" y="719"/>
                  <a:pt x="1931" y="719"/>
                  <a:pt x="1931" y="719"/>
                </a:cubicBezTo>
                <a:cubicBezTo>
                  <a:pt x="1931" y="718"/>
                  <a:pt x="1931" y="718"/>
                  <a:pt x="1930" y="718"/>
                </a:cubicBezTo>
                <a:cubicBezTo>
                  <a:pt x="1930" y="717"/>
                  <a:pt x="1930" y="717"/>
                  <a:pt x="1930" y="717"/>
                </a:cubicBezTo>
                <a:cubicBezTo>
                  <a:pt x="1929" y="716"/>
                  <a:pt x="1932" y="717"/>
                  <a:pt x="1933" y="716"/>
                </a:cubicBezTo>
                <a:cubicBezTo>
                  <a:pt x="1934" y="716"/>
                  <a:pt x="1934" y="715"/>
                  <a:pt x="1935" y="715"/>
                </a:cubicBezTo>
                <a:cubicBezTo>
                  <a:pt x="1935" y="715"/>
                  <a:pt x="1935" y="716"/>
                  <a:pt x="1936" y="716"/>
                </a:cubicBezTo>
                <a:cubicBezTo>
                  <a:pt x="1936" y="716"/>
                  <a:pt x="1937" y="716"/>
                  <a:pt x="1937" y="716"/>
                </a:cubicBezTo>
                <a:cubicBezTo>
                  <a:pt x="1938" y="715"/>
                  <a:pt x="1938" y="715"/>
                  <a:pt x="1938" y="715"/>
                </a:cubicBezTo>
                <a:cubicBezTo>
                  <a:pt x="1939" y="715"/>
                  <a:pt x="1939" y="716"/>
                  <a:pt x="1939" y="717"/>
                </a:cubicBezTo>
                <a:cubicBezTo>
                  <a:pt x="1940" y="717"/>
                  <a:pt x="1941" y="717"/>
                  <a:pt x="1941" y="718"/>
                </a:cubicBezTo>
                <a:cubicBezTo>
                  <a:pt x="1940" y="719"/>
                  <a:pt x="1940" y="718"/>
                  <a:pt x="1939" y="718"/>
                </a:cubicBezTo>
                <a:cubicBezTo>
                  <a:pt x="1938" y="718"/>
                  <a:pt x="1938" y="719"/>
                  <a:pt x="1938" y="719"/>
                </a:cubicBezTo>
                <a:cubicBezTo>
                  <a:pt x="1939" y="720"/>
                  <a:pt x="1939" y="720"/>
                  <a:pt x="1939" y="720"/>
                </a:cubicBezTo>
                <a:cubicBezTo>
                  <a:pt x="1939" y="721"/>
                  <a:pt x="1939" y="721"/>
                  <a:pt x="1939" y="721"/>
                </a:cubicBezTo>
                <a:cubicBezTo>
                  <a:pt x="1940" y="722"/>
                  <a:pt x="1941" y="722"/>
                  <a:pt x="1941" y="723"/>
                </a:cubicBezTo>
                <a:cubicBezTo>
                  <a:pt x="1940" y="723"/>
                  <a:pt x="1939" y="722"/>
                  <a:pt x="1939" y="723"/>
                </a:cubicBezTo>
                <a:cubicBezTo>
                  <a:pt x="1938" y="724"/>
                  <a:pt x="1940" y="724"/>
                  <a:pt x="1940" y="724"/>
                </a:cubicBezTo>
                <a:cubicBezTo>
                  <a:pt x="1940" y="725"/>
                  <a:pt x="1940" y="726"/>
                  <a:pt x="1940" y="726"/>
                </a:cubicBezTo>
                <a:cubicBezTo>
                  <a:pt x="1941" y="726"/>
                  <a:pt x="1941" y="726"/>
                  <a:pt x="1942" y="725"/>
                </a:cubicBezTo>
                <a:cubicBezTo>
                  <a:pt x="1942" y="724"/>
                  <a:pt x="1942" y="724"/>
                  <a:pt x="1942" y="723"/>
                </a:cubicBezTo>
                <a:cubicBezTo>
                  <a:pt x="1943" y="723"/>
                  <a:pt x="1942" y="722"/>
                  <a:pt x="1943" y="722"/>
                </a:cubicBezTo>
                <a:cubicBezTo>
                  <a:pt x="1944" y="722"/>
                  <a:pt x="1944" y="722"/>
                  <a:pt x="1945" y="722"/>
                </a:cubicBezTo>
                <a:cubicBezTo>
                  <a:pt x="1946" y="723"/>
                  <a:pt x="1945" y="720"/>
                  <a:pt x="1945" y="720"/>
                </a:cubicBezTo>
                <a:cubicBezTo>
                  <a:pt x="1944" y="719"/>
                  <a:pt x="1943" y="719"/>
                  <a:pt x="1944" y="718"/>
                </a:cubicBezTo>
                <a:cubicBezTo>
                  <a:pt x="1944" y="718"/>
                  <a:pt x="1946" y="718"/>
                  <a:pt x="1946" y="718"/>
                </a:cubicBezTo>
                <a:cubicBezTo>
                  <a:pt x="1947" y="719"/>
                  <a:pt x="1947" y="719"/>
                  <a:pt x="1948" y="720"/>
                </a:cubicBezTo>
                <a:cubicBezTo>
                  <a:pt x="1948" y="720"/>
                  <a:pt x="1949" y="720"/>
                  <a:pt x="1949" y="719"/>
                </a:cubicBezTo>
                <a:cubicBezTo>
                  <a:pt x="1949" y="718"/>
                  <a:pt x="1948" y="718"/>
                  <a:pt x="1949" y="717"/>
                </a:cubicBezTo>
                <a:cubicBezTo>
                  <a:pt x="1949" y="716"/>
                  <a:pt x="1950" y="716"/>
                  <a:pt x="1951" y="717"/>
                </a:cubicBezTo>
                <a:cubicBezTo>
                  <a:pt x="1952" y="717"/>
                  <a:pt x="1953" y="719"/>
                  <a:pt x="1953" y="720"/>
                </a:cubicBezTo>
                <a:cubicBezTo>
                  <a:pt x="1952" y="723"/>
                  <a:pt x="1956" y="719"/>
                  <a:pt x="1956" y="720"/>
                </a:cubicBezTo>
                <a:cubicBezTo>
                  <a:pt x="1957" y="721"/>
                  <a:pt x="1955" y="722"/>
                  <a:pt x="1955" y="722"/>
                </a:cubicBezTo>
                <a:cubicBezTo>
                  <a:pt x="1954" y="723"/>
                  <a:pt x="1954" y="723"/>
                  <a:pt x="1954" y="723"/>
                </a:cubicBezTo>
                <a:cubicBezTo>
                  <a:pt x="1953" y="724"/>
                  <a:pt x="1952" y="724"/>
                  <a:pt x="1952" y="724"/>
                </a:cubicBezTo>
                <a:cubicBezTo>
                  <a:pt x="1952" y="725"/>
                  <a:pt x="1953" y="725"/>
                  <a:pt x="1953" y="726"/>
                </a:cubicBezTo>
                <a:cubicBezTo>
                  <a:pt x="1954" y="726"/>
                  <a:pt x="1953" y="727"/>
                  <a:pt x="1954" y="728"/>
                </a:cubicBezTo>
                <a:cubicBezTo>
                  <a:pt x="1954" y="729"/>
                  <a:pt x="1955" y="729"/>
                  <a:pt x="1955" y="729"/>
                </a:cubicBezTo>
                <a:cubicBezTo>
                  <a:pt x="1956" y="729"/>
                  <a:pt x="1956" y="728"/>
                  <a:pt x="1957" y="727"/>
                </a:cubicBezTo>
                <a:cubicBezTo>
                  <a:pt x="1958" y="727"/>
                  <a:pt x="1959" y="728"/>
                  <a:pt x="1960" y="729"/>
                </a:cubicBezTo>
                <a:cubicBezTo>
                  <a:pt x="1961" y="730"/>
                  <a:pt x="1964" y="732"/>
                  <a:pt x="1964" y="734"/>
                </a:cubicBezTo>
                <a:cubicBezTo>
                  <a:pt x="1963" y="735"/>
                  <a:pt x="1963" y="735"/>
                  <a:pt x="1963" y="736"/>
                </a:cubicBezTo>
                <a:cubicBezTo>
                  <a:pt x="1964" y="736"/>
                  <a:pt x="1965" y="736"/>
                  <a:pt x="1965" y="737"/>
                </a:cubicBezTo>
                <a:cubicBezTo>
                  <a:pt x="1966" y="737"/>
                  <a:pt x="1966" y="738"/>
                  <a:pt x="1966" y="738"/>
                </a:cubicBezTo>
                <a:cubicBezTo>
                  <a:pt x="1967" y="739"/>
                  <a:pt x="1968" y="738"/>
                  <a:pt x="1968" y="738"/>
                </a:cubicBezTo>
                <a:cubicBezTo>
                  <a:pt x="1968" y="737"/>
                  <a:pt x="1968" y="736"/>
                  <a:pt x="1969" y="737"/>
                </a:cubicBezTo>
                <a:cubicBezTo>
                  <a:pt x="1969" y="737"/>
                  <a:pt x="1969" y="738"/>
                  <a:pt x="1969" y="739"/>
                </a:cubicBezTo>
                <a:cubicBezTo>
                  <a:pt x="1970" y="739"/>
                  <a:pt x="1971" y="739"/>
                  <a:pt x="1970" y="740"/>
                </a:cubicBezTo>
                <a:cubicBezTo>
                  <a:pt x="1970" y="740"/>
                  <a:pt x="1969" y="740"/>
                  <a:pt x="1969" y="740"/>
                </a:cubicBezTo>
                <a:cubicBezTo>
                  <a:pt x="1969" y="740"/>
                  <a:pt x="1969" y="742"/>
                  <a:pt x="1969" y="742"/>
                </a:cubicBezTo>
                <a:cubicBezTo>
                  <a:pt x="1969" y="743"/>
                  <a:pt x="1969" y="743"/>
                  <a:pt x="1970" y="743"/>
                </a:cubicBezTo>
                <a:cubicBezTo>
                  <a:pt x="1971" y="744"/>
                  <a:pt x="1971" y="745"/>
                  <a:pt x="1972" y="745"/>
                </a:cubicBezTo>
                <a:cubicBezTo>
                  <a:pt x="1973" y="746"/>
                  <a:pt x="1973" y="744"/>
                  <a:pt x="1974" y="744"/>
                </a:cubicBezTo>
                <a:cubicBezTo>
                  <a:pt x="1974" y="743"/>
                  <a:pt x="1975" y="743"/>
                  <a:pt x="1975" y="742"/>
                </a:cubicBezTo>
                <a:cubicBezTo>
                  <a:pt x="1977" y="741"/>
                  <a:pt x="1978" y="742"/>
                  <a:pt x="1978" y="744"/>
                </a:cubicBezTo>
                <a:cubicBezTo>
                  <a:pt x="1977" y="746"/>
                  <a:pt x="1979" y="745"/>
                  <a:pt x="1980" y="746"/>
                </a:cubicBezTo>
                <a:cubicBezTo>
                  <a:pt x="1981" y="746"/>
                  <a:pt x="1981" y="747"/>
                  <a:pt x="1982" y="747"/>
                </a:cubicBezTo>
                <a:cubicBezTo>
                  <a:pt x="1982" y="747"/>
                  <a:pt x="1983" y="747"/>
                  <a:pt x="1984" y="747"/>
                </a:cubicBezTo>
                <a:cubicBezTo>
                  <a:pt x="1984" y="747"/>
                  <a:pt x="1985" y="748"/>
                  <a:pt x="1986" y="747"/>
                </a:cubicBezTo>
                <a:cubicBezTo>
                  <a:pt x="1986" y="747"/>
                  <a:pt x="1986" y="746"/>
                  <a:pt x="1985" y="746"/>
                </a:cubicBezTo>
                <a:cubicBezTo>
                  <a:pt x="1985" y="746"/>
                  <a:pt x="1985" y="745"/>
                  <a:pt x="1985" y="745"/>
                </a:cubicBezTo>
                <a:cubicBezTo>
                  <a:pt x="1985" y="744"/>
                  <a:pt x="1986" y="745"/>
                  <a:pt x="1987" y="745"/>
                </a:cubicBezTo>
                <a:cubicBezTo>
                  <a:pt x="1988" y="746"/>
                  <a:pt x="1988" y="746"/>
                  <a:pt x="1989" y="747"/>
                </a:cubicBezTo>
                <a:cubicBezTo>
                  <a:pt x="1989" y="747"/>
                  <a:pt x="1990" y="747"/>
                  <a:pt x="1991" y="747"/>
                </a:cubicBezTo>
                <a:cubicBezTo>
                  <a:pt x="1992" y="748"/>
                  <a:pt x="1992" y="750"/>
                  <a:pt x="1991" y="751"/>
                </a:cubicBezTo>
                <a:cubicBezTo>
                  <a:pt x="1991" y="751"/>
                  <a:pt x="1991" y="752"/>
                  <a:pt x="1992" y="752"/>
                </a:cubicBezTo>
                <a:cubicBezTo>
                  <a:pt x="1992" y="752"/>
                  <a:pt x="1993" y="751"/>
                  <a:pt x="1993" y="751"/>
                </a:cubicBezTo>
                <a:cubicBezTo>
                  <a:pt x="1993" y="750"/>
                  <a:pt x="1994" y="749"/>
                  <a:pt x="1994" y="749"/>
                </a:cubicBezTo>
                <a:cubicBezTo>
                  <a:pt x="1995" y="749"/>
                  <a:pt x="1996" y="750"/>
                  <a:pt x="1996" y="750"/>
                </a:cubicBezTo>
                <a:cubicBezTo>
                  <a:pt x="1997" y="751"/>
                  <a:pt x="1998" y="750"/>
                  <a:pt x="1998" y="751"/>
                </a:cubicBezTo>
                <a:cubicBezTo>
                  <a:pt x="1998" y="752"/>
                  <a:pt x="1997" y="752"/>
                  <a:pt x="1997" y="753"/>
                </a:cubicBezTo>
                <a:cubicBezTo>
                  <a:pt x="1996" y="753"/>
                  <a:pt x="1996" y="754"/>
                  <a:pt x="1995" y="754"/>
                </a:cubicBezTo>
                <a:cubicBezTo>
                  <a:pt x="1995" y="754"/>
                  <a:pt x="1994" y="754"/>
                  <a:pt x="1993" y="754"/>
                </a:cubicBezTo>
                <a:cubicBezTo>
                  <a:pt x="1992" y="755"/>
                  <a:pt x="1992" y="757"/>
                  <a:pt x="1990" y="757"/>
                </a:cubicBezTo>
                <a:cubicBezTo>
                  <a:pt x="1990" y="757"/>
                  <a:pt x="1989" y="757"/>
                  <a:pt x="1989" y="756"/>
                </a:cubicBezTo>
                <a:cubicBezTo>
                  <a:pt x="1988" y="756"/>
                  <a:pt x="1987" y="756"/>
                  <a:pt x="1986" y="756"/>
                </a:cubicBezTo>
                <a:cubicBezTo>
                  <a:pt x="1985" y="756"/>
                  <a:pt x="1985" y="756"/>
                  <a:pt x="1984" y="756"/>
                </a:cubicBezTo>
                <a:cubicBezTo>
                  <a:pt x="1983" y="756"/>
                  <a:pt x="1983" y="756"/>
                  <a:pt x="1982" y="756"/>
                </a:cubicBezTo>
                <a:cubicBezTo>
                  <a:pt x="1981" y="756"/>
                  <a:pt x="1981" y="756"/>
                  <a:pt x="1981" y="757"/>
                </a:cubicBezTo>
                <a:cubicBezTo>
                  <a:pt x="1981" y="758"/>
                  <a:pt x="1982" y="758"/>
                  <a:pt x="1983" y="758"/>
                </a:cubicBezTo>
                <a:cubicBezTo>
                  <a:pt x="1984" y="759"/>
                  <a:pt x="1985" y="760"/>
                  <a:pt x="1986" y="761"/>
                </a:cubicBezTo>
                <a:cubicBezTo>
                  <a:pt x="1987" y="761"/>
                  <a:pt x="1987" y="762"/>
                  <a:pt x="1987" y="762"/>
                </a:cubicBezTo>
                <a:cubicBezTo>
                  <a:pt x="1988" y="763"/>
                  <a:pt x="1988" y="763"/>
                  <a:pt x="1989" y="764"/>
                </a:cubicBezTo>
                <a:cubicBezTo>
                  <a:pt x="1989" y="764"/>
                  <a:pt x="1989" y="765"/>
                  <a:pt x="1990" y="766"/>
                </a:cubicBezTo>
                <a:cubicBezTo>
                  <a:pt x="1991" y="767"/>
                  <a:pt x="1993" y="766"/>
                  <a:pt x="1995" y="766"/>
                </a:cubicBezTo>
                <a:cubicBezTo>
                  <a:pt x="1995" y="766"/>
                  <a:pt x="1996" y="766"/>
                  <a:pt x="1997" y="767"/>
                </a:cubicBezTo>
                <a:cubicBezTo>
                  <a:pt x="1999" y="767"/>
                  <a:pt x="2000" y="767"/>
                  <a:pt x="2002" y="768"/>
                </a:cubicBezTo>
                <a:cubicBezTo>
                  <a:pt x="2002" y="768"/>
                  <a:pt x="2003" y="768"/>
                  <a:pt x="2003" y="768"/>
                </a:cubicBezTo>
                <a:cubicBezTo>
                  <a:pt x="2004" y="768"/>
                  <a:pt x="2004" y="766"/>
                  <a:pt x="2004" y="765"/>
                </a:cubicBezTo>
                <a:cubicBezTo>
                  <a:pt x="2005" y="765"/>
                  <a:pt x="2005" y="766"/>
                  <a:pt x="2005" y="767"/>
                </a:cubicBezTo>
                <a:cubicBezTo>
                  <a:pt x="2005" y="768"/>
                  <a:pt x="2005" y="768"/>
                  <a:pt x="2004" y="769"/>
                </a:cubicBezTo>
                <a:cubicBezTo>
                  <a:pt x="2003" y="770"/>
                  <a:pt x="2004" y="770"/>
                  <a:pt x="2002" y="770"/>
                </a:cubicBezTo>
                <a:cubicBezTo>
                  <a:pt x="2002" y="770"/>
                  <a:pt x="2001" y="770"/>
                  <a:pt x="2000" y="770"/>
                </a:cubicBezTo>
                <a:cubicBezTo>
                  <a:pt x="2000" y="771"/>
                  <a:pt x="2001" y="771"/>
                  <a:pt x="2002" y="772"/>
                </a:cubicBezTo>
                <a:cubicBezTo>
                  <a:pt x="2003" y="772"/>
                  <a:pt x="2003" y="773"/>
                  <a:pt x="2004" y="773"/>
                </a:cubicBezTo>
                <a:cubicBezTo>
                  <a:pt x="2005" y="774"/>
                  <a:pt x="2007" y="774"/>
                  <a:pt x="2008" y="774"/>
                </a:cubicBezTo>
                <a:cubicBezTo>
                  <a:pt x="2009" y="775"/>
                  <a:pt x="2011" y="775"/>
                  <a:pt x="2012" y="775"/>
                </a:cubicBezTo>
                <a:cubicBezTo>
                  <a:pt x="2013" y="775"/>
                  <a:pt x="2015" y="776"/>
                  <a:pt x="2016" y="776"/>
                </a:cubicBezTo>
                <a:cubicBezTo>
                  <a:pt x="2017" y="776"/>
                  <a:pt x="2029" y="780"/>
                  <a:pt x="2029" y="778"/>
                </a:cubicBezTo>
                <a:cubicBezTo>
                  <a:pt x="2029" y="777"/>
                  <a:pt x="2028" y="777"/>
                  <a:pt x="2029" y="776"/>
                </a:cubicBezTo>
                <a:cubicBezTo>
                  <a:pt x="2029" y="776"/>
                  <a:pt x="2030" y="777"/>
                  <a:pt x="2030" y="777"/>
                </a:cubicBezTo>
                <a:cubicBezTo>
                  <a:pt x="2031" y="777"/>
                  <a:pt x="2032" y="777"/>
                  <a:pt x="2033" y="777"/>
                </a:cubicBezTo>
                <a:cubicBezTo>
                  <a:pt x="2035" y="777"/>
                  <a:pt x="2036" y="778"/>
                  <a:pt x="2035" y="780"/>
                </a:cubicBezTo>
                <a:cubicBezTo>
                  <a:pt x="2035" y="782"/>
                  <a:pt x="2033" y="780"/>
                  <a:pt x="2033" y="781"/>
                </a:cubicBezTo>
                <a:cubicBezTo>
                  <a:pt x="2032" y="782"/>
                  <a:pt x="2034" y="782"/>
                  <a:pt x="2034" y="782"/>
                </a:cubicBezTo>
                <a:cubicBezTo>
                  <a:pt x="2034" y="783"/>
                  <a:pt x="2034" y="784"/>
                  <a:pt x="2035" y="784"/>
                </a:cubicBezTo>
                <a:cubicBezTo>
                  <a:pt x="2035" y="785"/>
                  <a:pt x="2036" y="785"/>
                  <a:pt x="2036" y="785"/>
                </a:cubicBezTo>
                <a:cubicBezTo>
                  <a:pt x="2037" y="784"/>
                  <a:pt x="2037" y="783"/>
                  <a:pt x="2037" y="783"/>
                </a:cubicBezTo>
                <a:cubicBezTo>
                  <a:pt x="2039" y="782"/>
                  <a:pt x="2038" y="784"/>
                  <a:pt x="2038" y="784"/>
                </a:cubicBezTo>
                <a:cubicBezTo>
                  <a:pt x="2038" y="785"/>
                  <a:pt x="2039" y="786"/>
                  <a:pt x="2039" y="787"/>
                </a:cubicBezTo>
                <a:cubicBezTo>
                  <a:pt x="2040" y="788"/>
                  <a:pt x="2040" y="789"/>
                  <a:pt x="2041" y="790"/>
                </a:cubicBezTo>
                <a:cubicBezTo>
                  <a:pt x="2042" y="790"/>
                  <a:pt x="2043" y="790"/>
                  <a:pt x="2044" y="790"/>
                </a:cubicBezTo>
                <a:cubicBezTo>
                  <a:pt x="2045" y="791"/>
                  <a:pt x="2045" y="791"/>
                  <a:pt x="2046" y="792"/>
                </a:cubicBezTo>
                <a:cubicBezTo>
                  <a:pt x="2047" y="792"/>
                  <a:pt x="2047" y="792"/>
                  <a:pt x="2048" y="793"/>
                </a:cubicBezTo>
                <a:cubicBezTo>
                  <a:pt x="2049" y="793"/>
                  <a:pt x="2051" y="793"/>
                  <a:pt x="2052" y="794"/>
                </a:cubicBezTo>
                <a:cubicBezTo>
                  <a:pt x="2054" y="794"/>
                  <a:pt x="2055" y="794"/>
                  <a:pt x="2057" y="795"/>
                </a:cubicBezTo>
                <a:cubicBezTo>
                  <a:pt x="2060" y="796"/>
                  <a:pt x="2063" y="795"/>
                  <a:pt x="2066" y="796"/>
                </a:cubicBezTo>
                <a:cubicBezTo>
                  <a:pt x="2067" y="797"/>
                  <a:pt x="2069" y="797"/>
                  <a:pt x="2070" y="798"/>
                </a:cubicBezTo>
                <a:cubicBezTo>
                  <a:pt x="2072" y="799"/>
                  <a:pt x="2073" y="799"/>
                  <a:pt x="2075" y="800"/>
                </a:cubicBezTo>
                <a:cubicBezTo>
                  <a:pt x="2077" y="800"/>
                  <a:pt x="2078" y="800"/>
                  <a:pt x="2080" y="801"/>
                </a:cubicBezTo>
                <a:cubicBezTo>
                  <a:pt x="2081" y="801"/>
                  <a:pt x="2082" y="802"/>
                  <a:pt x="2084" y="802"/>
                </a:cubicBezTo>
                <a:cubicBezTo>
                  <a:pt x="2087" y="803"/>
                  <a:pt x="2090" y="804"/>
                  <a:pt x="2092" y="805"/>
                </a:cubicBezTo>
                <a:cubicBezTo>
                  <a:pt x="2095" y="806"/>
                  <a:pt x="2097" y="806"/>
                  <a:pt x="2099" y="807"/>
                </a:cubicBezTo>
                <a:cubicBezTo>
                  <a:pt x="2101" y="807"/>
                  <a:pt x="2103" y="807"/>
                  <a:pt x="2105" y="807"/>
                </a:cubicBezTo>
                <a:cubicBezTo>
                  <a:pt x="2106" y="806"/>
                  <a:pt x="2109" y="806"/>
                  <a:pt x="2107" y="805"/>
                </a:cubicBezTo>
                <a:cubicBezTo>
                  <a:pt x="2107" y="804"/>
                  <a:pt x="2106" y="804"/>
                  <a:pt x="2106" y="804"/>
                </a:cubicBezTo>
                <a:cubicBezTo>
                  <a:pt x="2105" y="803"/>
                  <a:pt x="2105" y="803"/>
                  <a:pt x="2104" y="802"/>
                </a:cubicBezTo>
                <a:cubicBezTo>
                  <a:pt x="2104" y="802"/>
                  <a:pt x="2104" y="801"/>
                  <a:pt x="2104" y="800"/>
                </a:cubicBezTo>
                <a:cubicBezTo>
                  <a:pt x="2104" y="800"/>
                  <a:pt x="2104" y="800"/>
                  <a:pt x="2104" y="800"/>
                </a:cubicBezTo>
                <a:cubicBezTo>
                  <a:pt x="2105" y="800"/>
                  <a:pt x="2105" y="800"/>
                  <a:pt x="2105" y="801"/>
                </a:cubicBezTo>
                <a:cubicBezTo>
                  <a:pt x="2106" y="801"/>
                  <a:pt x="2106" y="801"/>
                  <a:pt x="2107" y="800"/>
                </a:cubicBezTo>
                <a:cubicBezTo>
                  <a:pt x="2107" y="800"/>
                  <a:pt x="2107" y="799"/>
                  <a:pt x="2107" y="798"/>
                </a:cubicBezTo>
                <a:cubicBezTo>
                  <a:pt x="2107" y="797"/>
                  <a:pt x="2108" y="797"/>
                  <a:pt x="2108" y="796"/>
                </a:cubicBezTo>
                <a:cubicBezTo>
                  <a:pt x="2107" y="796"/>
                  <a:pt x="2107" y="795"/>
                  <a:pt x="2106" y="795"/>
                </a:cubicBezTo>
                <a:cubicBezTo>
                  <a:pt x="2105" y="795"/>
                  <a:pt x="2104" y="795"/>
                  <a:pt x="2104" y="795"/>
                </a:cubicBezTo>
                <a:cubicBezTo>
                  <a:pt x="2103" y="794"/>
                  <a:pt x="2103" y="794"/>
                  <a:pt x="2103" y="793"/>
                </a:cubicBezTo>
                <a:cubicBezTo>
                  <a:pt x="2102" y="792"/>
                  <a:pt x="2101" y="792"/>
                  <a:pt x="2099" y="792"/>
                </a:cubicBezTo>
                <a:cubicBezTo>
                  <a:pt x="2099" y="793"/>
                  <a:pt x="2098" y="793"/>
                  <a:pt x="2098" y="792"/>
                </a:cubicBezTo>
                <a:cubicBezTo>
                  <a:pt x="2097" y="791"/>
                  <a:pt x="2098" y="791"/>
                  <a:pt x="2099" y="791"/>
                </a:cubicBezTo>
                <a:cubicBezTo>
                  <a:pt x="2101" y="791"/>
                  <a:pt x="2099" y="790"/>
                  <a:pt x="2098" y="789"/>
                </a:cubicBezTo>
                <a:cubicBezTo>
                  <a:pt x="2097" y="789"/>
                  <a:pt x="2097" y="789"/>
                  <a:pt x="2096" y="788"/>
                </a:cubicBezTo>
                <a:cubicBezTo>
                  <a:pt x="2096" y="787"/>
                  <a:pt x="2096" y="787"/>
                  <a:pt x="2096" y="786"/>
                </a:cubicBezTo>
                <a:cubicBezTo>
                  <a:pt x="2096" y="784"/>
                  <a:pt x="2094" y="784"/>
                  <a:pt x="2093" y="783"/>
                </a:cubicBezTo>
                <a:cubicBezTo>
                  <a:pt x="2092" y="783"/>
                  <a:pt x="2092" y="783"/>
                  <a:pt x="2091" y="782"/>
                </a:cubicBezTo>
                <a:cubicBezTo>
                  <a:pt x="2091" y="781"/>
                  <a:pt x="2089" y="780"/>
                  <a:pt x="2088" y="781"/>
                </a:cubicBezTo>
                <a:cubicBezTo>
                  <a:pt x="2088" y="781"/>
                  <a:pt x="2087" y="782"/>
                  <a:pt x="2086" y="782"/>
                </a:cubicBezTo>
                <a:cubicBezTo>
                  <a:pt x="2085" y="781"/>
                  <a:pt x="2084" y="779"/>
                  <a:pt x="2084" y="778"/>
                </a:cubicBezTo>
                <a:cubicBezTo>
                  <a:pt x="2083" y="777"/>
                  <a:pt x="2083" y="777"/>
                  <a:pt x="2082" y="777"/>
                </a:cubicBezTo>
                <a:cubicBezTo>
                  <a:pt x="2080" y="776"/>
                  <a:pt x="2081" y="775"/>
                  <a:pt x="2080" y="773"/>
                </a:cubicBezTo>
                <a:cubicBezTo>
                  <a:pt x="2080" y="772"/>
                  <a:pt x="2078" y="773"/>
                  <a:pt x="2077" y="771"/>
                </a:cubicBezTo>
                <a:cubicBezTo>
                  <a:pt x="2076" y="771"/>
                  <a:pt x="2076" y="770"/>
                  <a:pt x="2075" y="770"/>
                </a:cubicBezTo>
                <a:cubicBezTo>
                  <a:pt x="2074" y="769"/>
                  <a:pt x="2074" y="770"/>
                  <a:pt x="2073" y="770"/>
                </a:cubicBezTo>
                <a:cubicBezTo>
                  <a:pt x="2073" y="770"/>
                  <a:pt x="2072" y="770"/>
                  <a:pt x="2072" y="770"/>
                </a:cubicBezTo>
                <a:cubicBezTo>
                  <a:pt x="2072" y="769"/>
                  <a:pt x="2073" y="769"/>
                  <a:pt x="2073" y="769"/>
                </a:cubicBezTo>
                <a:cubicBezTo>
                  <a:pt x="2073" y="768"/>
                  <a:pt x="2073" y="768"/>
                  <a:pt x="2072" y="767"/>
                </a:cubicBezTo>
                <a:cubicBezTo>
                  <a:pt x="2071" y="767"/>
                  <a:pt x="2071" y="767"/>
                  <a:pt x="2070" y="767"/>
                </a:cubicBezTo>
                <a:cubicBezTo>
                  <a:pt x="2069" y="767"/>
                  <a:pt x="2069" y="766"/>
                  <a:pt x="2068" y="766"/>
                </a:cubicBezTo>
                <a:cubicBezTo>
                  <a:pt x="2068" y="766"/>
                  <a:pt x="2067" y="767"/>
                  <a:pt x="2067" y="768"/>
                </a:cubicBezTo>
                <a:cubicBezTo>
                  <a:pt x="2066" y="768"/>
                  <a:pt x="2066" y="767"/>
                  <a:pt x="2066" y="767"/>
                </a:cubicBezTo>
                <a:cubicBezTo>
                  <a:pt x="2065" y="766"/>
                  <a:pt x="2066" y="765"/>
                  <a:pt x="2064" y="765"/>
                </a:cubicBezTo>
                <a:cubicBezTo>
                  <a:pt x="2063" y="765"/>
                  <a:pt x="2061" y="765"/>
                  <a:pt x="2060" y="763"/>
                </a:cubicBezTo>
                <a:cubicBezTo>
                  <a:pt x="2060" y="762"/>
                  <a:pt x="2060" y="760"/>
                  <a:pt x="2059" y="759"/>
                </a:cubicBezTo>
                <a:cubicBezTo>
                  <a:pt x="2057" y="758"/>
                  <a:pt x="2056" y="757"/>
                  <a:pt x="2055" y="756"/>
                </a:cubicBezTo>
                <a:cubicBezTo>
                  <a:pt x="2054" y="756"/>
                  <a:pt x="2053" y="755"/>
                  <a:pt x="2052" y="754"/>
                </a:cubicBezTo>
                <a:cubicBezTo>
                  <a:pt x="2051" y="753"/>
                  <a:pt x="2049" y="752"/>
                  <a:pt x="2049" y="751"/>
                </a:cubicBezTo>
                <a:cubicBezTo>
                  <a:pt x="2048" y="750"/>
                  <a:pt x="2048" y="749"/>
                  <a:pt x="2048" y="749"/>
                </a:cubicBezTo>
                <a:cubicBezTo>
                  <a:pt x="2047" y="748"/>
                  <a:pt x="2046" y="748"/>
                  <a:pt x="2046" y="747"/>
                </a:cubicBezTo>
                <a:cubicBezTo>
                  <a:pt x="2045" y="746"/>
                  <a:pt x="2048" y="746"/>
                  <a:pt x="2049" y="746"/>
                </a:cubicBezTo>
                <a:cubicBezTo>
                  <a:pt x="2051" y="746"/>
                  <a:pt x="2052" y="746"/>
                  <a:pt x="2053" y="747"/>
                </a:cubicBezTo>
                <a:cubicBezTo>
                  <a:pt x="2054" y="747"/>
                  <a:pt x="2055" y="747"/>
                  <a:pt x="2055" y="748"/>
                </a:cubicBezTo>
                <a:cubicBezTo>
                  <a:pt x="2056" y="748"/>
                  <a:pt x="2056" y="749"/>
                  <a:pt x="2057" y="749"/>
                </a:cubicBezTo>
                <a:cubicBezTo>
                  <a:pt x="2058" y="750"/>
                  <a:pt x="2059" y="749"/>
                  <a:pt x="2060" y="750"/>
                </a:cubicBezTo>
                <a:cubicBezTo>
                  <a:pt x="2061" y="751"/>
                  <a:pt x="2060" y="752"/>
                  <a:pt x="2062" y="752"/>
                </a:cubicBezTo>
                <a:cubicBezTo>
                  <a:pt x="2062" y="753"/>
                  <a:pt x="2063" y="752"/>
                  <a:pt x="2064" y="752"/>
                </a:cubicBezTo>
                <a:cubicBezTo>
                  <a:pt x="2066" y="753"/>
                  <a:pt x="2067" y="755"/>
                  <a:pt x="2068" y="756"/>
                </a:cubicBezTo>
                <a:cubicBezTo>
                  <a:pt x="2069" y="756"/>
                  <a:pt x="2069" y="757"/>
                  <a:pt x="2070" y="757"/>
                </a:cubicBezTo>
                <a:cubicBezTo>
                  <a:pt x="2070" y="757"/>
                  <a:pt x="2070" y="758"/>
                  <a:pt x="2071" y="758"/>
                </a:cubicBezTo>
                <a:cubicBezTo>
                  <a:pt x="2072" y="757"/>
                  <a:pt x="2071" y="755"/>
                  <a:pt x="2070" y="754"/>
                </a:cubicBezTo>
                <a:cubicBezTo>
                  <a:pt x="2070" y="753"/>
                  <a:pt x="2071" y="752"/>
                  <a:pt x="2070" y="750"/>
                </a:cubicBezTo>
                <a:cubicBezTo>
                  <a:pt x="2069" y="749"/>
                  <a:pt x="2068" y="749"/>
                  <a:pt x="2068" y="747"/>
                </a:cubicBezTo>
                <a:cubicBezTo>
                  <a:pt x="2068" y="747"/>
                  <a:pt x="2069" y="748"/>
                  <a:pt x="2069" y="748"/>
                </a:cubicBezTo>
                <a:cubicBezTo>
                  <a:pt x="2069" y="749"/>
                  <a:pt x="2069" y="749"/>
                  <a:pt x="2070" y="750"/>
                </a:cubicBezTo>
                <a:cubicBezTo>
                  <a:pt x="2071" y="750"/>
                  <a:pt x="2073" y="751"/>
                  <a:pt x="2074" y="752"/>
                </a:cubicBezTo>
                <a:cubicBezTo>
                  <a:pt x="2075" y="753"/>
                  <a:pt x="2074" y="755"/>
                  <a:pt x="2075" y="756"/>
                </a:cubicBezTo>
                <a:cubicBezTo>
                  <a:pt x="2075" y="756"/>
                  <a:pt x="2076" y="756"/>
                  <a:pt x="2077" y="757"/>
                </a:cubicBezTo>
                <a:cubicBezTo>
                  <a:pt x="2078" y="757"/>
                  <a:pt x="2078" y="758"/>
                  <a:pt x="2078" y="758"/>
                </a:cubicBezTo>
                <a:cubicBezTo>
                  <a:pt x="2079" y="760"/>
                  <a:pt x="2080" y="760"/>
                  <a:pt x="2081" y="761"/>
                </a:cubicBezTo>
                <a:cubicBezTo>
                  <a:pt x="2082" y="761"/>
                  <a:pt x="2083" y="762"/>
                  <a:pt x="2084" y="761"/>
                </a:cubicBezTo>
                <a:cubicBezTo>
                  <a:pt x="2085" y="761"/>
                  <a:pt x="2085" y="761"/>
                  <a:pt x="2086" y="761"/>
                </a:cubicBezTo>
                <a:cubicBezTo>
                  <a:pt x="2087" y="761"/>
                  <a:pt x="2087" y="762"/>
                  <a:pt x="2087" y="763"/>
                </a:cubicBezTo>
                <a:cubicBezTo>
                  <a:pt x="2087" y="764"/>
                  <a:pt x="2087" y="765"/>
                  <a:pt x="2088" y="765"/>
                </a:cubicBezTo>
                <a:cubicBezTo>
                  <a:pt x="2089" y="766"/>
                  <a:pt x="2090" y="764"/>
                  <a:pt x="2091" y="766"/>
                </a:cubicBezTo>
                <a:cubicBezTo>
                  <a:pt x="2091" y="767"/>
                  <a:pt x="2091" y="768"/>
                  <a:pt x="2091" y="768"/>
                </a:cubicBezTo>
                <a:cubicBezTo>
                  <a:pt x="2091" y="769"/>
                  <a:pt x="2092" y="769"/>
                  <a:pt x="2093" y="770"/>
                </a:cubicBezTo>
                <a:cubicBezTo>
                  <a:pt x="2093" y="770"/>
                  <a:pt x="2094" y="771"/>
                  <a:pt x="2094" y="770"/>
                </a:cubicBezTo>
                <a:cubicBezTo>
                  <a:pt x="2095" y="770"/>
                  <a:pt x="2095" y="767"/>
                  <a:pt x="2095" y="766"/>
                </a:cubicBezTo>
                <a:cubicBezTo>
                  <a:pt x="2094" y="765"/>
                  <a:pt x="2093" y="764"/>
                  <a:pt x="2094" y="763"/>
                </a:cubicBezTo>
                <a:cubicBezTo>
                  <a:pt x="2095" y="763"/>
                  <a:pt x="2095" y="763"/>
                  <a:pt x="2095" y="764"/>
                </a:cubicBezTo>
                <a:cubicBezTo>
                  <a:pt x="2095" y="765"/>
                  <a:pt x="2095" y="765"/>
                  <a:pt x="2095" y="765"/>
                </a:cubicBezTo>
                <a:cubicBezTo>
                  <a:pt x="2096" y="766"/>
                  <a:pt x="2095" y="767"/>
                  <a:pt x="2096" y="768"/>
                </a:cubicBezTo>
                <a:cubicBezTo>
                  <a:pt x="2096" y="770"/>
                  <a:pt x="2097" y="770"/>
                  <a:pt x="2098" y="770"/>
                </a:cubicBezTo>
                <a:cubicBezTo>
                  <a:pt x="2099" y="770"/>
                  <a:pt x="2099" y="770"/>
                  <a:pt x="2100" y="771"/>
                </a:cubicBezTo>
                <a:cubicBezTo>
                  <a:pt x="2100" y="771"/>
                  <a:pt x="2100" y="771"/>
                  <a:pt x="2101" y="772"/>
                </a:cubicBezTo>
                <a:cubicBezTo>
                  <a:pt x="2101" y="772"/>
                  <a:pt x="2102" y="772"/>
                  <a:pt x="2103" y="772"/>
                </a:cubicBezTo>
                <a:cubicBezTo>
                  <a:pt x="2104" y="772"/>
                  <a:pt x="2103" y="770"/>
                  <a:pt x="2105" y="770"/>
                </a:cubicBezTo>
                <a:cubicBezTo>
                  <a:pt x="2106" y="770"/>
                  <a:pt x="2106" y="771"/>
                  <a:pt x="2106" y="771"/>
                </a:cubicBezTo>
                <a:cubicBezTo>
                  <a:pt x="2106" y="772"/>
                  <a:pt x="2107" y="773"/>
                  <a:pt x="2107" y="773"/>
                </a:cubicBezTo>
                <a:cubicBezTo>
                  <a:pt x="2108" y="773"/>
                  <a:pt x="2109" y="773"/>
                  <a:pt x="2109" y="773"/>
                </a:cubicBezTo>
                <a:cubicBezTo>
                  <a:pt x="2110" y="774"/>
                  <a:pt x="2110" y="774"/>
                  <a:pt x="2111" y="774"/>
                </a:cubicBezTo>
                <a:cubicBezTo>
                  <a:pt x="2112" y="774"/>
                  <a:pt x="2111" y="773"/>
                  <a:pt x="2112" y="772"/>
                </a:cubicBezTo>
                <a:cubicBezTo>
                  <a:pt x="2113" y="771"/>
                  <a:pt x="2113" y="774"/>
                  <a:pt x="2113" y="774"/>
                </a:cubicBezTo>
                <a:cubicBezTo>
                  <a:pt x="2113" y="775"/>
                  <a:pt x="2114" y="775"/>
                  <a:pt x="2114" y="775"/>
                </a:cubicBezTo>
                <a:cubicBezTo>
                  <a:pt x="2114" y="775"/>
                  <a:pt x="2115" y="776"/>
                  <a:pt x="2115" y="776"/>
                </a:cubicBezTo>
                <a:cubicBezTo>
                  <a:pt x="2115" y="777"/>
                  <a:pt x="2116" y="777"/>
                  <a:pt x="2116" y="777"/>
                </a:cubicBezTo>
                <a:cubicBezTo>
                  <a:pt x="2117" y="776"/>
                  <a:pt x="2118" y="775"/>
                  <a:pt x="2119" y="775"/>
                </a:cubicBezTo>
                <a:cubicBezTo>
                  <a:pt x="2120" y="775"/>
                  <a:pt x="2120" y="776"/>
                  <a:pt x="2120" y="777"/>
                </a:cubicBezTo>
                <a:cubicBezTo>
                  <a:pt x="2120" y="777"/>
                  <a:pt x="2122" y="778"/>
                  <a:pt x="2121" y="779"/>
                </a:cubicBezTo>
                <a:cubicBezTo>
                  <a:pt x="2121" y="780"/>
                  <a:pt x="2120" y="780"/>
                  <a:pt x="2120" y="781"/>
                </a:cubicBezTo>
                <a:cubicBezTo>
                  <a:pt x="2120" y="781"/>
                  <a:pt x="2121" y="781"/>
                  <a:pt x="2121" y="782"/>
                </a:cubicBezTo>
                <a:cubicBezTo>
                  <a:pt x="2122" y="783"/>
                  <a:pt x="2122" y="786"/>
                  <a:pt x="2124" y="785"/>
                </a:cubicBezTo>
                <a:cubicBezTo>
                  <a:pt x="2125" y="785"/>
                  <a:pt x="2125" y="784"/>
                  <a:pt x="2125" y="784"/>
                </a:cubicBezTo>
                <a:cubicBezTo>
                  <a:pt x="2126" y="783"/>
                  <a:pt x="2127" y="783"/>
                  <a:pt x="2127" y="783"/>
                </a:cubicBezTo>
                <a:cubicBezTo>
                  <a:pt x="2130" y="783"/>
                  <a:pt x="2126" y="779"/>
                  <a:pt x="2126" y="778"/>
                </a:cubicBezTo>
                <a:cubicBezTo>
                  <a:pt x="2126" y="777"/>
                  <a:pt x="2125" y="776"/>
                  <a:pt x="2125" y="776"/>
                </a:cubicBezTo>
                <a:cubicBezTo>
                  <a:pt x="2124" y="775"/>
                  <a:pt x="2124" y="775"/>
                  <a:pt x="2123" y="774"/>
                </a:cubicBezTo>
                <a:cubicBezTo>
                  <a:pt x="2122" y="773"/>
                  <a:pt x="2124" y="772"/>
                  <a:pt x="2125" y="772"/>
                </a:cubicBezTo>
                <a:cubicBezTo>
                  <a:pt x="2126" y="773"/>
                  <a:pt x="2126" y="773"/>
                  <a:pt x="2127" y="774"/>
                </a:cubicBezTo>
                <a:cubicBezTo>
                  <a:pt x="2128" y="774"/>
                  <a:pt x="2128" y="774"/>
                  <a:pt x="2129" y="775"/>
                </a:cubicBezTo>
                <a:cubicBezTo>
                  <a:pt x="2129" y="775"/>
                  <a:pt x="2130" y="776"/>
                  <a:pt x="2131" y="775"/>
                </a:cubicBezTo>
                <a:cubicBezTo>
                  <a:pt x="2132" y="775"/>
                  <a:pt x="2131" y="774"/>
                  <a:pt x="2132" y="774"/>
                </a:cubicBezTo>
                <a:cubicBezTo>
                  <a:pt x="2133" y="774"/>
                  <a:pt x="2134" y="775"/>
                  <a:pt x="2135" y="774"/>
                </a:cubicBezTo>
                <a:cubicBezTo>
                  <a:pt x="2135" y="773"/>
                  <a:pt x="2134" y="773"/>
                  <a:pt x="2133" y="773"/>
                </a:cubicBezTo>
                <a:cubicBezTo>
                  <a:pt x="2132" y="772"/>
                  <a:pt x="2130" y="771"/>
                  <a:pt x="2131" y="770"/>
                </a:cubicBezTo>
                <a:cubicBezTo>
                  <a:pt x="2132" y="770"/>
                  <a:pt x="2132" y="770"/>
                  <a:pt x="2132" y="769"/>
                </a:cubicBezTo>
                <a:cubicBezTo>
                  <a:pt x="2133" y="769"/>
                  <a:pt x="2133" y="769"/>
                  <a:pt x="2132" y="768"/>
                </a:cubicBezTo>
                <a:cubicBezTo>
                  <a:pt x="2132" y="768"/>
                  <a:pt x="2132" y="768"/>
                  <a:pt x="2131" y="767"/>
                </a:cubicBezTo>
                <a:cubicBezTo>
                  <a:pt x="2131" y="766"/>
                  <a:pt x="2131" y="766"/>
                  <a:pt x="2130" y="766"/>
                </a:cubicBezTo>
                <a:cubicBezTo>
                  <a:pt x="2129" y="766"/>
                  <a:pt x="2129" y="766"/>
                  <a:pt x="2128" y="765"/>
                </a:cubicBezTo>
                <a:cubicBezTo>
                  <a:pt x="2128" y="765"/>
                  <a:pt x="2128" y="764"/>
                  <a:pt x="2128" y="764"/>
                </a:cubicBezTo>
                <a:cubicBezTo>
                  <a:pt x="2127" y="763"/>
                  <a:pt x="2127" y="764"/>
                  <a:pt x="2126" y="763"/>
                </a:cubicBezTo>
                <a:cubicBezTo>
                  <a:pt x="2126" y="762"/>
                  <a:pt x="2128" y="762"/>
                  <a:pt x="2128" y="763"/>
                </a:cubicBezTo>
                <a:cubicBezTo>
                  <a:pt x="2131" y="763"/>
                  <a:pt x="2129" y="761"/>
                  <a:pt x="2128" y="761"/>
                </a:cubicBezTo>
                <a:cubicBezTo>
                  <a:pt x="2128" y="760"/>
                  <a:pt x="2128" y="760"/>
                  <a:pt x="2127" y="759"/>
                </a:cubicBezTo>
                <a:cubicBezTo>
                  <a:pt x="2127" y="759"/>
                  <a:pt x="2126" y="759"/>
                  <a:pt x="2125" y="758"/>
                </a:cubicBezTo>
                <a:cubicBezTo>
                  <a:pt x="2125" y="757"/>
                  <a:pt x="2126" y="756"/>
                  <a:pt x="2127" y="755"/>
                </a:cubicBezTo>
                <a:cubicBezTo>
                  <a:pt x="2127" y="753"/>
                  <a:pt x="2126" y="752"/>
                  <a:pt x="2127" y="750"/>
                </a:cubicBezTo>
                <a:cubicBezTo>
                  <a:pt x="2128" y="748"/>
                  <a:pt x="2129" y="752"/>
                  <a:pt x="2129" y="752"/>
                </a:cubicBezTo>
                <a:cubicBezTo>
                  <a:pt x="2130" y="753"/>
                  <a:pt x="2130" y="753"/>
                  <a:pt x="2131" y="754"/>
                </a:cubicBezTo>
                <a:cubicBezTo>
                  <a:pt x="2131" y="755"/>
                  <a:pt x="2131" y="756"/>
                  <a:pt x="2131" y="756"/>
                </a:cubicBezTo>
                <a:cubicBezTo>
                  <a:pt x="2131" y="758"/>
                  <a:pt x="2133" y="759"/>
                  <a:pt x="2133" y="760"/>
                </a:cubicBezTo>
                <a:cubicBezTo>
                  <a:pt x="2134" y="761"/>
                  <a:pt x="2134" y="762"/>
                  <a:pt x="2134" y="762"/>
                </a:cubicBezTo>
                <a:cubicBezTo>
                  <a:pt x="2135" y="763"/>
                  <a:pt x="2137" y="763"/>
                  <a:pt x="2138" y="762"/>
                </a:cubicBezTo>
                <a:cubicBezTo>
                  <a:pt x="2138" y="762"/>
                  <a:pt x="2138" y="761"/>
                  <a:pt x="2138" y="761"/>
                </a:cubicBezTo>
                <a:cubicBezTo>
                  <a:pt x="2137" y="760"/>
                  <a:pt x="2137" y="759"/>
                  <a:pt x="2137" y="758"/>
                </a:cubicBezTo>
                <a:cubicBezTo>
                  <a:pt x="2137" y="756"/>
                  <a:pt x="2138" y="755"/>
                  <a:pt x="2138" y="753"/>
                </a:cubicBezTo>
                <a:cubicBezTo>
                  <a:pt x="2138" y="752"/>
                  <a:pt x="2137" y="752"/>
                  <a:pt x="2137" y="751"/>
                </a:cubicBezTo>
                <a:cubicBezTo>
                  <a:pt x="2137" y="750"/>
                  <a:pt x="2137" y="749"/>
                  <a:pt x="2137" y="749"/>
                </a:cubicBezTo>
                <a:cubicBezTo>
                  <a:pt x="2136" y="747"/>
                  <a:pt x="2135" y="747"/>
                  <a:pt x="2133" y="747"/>
                </a:cubicBezTo>
                <a:cubicBezTo>
                  <a:pt x="2133" y="746"/>
                  <a:pt x="2133" y="746"/>
                  <a:pt x="2132" y="746"/>
                </a:cubicBezTo>
                <a:cubicBezTo>
                  <a:pt x="2131" y="745"/>
                  <a:pt x="2129" y="746"/>
                  <a:pt x="2129" y="745"/>
                </a:cubicBezTo>
                <a:cubicBezTo>
                  <a:pt x="2128" y="744"/>
                  <a:pt x="2129" y="743"/>
                  <a:pt x="2129" y="743"/>
                </a:cubicBezTo>
                <a:cubicBezTo>
                  <a:pt x="2129" y="742"/>
                  <a:pt x="2130" y="742"/>
                  <a:pt x="2131" y="742"/>
                </a:cubicBezTo>
                <a:cubicBezTo>
                  <a:pt x="2131" y="741"/>
                  <a:pt x="2132" y="741"/>
                  <a:pt x="2132" y="740"/>
                </a:cubicBezTo>
                <a:cubicBezTo>
                  <a:pt x="2133" y="740"/>
                  <a:pt x="2133" y="739"/>
                  <a:pt x="2134" y="739"/>
                </a:cubicBezTo>
                <a:cubicBezTo>
                  <a:pt x="2136" y="739"/>
                  <a:pt x="2135" y="737"/>
                  <a:pt x="2133" y="737"/>
                </a:cubicBezTo>
                <a:cubicBezTo>
                  <a:pt x="2133" y="737"/>
                  <a:pt x="2132" y="737"/>
                  <a:pt x="2131" y="737"/>
                </a:cubicBezTo>
                <a:cubicBezTo>
                  <a:pt x="2130" y="737"/>
                  <a:pt x="2130" y="737"/>
                  <a:pt x="2130" y="738"/>
                </a:cubicBezTo>
                <a:cubicBezTo>
                  <a:pt x="2129" y="739"/>
                  <a:pt x="2129" y="739"/>
                  <a:pt x="2128" y="738"/>
                </a:cubicBezTo>
                <a:cubicBezTo>
                  <a:pt x="2128" y="738"/>
                  <a:pt x="2128" y="738"/>
                  <a:pt x="2127" y="738"/>
                </a:cubicBezTo>
                <a:cubicBezTo>
                  <a:pt x="2127" y="738"/>
                  <a:pt x="2126" y="738"/>
                  <a:pt x="2126" y="738"/>
                </a:cubicBezTo>
                <a:cubicBezTo>
                  <a:pt x="2126" y="738"/>
                  <a:pt x="2125" y="738"/>
                  <a:pt x="2125" y="737"/>
                </a:cubicBezTo>
                <a:cubicBezTo>
                  <a:pt x="2125" y="737"/>
                  <a:pt x="2126" y="737"/>
                  <a:pt x="2126" y="737"/>
                </a:cubicBezTo>
                <a:cubicBezTo>
                  <a:pt x="2127" y="736"/>
                  <a:pt x="2127" y="736"/>
                  <a:pt x="2126" y="736"/>
                </a:cubicBezTo>
                <a:cubicBezTo>
                  <a:pt x="2125" y="735"/>
                  <a:pt x="2124" y="736"/>
                  <a:pt x="2124" y="735"/>
                </a:cubicBezTo>
                <a:cubicBezTo>
                  <a:pt x="2123" y="734"/>
                  <a:pt x="2124" y="734"/>
                  <a:pt x="2124" y="733"/>
                </a:cubicBezTo>
                <a:cubicBezTo>
                  <a:pt x="2123" y="733"/>
                  <a:pt x="2123" y="732"/>
                  <a:pt x="2123" y="732"/>
                </a:cubicBezTo>
                <a:cubicBezTo>
                  <a:pt x="2122" y="731"/>
                  <a:pt x="2122" y="730"/>
                  <a:pt x="2121" y="730"/>
                </a:cubicBezTo>
                <a:cubicBezTo>
                  <a:pt x="2120" y="730"/>
                  <a:pt x="2118" y="730"/>
                  <a:pt x="2118" y="729"/>
                </a:cubicBezTo>
                <a:cubicBezTo>
                  <a:pt x="2120" y="729"/>
                  <a:pt x="2123" y="729"/>
                  <a:pt x="2123" y="728"/>
                </a:cubicBezTo>
                <a:cubicBezTo>
                  <a:pt x="2124" y="727"/>
                  <a:pt x="2123" y="726"/>
                  <a:pt x="2124" y="725"/>
                </a:cubicBezTo>
                <a:cubicBezTo>
                  <a:pt x="2124" y="725"/>
                  <a:pt x="2125" y="724"/>
                  <a:pt x="2126" y="724"/>
                </a:cubicBezTo>
                <a:cubicBezTo>
                  <a:pt x="2126" y="724"/>
                  <a:pt x="2126" y="723"/>
                  <a:pt x="2126" y="723"/>
                </a:cubicBezTo>
                <a:cubicBezTo>
                  <a:pt x="2125" y="722"/>
                  <a:pt x="2125" y="723"/>
                  <a:pt x="2124" y="722"/>
                </a:cubicBezTo>
                <a:cubicBezTo>
                  <a:pt x="2123" y="722"/>
                  <a:pt x="2124" y="720"/>
                  <a:pt x="2122" y="721"/>
                </a:cubicBezTo>
                <a:cubicBezTo>
                  <a:pt x="2122" y="722"/>
                  <a:pt x="2121" y="723"/>
                  <a:pt x="2121" y="723"/>
                </a:cubicBezTo>
                <a:cubicBezTo>
                  <a:pt x="2120" y="723"/>
                  <a:pt x="2119" y="723"/>
                  <a:pt x="2119" y="723"/>
                </a:cubicBezTo>
                <a:cubicBezTo>
                  <a:pt x="2117" y="722"/>
                  <a:pt x="2117" y="721"/>
                  <a:pt x="2115" y="721"/>
                </a:cubicBezTo>
                <a:cubicBezTo>
                  <a:pt x="2115" y="721"/>
                  <a:pt x="2114" y="722"/>
                  <a:pt x="2113" y="722"/>
                </a:cubicBezTo>
                <a:cubicBezTo>
                  <a:pt x="2113" y="722"/>
                  <a:pt x="2113" y="720"/>
                  <a:pt x="2113" y="720"/>
                </a:cubicBezTo>
                <a:cubicBezTo>
                  <a:pt x="2113" y="719"/>
                  <a:pt x="2114" y="719"/>
                  <a:pt x="2115" y="718"/>
                </a:cubicBezTo>
                <a:cubicBezTo>
                  <a:pt x="2116" y="717"/>
                  <a:pt x="2117" y="714"/>
                  <a:pt x="2115" y="713"/>
                </a:cubicBezTo>
                <a:cubicBezTo>
                  <a:pt x="2115" y="713"/>
                  <a:pt x="2114" y="713"/>
                  <a:pt x="2114" y="713"/>
                </a:cubicBezTo>
                <a:cubicBezTo>
                  <a:pt x="2113" y="713"/>
                  <a:pt x="2113" y="711"/>
                  <a:pt x="2112" y="711"/>
                </a:cubicBezTo>
                <a:cubicBezTo>
                  <a:pt x="2111" y="710"/>
                  <a:pt x="2111" y="709"/>
                  <a:pt x="2110" y="708"/>
                </a:cubicBezTo>
                <a:cubicBezTo>
                  <a:pt x="2109" y="706"/>
                  <a:pt x="2108" y="707"/>
                  <a:pt x="2108" y="708"/>
                </a:cubicBezTo>
                <a:cubicBezTo>
                  <a:pt x="2108" y="709"/>
                  <a:pt x="2108" y="710"/>
                  <a:pt x="2108" y="711"/>
                </a:cubicBezTo>
                <a:cubicBezTo>
                  <a:pt x="2108" y="712"/>
                  <a:pt x="2109" y="713"/>
                  <a:pt x="2109" y="713"/>
                </a:cubicBezTo>
                <a:cubicBezTo>
                  <a:pt x="2109" y="714"/>
                  <a:pt x="2108" y="714"/>
                  <a:pt x="2107" y="714"/>
                </a:cubicBezTo>
                <a:cubicBezTo>
                  <a:pt x="2106" y="714"/>
                  <a:pt x="2106" y="713"/>
                  <a:pt x="2106" y="713"/>
                </a:cubicBezTo>
                <a:cubicBezTo>
                  <a:pt x="2104" y="710"/>
                  <a:pt x="2105" y="714"/>
                  <a:pt x="2104" y="715"/>
                </a:cubicBezTo>
                <a:cubicBezTo>
                  <a:pt x="2103" y="716"/>
                  <a:pt x="2103" y="715"/>
                  <a:pt x="2103" y="714"/>
                </a:cubicBezTo>
                <a:cubicBezTo>
                  <a:pt x="2102" y="713"/>
                  <a:pt x="2102" y="713"/>
                  <a:pt x="2101" y="713"/>
                </a:cubicBezTo>
                <a:cubicBezTo>
                  <a:pt x="2101" y="712"/>
                  <a:pt x="2101" y="712"/>
                  <a:pt x="2102" y="712"/>
                </a:cubicBezTo>
                <a:cubicBezTo>
                  <a:pt x="2103" y="712"/>
                  <a:pt x="2103" y="712"/>
                  <a:pt x="2103" y="711"/>
                </a:cubicBezTo>
                <a:cubicBezTo>
                  <a:pt x="2104" y="710"/>
                  <a:pt x="2103" y="709"/>
                  <a:pt x="2103" y="708"/>
                </a:cubicBezTo>
                <a:cubicBezTo>
                  <a:pt x="2102" y="707"/>
                  <a:pt x="2102" y="709"/>
                  <a:pt x="2101" y="708"/>
                </a:cubicBezTo>
                <a:cubicBezTo>
                  <a:pt x="2100" y="708"/>
                  <a:pt x="2101" y="707"/>
                  <a:pt x="2101" y="707"/>
                </a:cubicBezTo>
                <a:cubicBezTo>
                  <a:pt x="2100" y="705"/>
                  <a:pt x="2099" y="707"/>
                  <a:pt x="2098" y="707"/>
                </a:cubicBezTo>
                <a:cubicBezTo>
                  <a:pt x="2098" y="707"/>
                  <a:pt x="2096" y="706"/>
                  <a:pt x="2096" y="706"/>
                </a:cubicBezTo>
                <a:cubicBezTo>
                  <a:pt x="2096" y="705"/>
                  <a:pt x="2096" y="704"/>
                  <a:pt x="2095" y="704"/>
                </a:cubicBezTo>
                <a:cubicBezTo>
                  <a:pt x="2095" y="703"/>
                  <a:pt x="2094" y="704"/>
                  <a:pt x="2094" y="703"/>
                </a:cubicBezTo>
                <a:cubicBezTo>
                  <a:pt x="2094" y="703"/>
                  <a:pt x="2094" y="702"/>
                  <a:pt x="2093" y="702"/>
                </a:cubicBezTo>
                <a:cubicBezTo>
                  <a:pt x="2093" y="702"/>
                  <a:pt x="2093" y="703"/>
                  <a:pt x="2093" y="703"/>
                </a:cubicBezTo>
                <a:cubicBezTo>
                  <a:pt x="2093" y="706"/>
                  <a:pt x="2093" y="708"/>
                  <a:pt x="2093" y="710"/>
                </a:cubicBezTo>
                <a:cubicBezTo>
                  <a:pt x="2093" y="711"/>
                  <a:pt x="2092" y="711"/>
                  <a:pt x="2092" y="711"/>
                </a:cubicBezTo>
                <a:cubicBezTo>
                  <a:pt x="2091" y="710"/>
                  <a:pt x="2091" y="709"/>
                  <a:pt x="2091" y="709"/>
                </a:cubicBezTo>
                <a:cubicBezTo>
                  <a:pt x="2091" y="708"/>
                  <a:pt x="2091" y="708"/>
                  <a:pt x="2091" y="707"/>
                </a:cubicBezTo>
                <a:cubicBezTo>
                  <a:pt x="2090" y="706"/>
                  <a:pt x="2090" y="706"/>
                  <a:pt x="2090" y="706"/>
                </a:cubicBezTo>
                <a:cubicBezTo>
                  <a:pt x="2089" y="704"/>
                  <a:pt x="2090" y="702"/>
                  <a:pt x="2090" y="701"/>
                </a:cubicBezTo>
                <a:cubicBezTo>
                  <a:pt x="2091" y="700"/>
                  <a:pt x="2092" y="700"/>
                  <a:pt x="2091" y="699"/>
                </a:cubicBezTo>
                <a:cubicBezTo>
                  <a:pt x="2091" y="698"/>
                  <a:pt x="2090" y="699"/>
                  <a:pt x="2090" y="699"/>
                </a:cubicBezTo>
                <a:cubicBezTo>
                  <a:pt x="2089" y="700"/>
                  <a:pt x="2089" y="701"/>
                  <a:pt x="2088" y="701"/>
                </a:cubicBezTo>
                <a:cubicBezTo>
                  <a:pt x="2087" y="701"/>
                  <a:pt x="2087" y="700"/>
                  <a:pt x="2087" y="699"/>
                </a:cubicBezTo>
                <a:cubicBezTo>
                  <a:pt x="2087" y="697"/>
                  <a:pt x="2085" y="698"/>
                  <a:pt x="2084" y="697"/>
                </a:cubicBezTo>
                <a:cubicBezTo>
                  <a:pt x="2083" y="697"/>
                  <a:pt x="2084" y="696"/>
                  <a:pt x="2083" y="696"/>
                </a:cubicBezTo>
                <a:cubicBezTo>
                  <a:pt x="2083" y="695"/>
                  <a:pt x="2082" y="694"/>
                  <a:pt x="2082" y="694"/>
                </a:cubicBezTo>
                <a:cubicBezTo>
                  <a:pt x="2082" y="692"/>
                  <a:pt x="2083" y="693"/>
                  <a:pt x="2084" y="692"/>
                </a:cubicBezTo>
                <a:cubicBezTo>
                  <a:pt x="2084" y="692"/>
                  <a:pt x="2085" y="691"/>
                  <a:pt x="2084" y="690"/>
                </a:cubicBezTo>
                <a:cubicBezTo>
                  <a:pt x="2084" y="688"/>
                  <a:pt x="2083" y="689"/>
                  <a:pt x="2081" y="689"/>
                </a:cubicBezTo>
                <a:cubicBezTo>
                  <a:pt x="2080" y="689"/>
                  <a:pt x="2079" y="689"/>
                  <a:pt x="2078" y="688"/>
                </a:cubicBezTo>
                <a:cubicBezTo>
                  <a:pt x="2077" y="688"/>
                  <a:pt x="2077" y="686"/>
                  <a:pt x="2078" y="685"/>
                </a:cubicBezTo>
                <a:cubicBezTo>
                  <a:pt x="2078" y="684"/>
                  <a:pt x="2079" y="684"/>
                  <a:pt x="2079" y="683"/>
                </a:cubicBezTo>
                <a:cubicBezTo>
                  <a:pt x="2079" y="683"/>
                  <a:pt x="2078" y="682"/>
                  <a:pt x="2078" y="682"/>
                </a:cubicBezTo>
                <a:cubicBezTo>
                  <a:pt x="2076" y="681"/>
                  <a:pt x="2075" y="682"/>
                  <a:pt x="2074" y="682"/>
                </a:cubicBezTo>
                <a:cubicBezTo>
                  <a:pt x="2073" y="682"/>
                  <a:pt x="2072" y="682"/>
                  <a:pt x="2072" y="682"/>
                </a:cubicBezTo>
                <a:cubicBezTo>
                  <a:pt x="2071" y="683"/>
                  <a:pt x="2071" y="683"/>
                  <a:pt x="2070" y="684"/>
                </a:cubicBezTo>
                <a:cubicBezTo>
                  <a:pt x="2069" y="684"/>
                  <a:pt x="2067" y="684"/>
                  <a:pt x="2067" y="685"/>
                </a:cubicBezTo>
                <a:cubicBezTo>
                  <a:pt x="2067" y="686"/>
                  <a:pt x="2067" y="687"/>
                  <a:pt x="2066" y="688"/>
                </a:cubicBezTo>
                <a:cubicBezTo>
                  <a:pt x="2065" y="688"/>
                  <a:pt x="2065" y="687"/>
                  <a:pt x="2065" y="686"/>
                </a:cubicBezTo>
                <a:cubicBezTo>
                  <a:pt x="2065" y="685"/>
                  <a:pt x="2066" y="683"/>
                  <a:pt x="2067" y="682"/>
                </a:cubicBezTo>
                <a:cubicBezTo>
                  <a:pt x="2067" y="682"/>
                  <a:pt x="2069" y="682"/>
                  <a:pt x="2068" y="681"/>
                </a:cubicBezTo>
                <a:cubicBezTo>
                  <a:pt x="2068" y="680"/>
                  <a:pt x="2067" y="681"/>
                  <a:pt x="2066" y="681"/>
                </a:cubicBezTo>
                <a:cubicBezTo>
                  <a:pt x="2065" y="680"/>
                  <a:pt x="2069" y="679"/>
                  <a:pt x="2069" y="678"/>
                </a:cubicBezTo>
                <a:cubicBezTo>
                  <a:pt x="2070" y="676"/>
                  <a:pt x="2067" y="676"/>
                  <a:pt x="2067" y="677"/>
                </a:cubicBezTo>
                <a:cubicBezTo>
                  <a:pt x="2066" y="678"/>
                  <a:pt x="2066" y="679"/>
                  <a:pt x="2065" y="679"/>
                </a:cubicBezTo>
                <a:cubicBezTo>
                  <a:pt x="2064" y="678"/>
                  <a:pt x="2065" y="677"/>
                  <a:pt x="2064" y="678"/>
                </a:cubicBezTo>
                <a:cubicBezTo>
                  <a:pt x="2063" y="678"/>
                  <a:pt x="2062" y="678"/>
                  <a:pt x="2062" y="677"/>
                </a:cubicBezTo>
                <a:cubicBezTo>
                  <a:pt x="2062" y="677"/>
                  <a:pt x="2062" y="675"/>
                  <a:pt x="2062" y="675"/>
                </a:cubicBezTo>
                <a:cubicBezTo>
                  <a:pt x="2062" y="674"/>
                  <a:pt x="2064" y="675"/>
                  <a:pt x="2064" y="674"/>
                </a:cubicBezTo>
                <a:cubicBezTo>
                  <a:pt x="2064" y="673"/>
                  <a:pt x="2061" y="672"/>
                  <a:pt x="2061" y="673"/>
                </a:cubicBezTo>
                <a:cubicBezTo>
                  <a:pt x="2061" y="673"/>
                  <a:pt x="2060" y="674"/>
                  <a:pt x="2060" y="674"/>
                </a:cubicBezTo>
                <a:cubicBezTo>
                  <a:pt x="2059" y="675"/>
                  <a:pt x="2059" y="674"/>
                  <a:pt x="2059" y="673"/>
                </a:cubicBezTo>
                <a:cubicBezTo>
                  <a:pt x="2059" y="673"/>
                  <a:pt x="2058" y="672"/>
                  <a:pt x="2058" y="671"/>
                </a:cubicBezTo>
                <a:cubicBezTo>
                  <a:pt x="2058" y="671"/>
                  <a:pt x="2057" y="668"/>
                  <a:pt x="2057" y="668"/>
                </a:cubicBezTo>
                <a:cubicBezTo>
                  <a:pt x="2059" y="667"/>
                  <a:pt x="2059" y="670"/>
                  <a:pt x="2059" y="671"/>
                </a:cubicBezTo>
                <a:cubicBezTo>
                  <a:pt x="2059" y="671"/>
                  <a:pt x="2060" y="671"/>
                  <a:pt x="2061" y="671"/>
                </a:cubicBezTo>
                <a:cubicBezTo>
                  <a:pt x="2061" y="671"/>
                  <a:pt x="2062" y="672"/>
                  <a:pt x="2062" y="672"/>
                </a:cubicBezTo>
                <a:cubicBezTo>
                  <a:pt x="2064" y="672"/>
                  <a:pt x="2063" y="669"/>
                  <a:pt x="2064" y="668"/>
                </a:cubicBezTo>
                <a:cubicBezTo>
                  <a:pt x="2064" y="667"/>
                  <a:pt x="2064" y="666"/>
                  <a:pt x="2065" y="667"/>
                </a:cubicBezTo>
                <a:cubicBezTo>
                  <a:pt x="2065" y="668"/>
                  <a:pt x="2065" y="669"/>
                  <a:pt x="2065" y="670"/>
                </a:cubicBezTo>
                <a:cubicBezTo>
                  <a:pt x="2065" y="670"/>
                  <a:pt x="2065" y="671"/>
                  <a:pt x="2065" y="672"/>
                </a:cubicBezTo>
                <a:cubicBezTo>
                  <a:pt x="2066" y="672"/>
                  <a:pt x="2066" y="673"/>
                  <a:pt x="2066" y="674"/>
                </a:cubicBezTo>
                <a:cubicBezTo>
                  <a:pt x="2067" y="675"/>
                  <a:pt x="2069" y="675"/>
                  <a:pt x="2070" y="675"/>
                </a:cubicBezTo>
                <a:cubicBezTo>
                  <a:pt x="2072" y="675"/>
                  <a:pt x="2073" y="675"/>
                  <a:pt x="2075" y="675"/>
                </a:cubicBezTo>
                <a:cubicBezTo>
                  <a:pt x="2076" y="675"/>
                  <a:pt x="2077" y="674"/>
                  <a:pt x="2078" y="674"/>
                </a:cubicBezTo>
                <a:cubicBezTo>
                  <a:pt x="2079" y="673"/>
                  <a:pt x="2080" y="674"/>
                  <a:pt x="2081" y="674"/>
                </a:cubicBezTo>
                <a:cubicBezTo>
                  <a:pt x="2081" y="674"/>
                  <a:pt x="2082" y="674"/>
                  <a:pt x="2082" y="674"/>
                </a:cubicBezTo>
                <a:cubicBezTo>
                  <a:pt x="2082" y="673"/>
                  <a:pt x="2081" y="673"/>
                  <a:pt x="2081" y="672"/>
                </a:cubicBezTo>
                <a:cubicBezTo>
                  <a:pt x="2080" y="671"/>
                  <a:pt x="2081" y="670"/>
                  <a:pt x="2081" y="668"/>
                </a:cubicBezTo>
                <a:cubicBezTo>
                  <a:pt x="2080" y="667"/>
                  <a:pt x="2079" y="667"/>
                  <a:pt x="2077" y="666"/>
                </a:cubicBezTo>
                <a:cubicBezTo>
                  <a:pt x="2077" y="666"/>
                  <a:pt x="2077" y="665"/>
                  <a:pt x="2076" y="664"/>
                </a:cubicBezTo>
                <a:cubicBezTo>
                  <a:pt x="2075" y="663"/>
                  <a:pt x="2073" y="663"/>
                  <a:pt x="2072" y="662"/>
                </a:cubicBezTo>
                <a:cubicBezTo>
                  <a:pt x="2072" y="661"/>
                  <a:pt x="2072" y="660"/>
                  <a:pt x="2072" y="659"/>
                </a:cubicBezTo>
                <a:cubicBezTo>
                  <a:pt x="2071" y="659"/>
                  <a:pt x="2071" y="658"/>
                  <a:pt x="2070" y="658"/>
                </a:cubicBezTo>
                <a:cubicBezTo>
                  <a:pt x="2069" y="657"/>
                  <a:pt x="2068" y="657"/>
                  <a:pt x="2069" y="656"/>
                </a:cubicBezTo>
                <a:cubicBezTo>
                  <a:pt x="2069" y="655"/>
                  <a:pt x="2070" y="656"/>
                  <a:pt x="2070" y="656"/>
                </a:cubicBezTo>
                <a:cubicBezTo>
                  <a:pt x="2072" y="657"/>
                  <a:pt x="2073" y="657"/>
                  <a:pt x="2074" y="658"/>
                </a:cubicBezTo>
                <a:cubicBezTo>
                  <a:pt x="2075" y="659"/>
                  <a:pt x="2075" y="659"/>
                  <a:pt x="2076" y="660"/>
                </a:cubicBezTo>
                <a:cubicBezTo>
                  <a:pt x="2077" y="660"/>
                  <a:pt x="2077" y="660"/>
                  <a:pt x="2078" y="660"/>
                </a:cubicBezTo>
                <a:cubicBezTo>
                  <a:pt x="2078" y="661"/>
                  <a:pt x="2079" y="662"/>
                  <a:pt x="2080" y="662"/>
                </a:cubicBezTo>
                <a:cubicBezTo>
                  <a:pt x="2080" y="661"/>
                  <a:pt x="2080" y="660"/>
                  <a:pt x="2080" y="660"/>
                </a:cubicBezTo>
                <a:cubicBezTo>
                  <a:pt x="2080" y="659"/>
                  <a:pt x="2080" y="658"/>
                  <a:pt x="2079" y="658"/>
                </a:cubicBezTo>
                <a:cubicBezTo>
                  <a:pt x="2078" y="658"/>
                  <a:pt x="2078" y="657"/>
                  <a:pt x="2078" y="656"/>
                </a:cubicBezTo>
                <a:cubicBezTo>
                  <a:pt x="2079" y="656"/>
                  <a:pt x="2080" y="656"/>
                  <a:pt x="2080" y="656"/>
                </a:cubicBezTo>
                <a:cubicBezTo>
                  <a:pt x="2081" y="656"/>
                  <a:pt x="2082" y="656"/>
                  <a:pt x="2083" y="656"/>
                </a:cubicBezTo>
                <a:cubicBezTo>
                  <a:pt x="2083" y="655"/>
                  <a:pt x="2081" y="654"/>
                  <a:pt x="2081" y="654"/>
                </a:cubicBezTo>
                <a:cubicBezTo>
                  <a:pt x="2080" y="653"/>
                  <a:pt x="2080" y="652"/>
                  <a:pt x="2079" y="652"/>
                </a:cubicBezTo>
                <a:cubicBezTo>
                  <a:pt x="2078" y="651"/>
                  <a:pt x="2073" y="653"/>
                  <a:pt x="2072" y="651"/>
                </a:cubicBezTo>
                <a:cubicBezTo>
                  <a:pt x="2072" y="649"/>
                  <a:pt x="2075" y="650"/>
                  <a:pt x="2076" y="650"/>
                </a:cubicBezTo>
                <a:cubicBezTo>
                  <a:pt x="2077" y="650"/>
                  <a:pt x="2078" y="650"/>
                  <a:pt x="2079" y="650"/>
                </a:cubicBezTo>
                <a:cubicBezTo>
                  <a:pt x="2081" y="651"/>
                  <a:pt x="2082" y="651"/>
                  <a:pt x="2083" y="651"/>
                </a:cubicBezTo>
                <a:cubicBezTo>
                  <a:pt x="2084" y="652"/>
                  <a:pt x="2085" y="651"/>
                  <a:pt x="2086" y="651"/>
                </a:cubicBezTo>
                <a:cubicBezTo>
                  <a:pt x="2087" y="651"/>
                  <a:pt x="2088" y="652"/>
                  <a:pt x="2088" y="651"/>
                </a:cubicBezTo>
                <a:cubicBezTo>
                  <a:pt x="2088" y="650"/>
                  <a:pt x="2087" y="650"/>
                  <a:pt x="2087" y="650"/>
                </a:cubicBezTo>
                <a:cubicBezTo>
                  <a:pt x="2088" y="649"/>
                  <a:pt x="2090" y="650"/>
                  <a:pt x="2091" y="651"/>
                </a:cubicBezTo>
                <a:cubicBezTo>
                  <a:pt x="2091" y="652"/>
                  <a:pt x="2089" y="652"/>
                  <a:pt x="2089" y="654"/>
                </a:cubicBezTo>
                <a:cubicBezTo>
                  <a:pt x="2089" y="654"/>
                  <a:pt x="2090" y="654"/>
                  <a:pt x="2090" y="655"/>
                </a:cubicBezTo>
                <a:cubicBezTo>
                  <a:pt x="2090" y="656"/>
                  <a:pt x="2090" y="656"/>
                  <a:pt x="2090" y="656"/>
                </a:cubicBezTo>
                <a:cubicBezTo>
                  <a:pt x="2090" y="659"/>
                  <a:pt x="2095" y="656"/>
                  <a:pt x="2096" y="658"/>
                </a:cubicBezTo>
                <a:cubicBezTo>
                  <a:pt x="2096" y="659"/>
                  <a:pt x="2096" y="660"/>
                  <a:pt x="2096" y="660"/>
                </a:cubicBezTo>
                <a:cubicBezTo>
                  <a:pt x="2097" y="661"/>
                  <a:pt x="2098" y="662"/>
                  <a:pt x="2099" y="662"/>
                </a:cubicBezTo>
                <a:cubicBezTo>
                  <a:pt x="2099" y="662"/>
                  <a:pt x="2102" y="661"/>
                  <a:pt x="2102" y="663"/>
                </a:cubicBezTo>
                <a:cubicBezTo>
                  <a:pt x="2102" y="663"/>
                  <a:pt x="2101" y="663"/>
                  <a:pt x="2101" y="664"/>
                </a:cubicBezTo>
                <a:cubicBezTo>
                  <a:pt x="2101" y="665"/>
                  <a:pt x="2102" y="664"/>
                  <a:pt x="2103" y="664"/>
                </a:cubicBezTo>
                <a:cubicBezTo>
                  <a:pt x="2103" y="665"/>
                  <a:pt x="2104" y="665"/>
                  <a:pt x="2104" y="665"/>
                </a:cubicBezTo>
                <a:cubicBezTo>
                  <a:pt x="2105" y="666"/>
                  <a:pt x="2105" y="666"/>
                  <a:pt x="2105" y="666"/>
                </a:cubicBezTo>
                <a:cubicBezTo>
                  <a:pt x="2107" y="666"/>
                  <a:pt x="2109" y="667"/>
                  <a:pt x="2110" y="666"/>
                </a:cubicBezTo>
                <a:cubicBezTo>
                  <a:pt x="2111" y="665"/>
                  <a:pt x="2111" y="664"/>
                  <a:pt x="2112" y="665"/>
                </a:cubicBezTo>
                <a:cubicBezTo>
                  <a:pt x="2112" y="665"/>
                  <a:pt x="2112" y="666"/>
                  <a:pt x="2111" y="667"/>
                </a:cubicBezTo>
                <a:cubicBezTo>
                  <a:pt x="2111" y="668"/>
                  <a:pt x="2110" y="668"/>
                  <a:pt x="2109" y="669"/>
                </a:cubicBezTo>
                <a:cubicBezTo>
                  <a:pt x="2109" y="669"/>
                  <a:pt x="2108" y="671"/>
                  <a:pt x="2108" y="672"/>
                </a:cubicBezTo>
                <a:cubicBezTo>
                  <a:pt x="2109" y="672"/>
                  <a:pt x="2109" y="671"/>
                  <a:pt x="2110" y="671"/>
                </a:cubicBezTo>
                <a:cubicBezTo>
                  <a:pt x="2110" y="671"/>
                  <a:pt x="2111" y="670"/>
                  <a:pt x="2111" y="670"/>
                </a:cubicBezTo>
                <a:cubicBezTo>
                  <a:pt x="2112" y="670"/>
                  <a:pt x="2113" y="669"/>
                  <a:pt x="2115" y="669"/>
                </a:cubicBezTo>
                <a:cubicBezTo>
                  <a:pt x="2115" y="669"/>
                  <a:pt x="2116" y="669"/>
                  <a:pt x="2117" y="669"/>
                </a:cubicBezTo>
                <a:cubicBezTo>
                  <a:pt x="2117" y="668"/>
                  <a:pt x="2118" y="668"/>
                  <a:pt x="2118" y="668"/>
                </a:cubicBezTo>
                <a:cubicBezTo>
                  <a:pt x="2121" y="667"/>
                  <a:pt x="2123" y="666"/>
                  <a:pt x="2125" y="666"/>
                </a:cubicBezTo>
                <a:cubicBezTo>
                  <a:pt x="2127" y="666"/>
                  <a:pt x="2129" y="666"/>
                  <a:pt x="2130" y="665"/>
                </a:cubicBezTo>
                <a:cubicBezTo>
                  <a:pt x="2131" y="665"/>
                  <a:pt x="2131" y="664"/>
                  <a:pt x="2132" y="663"/>
                </a:cubicBezTo>
                <a:cubicBezTo>
                  <a:pt x="2132" y="663"/>
                  <a:pt x="2133" y="661"/>
                  <a:pt x="2133" y="662"/>
                </a:cubicBezTo>
                <a:cubicBezTo>
                  <a:pt x="2134" y="663"/>
                  <a:pt x="2133" y="663"/>
                  <a:pt x="2132" y="664"/>
                </a:cubicBezTo>
                <a:cubicBezTo>
                  <a:pt x="2132" y="665"/>
                  <a:pt x="2132" y="665"/>
                  <a:pt x="2132" y="666"/>
                </a:cubicBezTo>
                <a:cubicBezTo>
                  <a:pt x="2132" y="668"/>
                  <a:pt x="2130" y="668"/>
                  <a:pt x="2131" y="670"/>
                </a:cubicBezTo>
                <a:cubicBezTo>
                  <a:pt x="2131" y="670"/>
                  <a:pt x="2132" y="671"/>
                  <a:pt x="2132" y="672"/>
                </a:cubicBezTo>
                <a:cubicBezTo>
                  <a:pt x="2131" y="672"/>
                  <a:pt x="2130" y="672"/>
                  <a:pt x="2129" y="672"/>
                </a:cubicBezTo>
                <a:cubicBezTo>
                  <a:pt x="2128" y="672"/>
                  <a:pt x="2126" y="672"/>
                  <a:pt x="2125" y="672"/>
                </a:cubicBezTo>
                <a:cubicBezTo>
                  <a:pt x="2124" y="672"/>
                  <a:pt x="2124" y="673"/>
                  <a:pt x="2123" y="673"/>
                </a:cubicBezTo>
                <a:cubicBezTo>
                  <a:pt x="2122" y="673"/>
                  <a:pt x="2122" y="673"/>
                  <a:pt x="2121" y="673"/>
                </a:cubicBezTo>
                <a:cubicBezTo>
                  <a:pt x="2119" y="674"/>
                  <a:pt x="2119" y="675"/>
                  <a:pt x="2118" y="676"/>
                </a:cubicBezTo>
                <a:cubicBezTo>
                  <a:pt x="2118" y="677"/>
                  <a:pt x="2116" y="677"/>
                  <a:pt x="2117" y="679"/>
                </a:cubicBezTo>
                <a:cubicBezTo>
                  <a:pt x="2117" y="679"/>
                  <a:pt x="2118" y="679"/>
                  <a:pt x="2118" y="680"/>
                </a:cubicBezTo>
                <a:cubicBezTo>
                  <a:pt x="2119" y="681"/>
                  <a:pt x="2118" y="681"/>
                  <a:pt x="2118" y="682"/>
                </a:cubicBezTo>
                <a:cubicBezTo>
                  <a:pt x="2119" y="683"/>
                  <a:pt x="2121" y="681"/>
                  <a:pt x="2122" y="681"/>
                </a:cubicBezTo>
                <a:cubicBezTo>
                  <a:pt x="2123" y="681"/>
                  <a:pt x="2124" y="681"/>
                  <a:pt x="2124" y="682"/>
                </a:cubicBezTo>
                <a:cubicBezTo>
                  <a:pt x="2124" y="683"/>
                  <a:pt x="2123" y="683"/>
                  <a:pt x="2123" y="683"/>
                </a:cubicBezTo>
                <a:cubicBezTo>
                  <a:pt x="2123" y="683"/>
                  <a:pt x="2123" y="684"/>
                  <a:pt x="2123" y="684"/>
                </a:cubicBezTo>
                <a:cubicBezTo>
                  <a:pt x="2122" y="685"/>
                  <a:pt x="2122" y="684"/>
                  <a:pt x="2121" y="684"/>
                </a:cubicBezTo>
                <a:cubicBezTo>
                  <a:pt x="2121" y="684"/>
                  <a:pt x="2120" y="685"/>
                  <a:pt x="2120" y="685"/>
                </a:cubicBezTo>
                <a:cubicBezTo>
                  <a:pt x="2120" y="686"/>
                  <a:pt x="2121" y="687"/>
                  <a:pt x="2122" y="686"/>
                </a:cubicBezTo>
                <a:cubicBezTo>
                  <a:pt x="2123" y="686"/>
                  <a:pt x="2124" y="686"/>
                  <a:pt x="2125" y="686"/>
                </a:cubicBezTo>
                <a:cubicBezTo>
                  <a:pt x="2126" y="686"/>
                  <a:pt x="2126" y="687"/>
                  <a:pt x="2127" y="687"/>
                </a:cubicBezTo>
                <a:cubicBezTo>
                  <a:pt x="2128" y="687"/>
                  <a:pt x="2129" y="687"/>
                  <a:pt x="2128" y="687"/>
                </a:cubicBezTo>
                <a:cubicBezTo>
                  <a:pt x="2127" y="688"/>
                  <a:pt x="2127" y="688"/>
                  <a:pt x="2126" y="688"/>
                </a:cubicBezTo>
                <a:cubicBezTo>
                  <a:pt x="2125" y="688"/>
                  <a:pt x="2124" y="687"/>
                  <a:pt x="2124" y="689"/>
                </a:cubicBezTo>
                <a:cubicBezTo>
                  <a:pt x="2124" y="689"/>
                  <a:pt x="2125" y="689"/>
                  <a:pt x="2125" y="690"/>
                </a:cubicBezTo>
                <a:cubicBezTo>
                  <a:pt x="2125" y="691"/>
                  <a:pt x="2125" y="692"/>
                  <a:pt x="2126" y="692"/>
                </a:cubicBezTo>
                <a:cubicBezTo>
                  <a:pt x="2127" y="692"/>
                  <a:pt x="2128" y="691"/>
                  <a:pt x="2128" y="692"/>
                </a:cubicBezTo>
                <a:cubicBezTo>
                  <a:pt x="2130" y="692"/>
                  <a:pt x="2129" y="694"/>
                  <a:pt x="2131" y="693"/>
                </a:cubicBezTo>
                <a:cubicBezTo>
                  <a:pt x="2131" y="692"/>
                  <a:pt x="2132" y="692"/>
                  <a:pt x="2132" y="692"/>
                </a:cubicBezTo>
                <a:cubicBezTo>
                  <a:pt x="2133" y="691"/>
                  <a:pt x="2134" y="691"/>
                  <a:pt x="2134" y="691"/>
                </a:cubicBezTo>
                <a:cubicBezTo>
                  <a:pt x="2135" y="691"/>
                  <a:pt x="2136" y="691"/>
                  <a:pt x="2137" y="689"/>
                </a:cubicBezTo>
                <a:cubicBezTo>
                  <a:pt x="2137" y="691"/>
                  <a:pt x="2136" y="691"/>
                  <a:pt x="2135" y="692"/>
                </a:cubicBezTo>
                <a:cubicBezTo>
                  <a:pt x="2134" y="692"/>
                  <a:pt x="2133" y="692"/>
                  <a:pt x="2133" y="692"/>
                </a:cubicBezTo>
                <a:cubicBezTo>
                  <a:pt x="2132" y="693"/>
                  <a:pt x="2133" y="693"/>
                  <a:pt x="2132" y="694"/>
                </a:cubicBezTo>
                <a:cubicBezTo>
                  <a:pt x="2132" y="694"/>
                  <a:pt x="2131" y="694"/>
                  <a:pt x="2130" y="695"/>
                </a:cubicBezTo>
                <a:cubicBezTo>
                  <a:pt x="2129" y="696"/>
                  <a:pt x="2131" y="696"/>
                  <a:pt x="2132" y="696"/>
                </a:cubicBezTo>
                <a:cubicBezTo>
                  <a:pt x="2133" y="697"/>
                  <a:pt x="2133" y="697"/>
                  <a:pt x="2133" y="698"/>
                </a:cubicBezTo>
                <a:cubicBezTo>
                  <a:pt x="2133" y="700"/>
                  <a:pt x="2134" y="699"/>
                  <a:pt x="2135" y="700"/>
                </a:cubicBezTo>
                <a:cubicBezTo>
                  <a:pt x="2135" y="700"/>
                  <a:pt x="2135" y="702"/>
                  <a:pt x="2136" y="702"/>
                </a:cubicBezTo>
                <a:cubicBezTo>
                  <a:pt x="2137" y="702"/>
                  <a:pt x="2137" y="701"/>
                  <a:pt x="2137" y="700"/>
                </a:cubicBezTo>
                <a:cubicBezTo>
                  <a:pt x="2137" y="699"/>
                  <a:pt x="2138" y="699"/>
                  <a:pt x="2138" y="698"/>
                </a:cubicBezTo>
                <a:cubicBezTo>
                  <a:pt x="2138" y="696"/>
                  <a:pt x="2139" y="696"/>
                  <a:pt x="2139" y="694"/>
                </a:cubicBezTo>
                <a:cubicBezTo>
                  <a:pt x="2139" y="693"/>
                  <a:pt x="2140" y="692"/>
                  <a:pt x="2141" y="692"/>
                </a:cubicBezTo>
                <a:cubicBezTo>
                  <a:pt x="2142" y="692"/>
                  <a:pt x="2141" y="693"/>
                  <a:pt x="2141" y="694"/>
                </a:cubicBezTo>
                <a:cubicBezTo>
                  <a:pt x="2141" y="694"/>
                  <a:pt x="2140" y="695"/>
                  <a:pt x="2140" y="695"/>
                </a:cubicBezTo>
                <a:cubicBezTo>
                  <a:pt x="2140" y="696"/>
                  <a:pt x="2140" y="696"/>
                  <a:pt x="2140" y="697"/>
                </a:cubicBezTo>
                <a:cubicBezTo>
                  <a:pt x="2141" y="698"/>
                  <a:pt x="2140" y="699"/>
                  <a:pt x="2141" y="699"/>
                </a:cubicBezTo>
                <a:cubicBezTo>
                  <a:pt x="2141" y="700"/>
                  <a:pt x="2142" y="700"/>
                  <a:pt x="2142" y="699"/>
                </a:cubicBezTo>
                <a:cubicBezTo>
                  <a:pt x="2143" y="699"/>
                  <a:pt x="2144" y="698"/>
                  <a:pt x="2144" y="699"/>
                </a:cubicBezTo>
                <a:cubicBezTo>
                  <a:pt x="2144" y="700"/>
                  <a:pt x="2143" y="700"/>
                  <a:pt x="2142" y="701"/>
                </a:cubicBezTo>
                <a:cubicBezTo>
                  <a:pt x="2141" y="702"/>
                  <a:pt x="2142" y="702"/>
                  <a:pt x="2143" y="702"/>
                </a:cubicBezTo>
                <a:cubicBezTo>
                  <a:pt x="2144" y="702"/>
                  <a:pt x="2144" y="703"/>
                  <a:pt x="2145" y="703"/>
                </a:cubicBezTo>
                <a:cubicBezTo>
                  <a:pt x="2147" y="703"/>
                  <a:pt x="2148" y="701"/>
                  <a:pt x="2149" y="702"/>
                </a:cubicBezTo>
                <a:cubicBezTo>
                  <a:pt x="2150" y="702"/>
                  <a:pt x="2150" y="703"/>
                  <a:pt x="2150" y="703"/>
                </a:cubicBezTo>
                <a:cubicBezTo>
                  <a:pt x="2150" y="703"/>
                  <a:pt x="2151" y="704"/>
                  <a:pt x="2151" y="704"/>
                </a:cubicBezTo>
                <a:cubicBezTo>
                  <a:pt x="2152" y="705"/>
                  <a:pt x="2151" y="705"/>
                  <a:pt x="2153" y="705"/>
                </a:cubicBezTo>
                <a:cubicBezTo>
                  <a:pt x="2154" y="705"/>
                  <a:pt x="2155" y="705"/>
                  <a:pt x="2155" y="706"/>
                </a:cubicBezTo>
                <a:cubicBezTo>
                  <a:pt x="2156" y="707"/>
                  <a:pt x="2155" y="707"/>
                  <a:pt x="2155" y="708"/>
                </a:cubicBezTo>
                <a:cubicBezTo>
                  <a:pt x="2155" y="708"/>
                  <a:pt x="2156" y="709"/>
                  <a:pt x="2157" y="708"/>
                </a:cubicBezTo>
                <a:cubicBezTo>
                  <a:pt x="2158" y="708"/>
                  <a:pt x="2158" y="707"/>
                  <a:pt x="2158" y="706"/>
                </a:cubicBezTo>
                <a:cubicBezTo>
                  <a:pt x="2158" y="705"/>
                  <a:pt x="2159" y="704"/>
                  <a:pt x="2159" y="702"/>
                </a:cubicBezTo>
                <a:cubicBezTo>
                  <a:pt x="2160" y="701"/>
                  <a:pt x="2159" y="701"/>
                  <a:pt x="2159" y="700"/>
                </a:cubicBezTo>
                <a:cubicBezTo>
                  <a:pt x="2159" y="698"/>
                  <a:pt x="2162" y="699"/>
                  <a:pt x="2162" y="698"/>
                </a:cubicBezTo>
                <a:cubicBezTo>
                  <a:pt x="2162" y="697"/>
                  <a:pt x="2160" y="697"/>
                  <a:pt x="2160" y="696"/>
                </a:cubicBezTo>
                <a:cubicBezTo>
                  <a:pt x="2160" y="695"/>
                  <a:pt x="2160" y="695"/>
                  <a:pt x="2160" y="694"/>
                </a:cubicBezTo>
                <a:cubicBezTo>
                  <a:pt x="2160" y="694"/>
                  <a:pt x="2160" y="693"/>
                  <a:pt x="2160" y="693"/>
                </a:cubicBezTo>
                <a:cubicBezTo>
                  <a:pt x="2159" y="692"/>
                  <a:pt x="2160" y="691"/>
                  <a:pt x="2159" y="690"/>
                </a:cubicBezTo>
                <a:cubicBezTo>
                  <a:pt x="2158" y="690"/>
                  <a:pt x="2156" y="689"/>
                  <a:pt x="2157" y="688"/>
                </a:cubicBezTo>
                <a:cubicBezTo>
                  <a:pt x="2158" y="688"/>
                  <a:pt x="2161" y="691"/>
                  <a:pt x="2162" y="690"/>
                </a:cubicBezTo>
                <a:cubicBezTo>
                  <a:pt x="2161" y="689"/>
                  <a:pt x="2161" y="689"/>
                  <a:pt x="2160" y="688"/>
                </a:cubicBezTo>
                <a:cubicBezTo>
                  <a:pt x="2159" y="688"/>
                  <a:pt x="2159" y="688"/>
                  <a:pt x="2158" y="687"/>
                </a:cubicBezTo>
                <a:cubicBezTo>
                  <a:pt x="2158" y="687"/>
                  <a:pt x="2157" y="686"/>
                  <a:pt x="2157" y="686"/>
                </a:cubicBezTo>
                <a:cubicBezTo>
                  <a:pt x="2156" y="685"/>
                  <a:pt x="2156" y="685"/>
                  <a:pt x="2157" y="685"/>
                </a:cubicBezTo>
                <a:cubicBezTo>
                  <a:pt x="2158" y="685"/>
                  <a:pt x="2159" y="687"/>
                  <a:pt x="2160" y="687"/>
                </a:cubicBezTo>
                <a:cubicBezTo>
                  <a:pt x="2161" y="687"/>
                  <a:pt x="2161" y="687"/>
                  <a:pt x="2161" y="686"/>
                </a:cubicBezTo>
                <a:cubicBezTo>
                  <a:pt x="2161" y="685"/>
                  <a:pt x="2161" y="684"/>
                  <a:pt x="2160" y="684"/>
                </a:cubicBezTo>
                <a:cubicBezTo>
                  <a:pt x="2160" y="683"/>
                  <a:pt x="2157" y="683"/>
                  <a:pt x="2157" y="682"/>
                </a:cubicBezTo>
                <a:cubicBezTo>
                  <a:pt x="2158" y="681"/>
                  <a:pt x="2159" y="681"/>
                  <a:pt x="2160" y="682"/>
                </a:cubicBezTo>
                <a:cubicBezTo>
                  <a:pt x="2161" y="682"/>
                  <a:pt x="2162" y="683"/>
                  <a:pt x="2162" y="682"/>
                </a:cubicBezTo>
                <a:cubicBezTo>
                  <a:pt x="2162" y="682"/>
                  <a:pt x="2161" y="681"/>
                  <a:pt x="2161" y="681"/>
                </a:cubicBezTo>
                <a:cubicBezTo>
                  <a:pt x="2160" y="680"/>
                  <a:pt x="2161" y="678"/>
                  <a:pt x="2160" y="677"/>
                </a:cubicBezTo>
                <a:cubicBezTo>
                  <a:pt x="2159" y="676"/>
                  <a:pt x="2158" y="676"/>
                  <a:pt x="2159" y="675"/>
                </a:cubicBezTo>
                <a:cubicBezTo>
                  <a:pt x="2161" y="675"/>
                  <a:pt x="2161" y="679"/>
                  <a:pt x="2162" y="680"/>
                </a:cubicBezTo>
                <a:cubicBezTo>
                  <a:pt x="2162" y="680"/>
                  <a:pt x="2163" y="680"/>
                  <a:pt x="2163" y="681"/>
                </a:cubicBezTo>
                <a:cubicBezTo>
                  <a:pt x="2163" y="681"/>
                  <a:pt x="2163" y="681"/>
                  <a:pt x="2163" y="682"/>
                </a:cubicBezTo>
                <a:cubicBezTo>
                  <a:pt x="2164" y="683"/>
                  <a:pt x="2165" y="683"/>
                  <a:pt x="2165" y="683"/>
                </a:cubicBezTo>
                <a:cubicBezTo>
                  <a:pt x="2166" y="684"/>
                  <a:pt x="2167" y="683"/>
                  <a:pt x="2168" y="683"/>
                </a:cubicBezTo>
                <a:cubicBezTo>
                  <a:pt x="2169" y="684"/>
                  <a:pt x="2169" y="684"/>
                  <a:pt x="2169" y="685"/>
                </a:cubicBezTo>
                <a:cubicBezTo>
                  <a:pt x="2170" y="685"/>
                  <a:pt x="2170" y="684"/>
                  <a:pt x="2170" y="684"/>
                </a:cubicBezTo>
                <a:cubicBezTo>
                  <a:pt x="2170" y="683"/>
                  <a:pt x="2170" y="682"/>
                  <a:pt x="2170" y="681"/>
                </a:cubicBezTo>
                <a:cubicBezTo>
                  <a:pt x="2171" y="681"/>
                  <a:pt x="2171" y="682"/>
                  <a:pt x="2172" y="683"/>
                </a:cubicBezTo>
                <a:cubicBezTo>
                  <a:pt x="2172" y="684"/>
                  <a:pt x="2172" y="684"/>
                  <a:pt x="2173" y="684"/>
                </a:cubicBezTo>
                <a:cubicBezTo>
                  <a:pt x="2173" y="684"/>
                  <a:pt x="2174" y="685"/>
                  <a:pt x="2174" y="685"/>
                </a:cubicBezTo>
                <a:cubicBezTo>
                  <a:pt x="2176" y="687"/>
                  <a:pt x="2176" y="684"/>
                  <a:pt x="2176" y="683"/>
                </a:cubicBezTo>
                <a:cubicBezTo>
                  <a:pt x="2176" y="681"/>
                  <a:pt x="2174" y="681"/>
                  <a:pt x="2173" y="680"/>
                </a:cubicBezTo>
                <a:cubicBezTo>
                  <a:pt x="2174" y="680"/>
                  <a:pt x="2176" y="680"/>
                  <a:pt x="2176" y="680"/>
                </a:cubicBezTo>
                <a:cubicBezTo>
                  <a:pt x="2177" y="680"/>
                  <a:pt x="2179" y="682"/>
                  <a:pt x="2178" y="680"/>
                </a:cubicBezTo>
                <a:cubicBezTo>
                  <a:pt x="2178" y="680"/>
                  <a:pt x="2178" y="679"/>
                  <a:pt x="2177" y="679"/>
                </a:cubicBezTo>
                <a:cubicBezTo>
                  <a:pt x="2177" y="679"/>
                  <a:pt x="2176" y="678"/>
                  <a:pt x="2176" y="678"/>
                </a:cubicBezTo>
                <a:cubicBezTo>
                  <a:pt x="2175" y="678"/>
                  <a:pt x="2175" y="677"/>
                  <a:pt x="2175" y="676"/>
                </a:cubicBezTo>
                <a:cubicBezTo>
                  <a:pt x="2175" y="676"/>
                  <a:pt x="2174" y="676"/>
                  <a:pt x="2174" y="676"/>
                </a:cubicBezTo>
                <a:cubicBezTo>
                  <a:pt x="2175" y="676"/>
                  <a:pt x="2175" y="677"/>
                  <a:pt x="2177" y="677"/>
                </a:cubicBezTo>
                <a:cubicBezTo>
                  <a:pt x="2178" y="677"/>
                  <a:pt x="2180" y="677"/>
                  <a:pt x="2181" y="677"/>
                </a:cubicBezTo>
                <a:cubicBezTo>
                  <a:pt x="2182" y="678"/>
                  <a:pt x="2182" y="678"/>
                  <a:pt x="2183" y="678"/>
                </a:cubicBezTo>
                <a:cubicBezTo>
                  <a:pt x="2184" y="678"/>
                  <a:pt x="2183" y="677"/>
                  <a:pt x="2183" y="676"/>
                </a:cubicBezTo>
                <a:cubicBezTo>
                  <a:pt x="2183" y="675"/>
                  <a:pt x="2181" y="675"/>
                  <a:pt x="2180" y="674"/>
                </a:cubicBezTo>
                <a:cubicBezTo>
                  <a:pt x="2180" y="672"/>
                  <a:pt x="2179" y="671"/>
                  <a:pt x="2178" y="671"/>
                </a:cubicBezTo>
                <a:cubicBezTo>
                  <a:pt x="2177" y="671"/>
                  <a:pt x="2175" y="671"/>
                  <a:pt x="2175" y="669"/>
                </a:cubicBezTo>
                <a:cubicBezTo>
                  <a:pt x="2175" y="669"/>
                  <a:pt x="2175" y="669"/>
                  <a:pt x="2175" y="669"/>
                </a:cubicBezTo>
                <a:cubicBezTo>
                  <a:pt x="2176" y="670"/>
                  <a:pt x="2176" y="670"/>
                  <a:pt x="2177" y="670"/>
                </a:cubicBezTo>
                <a:cubicBezTo>
                  <a:pt x="2178" y="670"/>
                  <a:pt x="2179" y="670"/>
                  <a:pt x="2179" y="670"/>
                </a:cubicBezTo>
                <a:cubicBezTo>
                  <a:pt x="2181" y="670"/>
                  <a:pt x="2181" y="672"/>
                  <a:pt x="2183" y="672"/>
                </a:cubicBezTo>
                <a:cubicBezTo>
                  <a:pt x="2185" y="672"/>
                  <a:pt x="2186" y="670"/>
                  <a:pt x="2187" y="670"/>
                </a:cubicBezTo>
                <a:cubicBezTo>
                  <a:pt x="2188" y="670"/>
                  <a:pt x="2189" y="671"/>
                  <a:pt x="2189" y="671"/>
                </a:cubicBezTo>
                <a:cubicBezTo>
                  <a:pt x="2190" y="670"/>
                  <a:pt x="2189" y="670"/>
                  <a:pt x="2189" y="669"/>
                </a:cubicBezTo>
                <a:cubicBezTo>
                  <a:pt x="2187" y="669"/>
                  <a:pt x="2186" y="667"/>
                  <a:pt x="2185" y="667"/>
                </a:cubicBezTo>
                <a:cubicBezTo>
                  <a:pt x="2185" y="666"/>
                  <a:pt x="2184" y="665"/>
                  <a:pt x="2184" y="665"/>
                </a:cubicBezTo>
                <a:cubicBezTo>
                  <a:pt x="2183" y="665"/>
                  <a:pt x="2182" y="665"/>
                  <a:pt x="2182" y="665"/>
                </a:cubicBezTo>
                <a:cubicBezTo>
                  <a:pt x="2180" y="665"/>
                  <a:pt x="2180" y="663"/>
                  <a:pt x="2178" y="664"/>
                </a:cubicBezTo>
                <a:cubicBezTo>
                  <a:pt x="2177" y="664"/>
                  <a:pt x="2174" y="664"/>
                  <a:pt x="2174" y="663"/>
                </a:cubicBezTo>
                <a:cubicBezTo>
                  <a:pt x="2175" y="663"/>
                  <a:pt x="2175" y="664"/>
                  <a:pt x="2176" y="663"/>
                </a:cubicBezTo>
                <a:cubicBezTo>
                  <a:pt x="2176" y="663"/>
                  <a:pt x="2176" y="662"/>
                  <a:pt x="2177" y="662"/>
                </a:cubicBezTo>
                <a:cubicBezTo>
                  <a:pt x="2177" y="660"/>
                  <a:pt x="2179" y="661"/>
                  <a:pt x="2179" y="659"/>
                </a:cubicBezTo>
                <a:cubicBezTo>
                  <a:pt x="2179" y="659"/>
                  <a:pt x="2178" y="658"/>
                  <a:pt x="2179" y="657"/>
                </a:cubicBezTo>
                <a:cubicBezTo>
                  <a:pt x="2179" y="657"/>
                  <a:pt x="2180" y="657"/>
                  <a:pt x="2181" y="657"/>
                </a:cubicBezTo>
                <a:cubicBezTo>
                  <a:pt x="2182" y="657"/>
                  <a:pt x="2183" y="658"/>
                  <a:pt x="2185" y="659"/>
                </a:cubicBezTo>
                <a:cubicBezTo>
                  <a:pt x="2186" y="659"/>
                  <a:pt x="2187" y="660"/>
                  <a:pt x="2188" y="660"/>
                </a:cubicBezTo>
                <a:cubicBezTo>
                  <a:pt x="2190" y="661"/>
                  <a:pt x="2191" y="660"/>
                  <a:pt x="2192" y="660"/>
                </a:cubicBezTo>
                <a:cubicBezTo>
                  <a:pt x="2193" y="660"/>
                  <a:pt x="2194" y="660"/>
                  <a:pt x="2195" y="660"/>
                </a:cubicBezTo>
                <a:cubicBezTo>
                  <a:pt x="2196" y="660"/>
                  <a:pt x="2197" y="659"/>
                  <a:pt x="2199" y="659"/>
                </a:cubicBezTo>
                <a:cubicBezTo>
                  <a:pt x="2199" y="659"/>
                  <a:pt x="2200" y="659"/>
                  <a:pt x="2200" y="658"/>
                </a:cubicBezTo>
                <a:cubicBezTo>
                  <a:pt x="2200" y="657"/>
                  <a:pt x="2199" y="658"/>
                  <a:pt x="2199" y="658"/>
                </a:cubicBezTo>
                <a:cubicBezTo>
                  <a:pt x="2198" y="658"/>
                  <a:pt x="2197" y="658"/>
                  <a:pt x="2197" y="657"/>
                </a:cubicBezTo>
                <a:cubicBezTo>
                  <a:pt x="2196" y="657"/>
                  <a:pt x="2196" y="656"/>
                  <a:pt x="2195" y="656"/>
                </a:cubicBezTo>
                <a:cubicBezTo>
                  <a:pt x="2194" y="656"/>
                  <a:pt x="2193" y="657"/>
                  <a:pt x="2193" y="657"/>
                </a:cubicBezTo>
                <a:cubicBezTo>
                  <a:pt x="2191" y="657"/>
                  <a:pt x="2192" y="657"/>
                  <a:pt x="2192" y="656"/>
                </a:cubicBezTo>
                <a:cubicBezTo>
                  <a:pt x="2193" y="655"/>
                  <a:pt x="2194" y="655"/>
                  <a:pt x="2196" y="655"/>
                </a:cubicBezTo>
                <a:cubicBezTo>
                  <a:pt x="2198" y="655"/>
                  <a:pt x="2199" y="655"/>
                  <a:pt x="2197" y="653"/>
                </a:cubicBezTo>
                <a:cubicBezTo>
                  <a:pt x="2197" y="653"/>
                  <a:pt x="2197" y="652"/>
                  <a:pt x="2196" y="652"/>
                </a:cubicBezTo>
                <a:cubicBezTo>
                  <a:pt x="2196" y="651"/>
                  <a:pt x="2195" y="651"/>
                  <a:pt x="2194" y="651"/>
                </a:cubicBezTo>
                <a:cubicBezTo>
                  <a:pt x="2193" y="650"/>
                  <a:pt x="2192" y="649"/>
                  <a:pt x="2191" y="648"/>
                </a:cubicBezTo>
                <a:cubicBezTo>
                  <a:pt x="2191" y="648"/>
                  <a:pt x="2189" y="648"/>
                  <a:pt x="2189" y="648"/>
                </a:cubicBezTo>
                <a:cubicBezTo>
                  <a:pt x="2188" y="648"/>
                  <a:pt x="2188" y="649"/>
                  <a:pt x="2187" y="649"/>
                </a:cubicBezTo>
                <a:cubicBezTo>
                  <a:pt x="2187" y="648"/>
                  <a:pt x="2189" y="647"/>
                  <a:pt x="2190" y="647"/>
                </a:cubicBezTo>
                <a:cubicBezTo>
                  <a:pt x="2191" y="647"/>
                  <a:pt x="2192" y="648"/>
                  <a:pt x="2192" y="648"/>
                </a:cubicBezTo>
                <a:cubicBezTo>
                  <a:pt x="2193" y="648"/>
                  <a:pt x="2195" y="648"/>
                  <a:pt x="2195" y="649"/>
                </a:cubicBezTo>
                <a:cubicBezTo>
                  <a:pt x="2196" y="649"/>
                  <a:pt x="2196" y="650"/>
                  <a:pt x="2196" y="650"/>
                </a:cubicBezTo>
                <a:cubicBezTo>
                  <a:pt x="2197" y="651"/>
                  <a:pt x="2197" y="652"/>
                  <a:pt x="2198" y="652"/>
                </a:cubicBezTo>
                <a:cubicBezTo>
                  <a:pt x="2200" y="653"/>
                  <a:pt x="2200" y="651"/>
                  <a:pt x="2202" y="650"/>
                </a:cubicBezTo>
                <a:cubicBezTo>
                  <a:pt x="2203" y="650"/>
                  <a:pt x="2203" y="650"/>
                  <a:pt x="2204" y="650"/>
                </a:cubicBezTo>
                <a:cubicBezTo>
                  <a:pt x="2205" y="649"/>
                  <a:pt x="2204" y="649"/>
                  <a:pt x="2204" y="648"/>
                </a:cubicBezTo>
                <a:cubicBezTo>
                  <a:pt x="2203" y="647"/>
                  <a:pt x="2202" y="646"/>
                  <a:pt x="2201" y="645"/>
                </a:cubicBezTo>
                <a:cubicBezTo>
                  <a:pt x="2200" y="644"/>
                  <a:pt x="2199" y="642"/>
                  <a:pt x="2198" y="641"/>
                </a:cubicBezTo>
                <a:cubicBezTo>
                  <a:pt x="2197" y="640"/>
                  <a:pt x="2196" y="639"/>
                  <a:pt x="2195" y="639"/>
                </a:cubicBezTo>
                <a:cubicBezTo>
                  <a:pt x="2194" y="638"/>
                  <a:pt x="2193" y="639"/>
                  <a:pt x="2192" y="639"/>
                </a:cubicBezTo>
                <a:cubicBezTo>
                  <a:pt x="2191" y="638"/>
                  <a:pt x="2191" y="638"/>
                  <a:pt x="2190" y="638"/>
                </a:cubicBezTo>
                <a:cubicBezTo>
                  <a:pt x="2190" y="639"/>
                  <a:pt x="2189" y="639"/>
                  <a:pt x="2188" y="639"/>
                </a:cubicBezTo>
                <a:cubicBezTo>
                  <a:pt x="2187" y="637"/>
                  <a:pt x="2190" y="637"/>
                  <a:pt x="2190" y="636"/>
                </a:cubicBezTo>
                <a:cubicBezTo>
                  <a:pt x="2189" y="634"/>
                  <a:pt x="2186" y="635"/>
                  <a:pt x="2185" y="636"/>
                </a:cubicBezTo>
                <a:cubicBezTo>
                  <a:pt x="2185" y="636"/>
                  <a:pt x="2185" y="637"/>
                  <a:pt x="2184" y="637"/>
                </a:cubicBezTo>
                <a:cubicBezTo>
                  <a:pt x="2183" y="637"/>
                  <a:pt x="2183" y="637"/>
                  <a:pt x="2182" y="638"/>
                </a:cubicBezTo>
                <a:cubicBezTo>
                  <a:pt x="2181" y="638"/>
                  <a:pt x="2182" y="639"/>
                  <a:pt x="2181" y="640"/>
                </a:cubicBezTo>
                <a:cubicBezTo>
                  <a:pt x="2181" y="641"/>
                  <a:pt x="2180" y="641"/>
                  <a:pt x="2179" y="640"/>
                </a:cubicBezTo>
                <a:cubicBezTo>
                  <a:pt x="2179" y="639"/>
                  <a:pt x="2180" y="639"/>
                  <a:pt x="2179" y="638"/>
                </a:cubicBezTo>
                <a:cubicBezTo>
                  <a:pt x="2178" y="638"/>
                  <a:pt x="2177" y="638"/>
                  <a:pt x="2177" y="639"/>
                </a:cubicBezTo>
                <a:cubicBezTo>
                  <a:pt x="2175" y="639"/>
                  <a:pt x="2174" y="638"/>
                  <a:pt x="2173" y="640"/>
                </a:cubicBezTo>
                <a:cubicBezTo>
                  <a:pt x="2173" y="641"/>
                  <a:pt x="2174" y="642"/>
                  <a:pt x="2174" y="644"/>
                </a:cubicBezTo>
                <a:cubicBezTo>
                  <a:pt x="2174" y="644"/>
                  <a:pt x="2173" y="645"/>
                  <a:pt x="2173" y="646"/>
                </a:cubicBezTo>
                <a:cubicBezTo>
                  <a:pt x="2173" y="646"/>
                  <a:pt x="2172" y="647"/>
                  <a:pt x="2172" y="647"/>
                </a:cubicBezTo>
                <a:cubicBezTo>
                  <a:pt x="2171" y="647"/>
                  <a:pt x="2172" y="646"/>
                  <a:pt x="2172" y="645"/>
                </a:cubicBezTo>
                <a:cubicBezTo>
                  <a:pt x="2172" y="645"/>
                  <a:pt x="2173" y="644"/>
                  <a:pt x="2173" y="644"/>
                </a:cubicBezTo>
                <a:cubicBezTo>
                  <a:pt x="2173" y="643"/>
                  <a:pt x="2172" y="643"/>
                  <a:pt x="2172" y="642"/>
                </a:cubicBezTo>
                <a:cubicBezTo>
                  <a:pt x="2172" y="641"/>
                  <a:pt x="2173" y="640"/>
                  <a:pt x="2173" y="639"/>
                </a:cubicBezTo>
                <a:cubicBezTo>
                  <a:pt x="2173" y="639"/>
                  <a:pt x="2173" y="639"/>
                  <a:pt x="2172" y="638"/>
                </a:cubicBezTo>
                <a:cubicBezTo>
                  <a:pt x="2172" y="638"/>
                  <a:pt x="2171" y="638"/>
                  <a:pt x="2171" y="638"/>
                </a:cubicBezTo>
                <a:cubicBezTo>
                  <a:pt x="2171" y="638"/>
                  <a:pt x="2171" y="638"/>
                  <a:pt x="2171" y="638"/>
                </a:cubicBezTo>
                <a:cubicBezTo>
                  <a:pt x="2170" y="637"/>
                  <a:pt x="2170" y="637"/>
                  <a:pt x="2169" y="637"/>
                </a:cubicBezTo>
                <a:cubicBezTo>
                  <a:pt x="2168" y="637"/>
                  <a:pt x="2168" y="637"/>
                  <a:pt x="2167" y="638"/>
                </a:cubicBezTo>
                <a:cubicBezTo>
                  <a:pt x="2166" y="638"/>
                  <a:pt x="2164" y="639"/>
                  <a:pt x="2163" y="639"/>
                </a:cubicBezTo>
                <a:cubicBezTo>
                  <a:pt x="2161" y="639"/>
                  <a:pt x="2162" y="640"/>
                  <a:pt x="2162" y="642"/>
                </a:cubicBezTo>
                <a:cubicBezTo>
                  <a:pt x="2162" y="642"/>
                  <a:pt x="2161" y="643"/>
                  <a:pt x="2161" y="644"/>
                </a:cubicBezTo>
                <a:cubicBezTo>
                  <a:pt x="2161" y="644"/>
                  <a:pt x="2162" y="644"/>
                  <a:pt x="2161" y="645"/>
                </a:cubicBezTo>
                <a:cubicBezTo>
                  <a:pt x="2160" y="645"/>
                  <a:pt x="2160" y="644"/>
                  <a:pt x="2160" y="643"/>
                </a:cubicBezTo>
                <a:cubicBezTo>
                  <a:pt x="2160" y="642"/>
                  <a:pt x="2161" y="642"/>
                  <a:pt x="2161" y="641"/>
                </a:cubicBezTo>
                <a:cubicBezTo>
                  <a:pt x="2161" y="641"/>
                  <a:pt x="2160" y="640"/>
                  <a:pt x="2160" y="640"/>
                </a:cubicBezTo>
                <a:cubicBezTo>
                  <a:pt x="2159" y="640"/>
                  <a:pt x="2159" y="641"/>
                  <a:pt x="2158" y="641"/>
                </a:cubicBezTo>
                <a:cubicBezTo>
                  <a:pt x="2157" y="639"/>
                  <a:pt x="2160" y="638"/>
                  <a:pt x="2161" y="638"/>
                </a:cubicBezTo>
                <a:cubicBezTo>
                  <a:pt x="2162" y="638"/>
                  <a:pt x="2163" y="638"/>
                  <a:pt x="2164" y="637"/>
                </a:cubicBezTo>
                <a:cubicBezTo>
                  <a:pt x="2164" y="636"/>
                  <a:pt x="2164" y="635"/>
                  <a:pt x="2164" y="634"/>
                </a:cubicBezTo>
                <a:cubicBezTo>
                  <a:pt x="2164" y="634"/>
                  <a:pt x="2164" y="633"/>
                  <a:pt x="2165" y="632"/>
                </a:cubicBezTo>
                <a:cubicBezTo>
                  <a:pt x="2165" y="632"/>
                  <a:pt x="2165" y="631"/>
                  <a:pt x="2165" y="630"/>
                </a:cubicBezTo>
                <a:cubicBezTo>
                  <a:pt x="2167" y="629"/>
                  <a:pt x="2168" y="631"/>
                  <a:pt x="2169" y="629"/>
                </a:cubicBezTo>
                <a:cubicBezTo>
                  <a:pt x="2170" y="628"/>
                  <a:pt x="2169" y="628"/>
                  <a:pt x="2169" y="627"/>
                </a:cubicBezTo>
                <a:cubicBezTo>
                  <a:pt x="2168" y="627"/>
                  <a:pt x="2168" y="626"/>
                  <a:pt x="2167" y="626"/>
                </a:cubicBezTo>
                <a:cubicBezTo>
                  <a:pt x="2167" y="626"/>
                  <a:pt x="2166" y="627"/>
                  <a:pt x="2165" y="627"/>
                </a:cubicBezTo>
                <a:cubicBezTo>
                  <a:pt x="2165" y="628"/>
                  <a:pt x="2163" y="627"/>
                  <a:pt x="2162" y="628"/>
                </a:cubicBezTo>
                <a:cubicBezTo>
                  <a:pt x="2162" y="628"/>
                  <a:pt x="2162" y="628"/>
                  <a:pt x="2161" y="628"/>
                </a:cubicBezTo>
                <a:cubicBezTo>
                  <a:pt x="2161" y="629"/>
                  <a:pt x="2160" y="630"/>
                  <a:pt x="2160" y="630"/>
                </a:cubicBezTo>
                <a:cubicBezTo>
                  <a:pt x="2159" y="631"/>
                  <a:pt x="2158" y="631"/>
                  <a:pt x="2158" y="632"/>
                </a:cubicBezTo>
                <a:cubicBezTo>
                  <a:pt x="2158" y="632"/>
                  <a:pt x="2158" y="634"/>
                  <a:pt x="2157" y="634"/>
                </a:cubicBezTo>
                <a:cubicBezTo>
                  <a:pt x="2157" y="634"/>
                  <a:pt x="2158" y="633"/>
                  <a:pt x="2158" y="633"/>
                </a:cubicBezTo>
                <a:cubicBezTo>
                  <a:pt x="2158" y="632"/>
                  <a:pt x="2157" y="631"/>
                  <a:pt x="2158" y="630"/>
                </a:cubicBezTo>
                <a:cubicBezTo>
                  <a:pt x="2159" y="630"/>
                  <a:pt x="2160" y="630"/>
                  <a:pt x="2159" y="629"/>
                </a:cubicBezTo>
                <a:cubicBezTo>
                  <a:pt x="2159" y="628"/>
                  <a:pt x="2158" y="628"/>
                  <a:pt x="2157" y="628"/>
                </a:cubicBezTo>
                <a:cubicBezTo>
                  <a:pt x="2156" y="629"/>
                  <a:pt x="2154" y="629"/>
                  <a:pt x="2153" y="628"/>
                </a:cubicBezTo>
                <a:cubicBezTo>
                  <a:pt x="2151" y="628"/>
                  <a:pt x="2150" y="629"/>
                  <a:pt x="2149" y="629"/>
                </a:cubicBezTo>
                <a:cubicBezTo>
                  <a:pt x="2147" y="630"/>
                  <a:pt x="2146" y="630"/>
                  <a:pt x="2145" y="630"/>
                </a:cubicBezTo>
                <a:cubicBezTo>
                  <a:pt x="2144" y="630"/>
                  <a:pt x="2140" y="631"/>
                  <a:pt x="2141" y="630"/>
                </a:cubicBezTo>
                <a:cubicBezTo>
                  <a:pt x="2141" y="629"/>
                  <a:pt x="2142" y="630"/>
                  <a:pt x="2143" y="630"/>
                </a:cubicBezTo>
                <a:cubicBezTo>
                  <a:pt x="2144" y="630"/>
                  <a:pt x="2144" y="629"/>
                  <a:pt x="2145" y="629"/>
                </a:cubicBezTo>
                <a:cubicBezTo>
                  <a:pt x="2145" y="629"/>
                  <a:pt x="2146" y="629"/>
                  <a:pt x="2147" y="629"/>
                </a:cubicBezTo>
                <a:cubicBezTo>
                  <a:pt x="2148" y="629"/>
                  <a:pt x="2149" y="628"/>
                  <a:pt x="2149" y="628"/>
                </a:cubicBezTo>
                <a:cubicBezTo>
                  <a:pt x="2149" y="626"/>
                  <a:pt x="2147" y="628"/>
                  <a:pt x="2146" y="628"/>
                </a:cubicBezTo>
                <a:cubicBezTo>
                  <a:pt x="2145" y="628"/>
                  <a:pt x="2144" y="627"/>
                  <a:pt x="2143" y="628"/>
                </a:cubicBezTo>
                <a:cubicBezTo>
                  <a:pt x="2143" y="628"/>
                  <a:pt x="2142" y="628"/>
                  <a:pt x="2141" y="628"/>
                </a:cubicBezTo>
                <a:cubicBezTo>
                  <a:pt x="2141" y="627"/>
                  <a:pt x="2143" y="627"/>
                  <a:pt x="2144" y="626"/>
                </a:cubicBezTo>
                <a:cubicBezTo>
                  <a:pt x="2145" y="625"/>
                  <a:pt x="2145" y="625"/>
                  <a:pt x="2146" y="625"/>
                </a:cubicBezTo>
                <a:cubicBezTo>
                  <a:pt x="2147" y="625"/>
                  <a:pt x="2149" y="626"/>
                  <a:pt x="2150" y="625"/>
                </a:cubicBezTo>
                <a:cubicBezTo>
                  <a:pt x="2150" y="625"/>
                  <a:pt x="2149" y="623"/>
                  <a:pt x="2149" y="622"/>
                </a:cubicBezTo>
                <a:cubicBezTo>
                  <a:pt x="2149" y="621"/>
                  <a:pt x="2148" y="620"/>
                  <a:pt x="2147" y="619"/>
                </a:cubicBezTo>
                <a:cubicBezTo>
                  <a:pt x="2147" y="618"/>
                  <a:pt x="2147" y="616"/>
                  <a:pt x="2146" y="615"/>
                </a:cubicBezTo>
                <a:cubicBezTo>
                  <a:pt x="2146" y="613"/>
                  <a:pt x="2145" y="613"/>
                  <a:pt x="2143" y="612"/>
                </a:cubicBezTo>
                <a:cubicBezTo>
                  <a:pt x="2143" y="612"/>
                  <a:pt x="2143" y="611"/>
                  <a:pt x="2142" y="611"/>
                </a:cubicBezTo>
                <a:cubicBezTo>
                  <a:pt x="2142" y="610"/>
                  <a:pt x="2141" y="610"/>
                  <a:pt x="2140" y="610"/>
                </a:cubicBezTo>
                <a:cubicBezTo>
                  <a:pt x="2139" y="609"/>
                  <a:pt x="2139" y="608"/>
                  <a:pt x="2138" y="608"/>
                </a:cubicBezTo>
                <a:cubicBezTo>
                  <a:pt x="2137" y="608"/>
                  <a:pt x="2136" y="608"/>
                  <a:pt x="2134" y="609"/>
                </a:cubicBezTo>
                <a:cubicBezTo>
                  <a:pt x="2134" y="609"/>
                  <a:pt x="2133" y="609"/>
                  <a:pt x="2133" y="610"/>
                </a:cubicBezTo>
                <a:cubicBezTo>
                  <a:pt x="2132" y="611"/>
                  <a:pt x="2133" y="611"/>
                  <a:pt x="2132" y="612"/>
                </a:cubicBezTo>
                <a:cubicBezTo>
                  <a:pt x="2131" y="612"/>
                  <a:pt x="2131" y="612"/>
                  <a:pt x="2131" y="611"/>
                </a:cubicBezTo>
                <a:cubicBezTo>
                  <a:pt x="2130" y="611"/>
                  <a:pt x="2131" y="610"/>
                  <a:pt x="2130" y="610"/>
                </a:cubicBezTo>
                <a:cubicBezTo>
                  <a:pt x="2130" y="609"/>
                  <a:pt x="2129" y="609"/>
                  <a:pt x="2129" y="609"/>
                </a:cubicBezTo>
                <a:cubicBezTo>
                  <a:pt x="2127" y="609"/>
                  <a:pt x="2127" y="611"/>
                  <a:pt x="2125" y="611"/>
                </a:cubicBezTo>
                <a:cubicBezTo>
                  <a:pt x="2125" y="610"/>
                  <a:pt x="2127" y="610"/>
                  <a:pt x="2127" y="609"/>
                </a:cubicBezTo>
                <a:cubicBezTo>
                  <a:pt x="2127" y="608"/>
                  <a:pt x="2126" y="608"/>
                  <a:pt x="2126" y="607"/>
                </a:cubicBezTo>
                <a:cubicBezTo>
                  <a:pt x="2127" y="607"/>
                  <a:pt x="2127" y="607"/>
                  <a:pt x="2127" y="606"/>
                </a:cubicBezTo>
                <a:cubicBezTo>
                  <a:pt x="2128" y="606"/>
                  <a:pt x="2127" y="605"/>
                  <a:pt x="2128" y="604"/>
                </a:cubicBezTo>
                <a:cubicBezTo>
                  <a:pt x="2128" y="603"/>
                  <a:pt x="2129" y="603"/>
                  <a:pt x="2130" y="603"/>
                </a:cubicBezTo>
                <a:cubicBezTo>
                  <a:pt x="2131" y="603"/>
                  <a:pt x="2133" y="604"/>
                  <a:pt x="2134" y="602"/>
                </a:cubicBezTo>
                <a:cubicBezTo>
                  <a:pt x="2134" y="600"/>
                  <a:pt x="2131" y="602"/>
                  <a:pt x="2130" y="602"/>
                </a:cubicBezTo>
                <a:cubicBezTo>
                  <a:pt x="2128" y="602"/>
                  <a:pt x="2127" y="602"/>
                  <a:pt x="2126" y="602"/>
                </a:cubicBezTo>
                <a:cubicBezTo>
                  <a:pt x="2125" y="602"/>
                  <a:pt x="2124" y="603"/>
                  <a:pt x="2123" y="603"/>
                </a:cubicBezTo>
                <a:cubicBezTo>
                  <a:pt x="2123" y="603"/>
                  <a:pt x="2122" y="603"/>
                  <a:pt x="2121" y="603"/>
                </a:cubicBezTo>
                <a:cubicBezTo>
                  <a:pt x="2120" y="603"/>
                  <a:pt x="2119" y="605"/>
                  <a:pt x="2118" y="606"/>
                </a:cubicBezTo>
                <a:cubicBezTo>
                  <a:pt x="2117" y="607"/>
                  <a:pt x="2117" y="608"/>
                  <a:pt x="2118" y="610"/>
                </a:cubicBezTo>
                <a:cubicBezTo>
                  <a:pt x="2118" y="611"/>
                  <a:pt x="2119" y="612"/>
                  <a:pt x="2119" y="613"/>
                </a:cubicBezTo>
                <a:cubicBezTo>
                  <a:pt x="2119" y="613"/>
                  <a:pt x="2119" y="613"/>
                  <a:pt x="2119" y="612"/>
                </a:cubicBezTo>
                <a:cubicBezTo>
                  <a:pt x="2116" y="610"/>
                  <a:pt x="2116" y="607"/>
                  <a:pt x="2118" y="604"/>
                </a:cubicBezTo>
                <a:cubicBezTo>
                  <a:pt x="2118" y="604"/>
                  <a:pt x="2119" y="603"/>
                  <a:pt x="2119" y="603"/>
                </a:cubicBezTo>
                <a:cubicBezTo>
                  <a:pt x="2119" y="601"/>
                  <a:pt x="2118" y="602"/>
                  <a:pt x="2117" y="602"/>
                </a:cubicBezTo>
                <a:cubicBezTo>
                  <a:pt x="2116" y="602"/>
                  <a:pt x="2116" y="602"/>
                  <a:pt x="2115" y="602"/>
                </a:cubicBezTo>
                <a:cubicBezTo>
                  <a:pt x="2113" y="602"/>
                  <a:pt x="2112" y="605"/>
                  <a:pt x="2110" y="606"/>
                </a:cubicBezTo>
                <a:cubicBezTo>
                  <a:pt x="2109" y="606"/>
                  <a:pt x="2108" y="607"/>
                  <a:pt x="2108" y="608"/>
                </a:cubicBezTo>
                <a:cubicBezTo>
                  <a:pt x="2107" y="609"/>
                  <a:pt x="2109" y="610"/>
                  <a:pt x="2108" y="612"/>
                </a:cubicBezTo>
                <a:cubicBezTo>
                  <a:pt x="2106" y="613"/>
                  <a:pt x="2106" y="611"/>
                  <a:pt x="2106" y="610"/>
                </a:cubicBezTo>
                <a:cubicBezTo>
                  <a:pt x="2106" y="609"/>
                  <a:pt x="2106" y="608"/>
                  <a:pt x="2107" y="608"/>
                </a:cubicBezTo>
                <a:cubicBezTo>
                  <a:pt x="2107" y="607"/>
                  <a:pt x="2107" y="607"/>
                  <a:pt x="2108" y="606"/>
                </a:cubicBezTo>
                <a:cubicBezTo>
                  <a:pt x="2109" y="605"/>
                  <a:pt x="2106" y="604"/>
                  <a:pt x="2107" y="603"/>
                </a:cubicBezTo>
                <a:cubicBezTo>
                  <a:pt x="2108" y="601"/>
                  <a:pt x="2109" y="601"/>
                  <a:pt x="2110" y="599"/>
                </a:cubicBezTo>
                <a:cubicBezTo>
                  <a:pt x="2110" y="598"/>
                  <a:pt x="2109" y="595"/>
                  <a:pt x="2109" y="595"/>
                </a:cubicBezTo>
                <a:cubicBezTo>
                  <a:pt x="2108" y="597"/>
                  <a:pt x="2109" y="598"/>
                  <a:pt x="2107" y="599"/>
                </a:cubicBezTo>
                <a:cubicBezTo>
                  <a:pt x="2107" y="600"/>
                  <a:pt x="2106" y="600"/>
                  <a:pt x="2105" y="601"/>
                </a:cubicBezTo>
                <a:cubicBezTo>
                  <a:pt x="2105" y="601"/>
                  <a:pt x="2104" y="602"/>
                  <a:pt x="2103" y="602"/>
                </a:cubicBezTo>
                <a:cubicBezTo>
                  <a:pt x="2103" y="602"/>
                  <a:pt x="2102" y="602"/>
                  <a:pt x="2101" y="602"/>
                </a:cubicBezTo>
                <a:cubicBezTo>
                  <a:pt x="2101" y="603"/>
                  <a:pt x="2100" y="604"/>
                  <a:pt x="2100" y="604"/>
                </a:cubicBezTo>
                <a:cubicBezTo>
                  <a:pt x="2100" y="605"/>
                  <a:pt x="2099" y="606"/>
                  <a:pt x="2099" y="606"/>
                </a:cubicBezTo>
                <a:cubicBezTo>
                  <a:pt x="2099" y="607"/>
                  <a:pt x="2099" y="608"/>
                  <a:pt x="2098" y="608"/>
                </a:cubicBezTo>
                <a:cubicBezTo>
                  <a:pt x="2097" y="609"/>
                  <a:pt x="2098" y="608"/>
                  <a:pt x="2097" y="608"/>
                </a:cubicBezTo>
                <a:cubicBezTo>
                  <a:pt x="2096" y="607"/>
                  <a:pt x="2095" y="608"/>
                  <a:pt x="2096" y="607"/>
                </a:cubicBezTo>
                <a:cubicBezTo>
                  <a:pt x="2096" y="606"/>
                  <a:pt x="2097" y="606"/>
                  <a:pt x="2098" y="606"/>
                </a:cubicBezTo>
                <a:cubicBezTo>
                  <a:pt x="2099" y="606"/>
                  <a:pt x="2099" y="605"/>
                  <a:pt x="2099" y="604"/>
                </a:cubicBezTo>
                <a:cubicBezTo>
                  <a:pt x="2099" y="604"/>
                  <a:pt x="2100" y="603"/>
                  <a:pt x="2100" y="602"/>
                </a:cubicBezTo>
                <a:cubicBezTo>
                  <a:pt x="2100" y="601"/>
                  <a:pt x="2101" y="601"/>
                  <a:pt x="2101" y="601"/>
                </a:cubicBezTo>
                <a:cubicBezTo>
                  <a:pt x="2102" y="601"/>
                  <a:pt x="2103" y="601"/>
                  <a:pt x="2103" y="600"/>
                </a:cubicBezTo>
                <a:cubicBezTo>
                  <a:pt x="2103" y="599"/>
                  <a:pt x="2102" y="599"/>
                  <a:pt x="2101" y="599"/>
                </a:cubicBezTo>
                <a:cubicBezTo>
                  <a:pt x="2101" y="598"/>
                  <a:pt x="2101" y="597"/>
                  <a:pt x="2099" y="598"/>
                </a:cubicBezTo>
                <a:cubicBezTo>
                  <a:pt x="2099" y="598"/>
                  <a:pt x="2099" y="599"/>
                  <a:pt x="2098" y="599"/>
                </a:cubicBezTo>
                <a:cubicBezTo>
                  <a:pt x="2098" y="599"/>
                  <a:pt x="2097" y="598"/>
                  <a:pt x="2097" y="598"/>
                </a:cubicBezTo>
                <a:cubicBezTo>
                  <a:pt x="2096" y="599"/>
                  <a:pt x="2096" y="599"/>
                  <a:pt x="2095" y="600"/>
                </a:cubicBezTo>
                <a:cubicBezTo>
                  <a:pt x="2095" y="600"/>
                  <a:pt x="2094" y="601"/>
                  <a:pt x="2094" y="601"/>
                </a:cubicBezTo>
                <a:cubicBezTo>
                  <a:pt x="2092" y="601"/>
                  <a:pt x="2092" y="599"/>
                  <a:pt x="2093" y="599"/>
                </a:cubicBezTo>
                <a:cubicBezTo>
                  <a:pt x="2093" y="597"/>
                  <a:pt x="2093" y="597"/>
                  <a:pt x="2091" y="597"/>
                </a:cubicBezTo>
                <a:cubicBezTo>
                  <a:pt x="2090" y="598"/>
                  <a:pt x="2090" y="598"/>
                  <a:pt x="2089" y="599"/>
                </a:cubicBezTo>
                <a:cubicBezTo>
                  <a:pt x="2089" y="600"/>
                  <a:pt x="2088" y="600"/>
                  <a:pt x="2087" y="599"/>
                </a:cubicBezTo>
                <a:cubicBezTo>
                  <a:pt x="2087" y="599"/>
                  <a:pt x="2088" y="598"/>
                  <a:pt x="2088" y="598"/>
                </a:cubicBezTo>
                <a:cubicBezTo>
                  <a:pt x="2088" y="597"/>
                  <a:pt x="2089" y="596"/>
                  <a:pt x="2089" y="596"/>
                </a:cubicBezTo>
                <a:cubicBezTo>
                  <a:pt x="2090" y="595"/>
                  <a:pt x="2090" y="595"/>
                  <a:pt x="2090" y="594"/>
                </a:cubicBezTo>
                <a:cubicBezTo>
                  <a:pt x="2090" y="592"/>
                  <a:pt x="2089" y="592"/>
                  <a:pt x="2087" y="592"/>
                </a:cubicBezTo>
                <a:cubicBezTo>
                  <a:pt x="2086" y="592"/>
                  <a:pt x="2083" y="592"/>
                  <a:pt x="2082" y="592"/>
                </a:cubicBezTo>
                <a:cubicBezTo>
                  <a:pt x="2082" y="593"/>
                  <a:pt x="2081" y="594"/>
                  <a:pt x="2081" y="594"/>
                </a:cubicBezTo>
                <a:cubicBezTo>
                  <a:pt x="2080" y="594"/>
                  <a:pt x="2080" y="593"/>
                  <a:pt x="2081" y="592"/>
                </a:cubicBezTo>
                <a:cubicBezTo>
                  <a:pt x="2081" y="591"/>
                  <a:pt x="2083" y="591"/>
                  <a:pt x="2084" y="591"/>
                </a:cubicBezTo>
                <a:cubicBezTo>
                  <a:pt x="2085" y="591"/>
                  <a:pt x="2086" y="591"/>
                  <a:pt x="2085" y="590"/>
                </a:cubicBezTo>
                <a:cubicBezTo>
                  <a:pt x="2084" y="590"/>
                  <a:pt x="2083" y="590"/>
                  <a:pt x="2083" y="590"/>
                </a:cubicBezTo>
                <a:cubicBezTo>
                  <a:pt x="2081" y="590"/>
                  <a:pt x="2079" y="589"/>
                  <a:pt x="2078" y="590"/>
                </a:cubicBezTo>
                <a:cubicBezTo>
                  <a:pt x="2077" y="590"/>
                  <a:pt x="2076" y="590"/>
                  <a:pt x="2076" y="590"/>
                </a:cubicBezTo>
                <a:cubicBezTo>
                  <a:pt x="2075" y="591"/>
                  <a:pt x="2075" y="592"/>
                  <a:pt x="2075" y="592"/>
                </a:cubicBezTo>
                <a:cubicBezTo>
                  <a:pt x="2074" y="591"/>
                  <a:pt x="2074" y="590"/>
                  <a:pt x="2074" y="590"/>
                </a:cubicBezTo>
                <a:cubicBezTo>
                  <a:pt x="2075" y="589"/>
                  <a:pt x="2075" y="589"/>
                  <a:pt x="2076" y="589"/>
                </a:cubicBezTo>
                <a:cubicBezTo>
                  <a:pt x="2076" y="588"/>
                  <a:pt x="2077" y="588"/>
                  <a:pt x="2077" y="588"/>
                </a:cubicBezTo>
                <a:cubicBezTo>
                  <a:pt x="2078" y="587"/>
                  <a:pt x="2079" y="587"/>
                  <a:pt x="2079" y="587"/>
                </a:cubicBezTo>
                <a:cubicBezTo>
                  <a:pt x="2080" y="587"/>
                  <a:pt x="2081" y="587"/>
                  <a:pt x="2082" y="588"/>
                </a:cubicBezTo>
                <a:cubicBezTo>
                  <a:pt x="2082" y="588"/>
                  <a:pt x="2083" y="588"/>
                  <a:pt x="2083" y="588"/>
                </a:cubicBezTo>
                <a:cubicBezTo>
                  <a:pt x="2083" y="588"/>
                  <a:pt x="2083" y="589"/>
                  <a:pt x="2084" y="589"/>
                </a:cubicBezTo>
                <a:cubicBezTo>
                  <a:pt x="2085" y="590"/>
                  <a:pt x="2087" y="589"/>
                  <a:pt x="2088" y="588"/>
                </a:cubicBezTo>
                <a:cubicBezTo>
                  <a:pt x="2088" y="587"/>
                  <a:pt x="2088" y="586"/>
                  <a:pt x="2089" y="586"/>
                </a:cubicBezTo>
                <a:cubicBezTo>
                  <a:pt x="2090" y="586"/>
                  <a:pt x="2090" y="586"/>
                  <a:pt x="2091" y="587"/>
                </a:cubicBezTo>
                <a:cubicBezTo>
                  <a:pt x="2092" y="587"/>
                  <a:pt x="2093" y="587"/>
                  <a:pt x="2093" y="586"/>
                </a:cubicBezTo>
                <a:cubicBezTo>
                  <a:pt x="2092" y="585"/>
                  <a:pt x="2091" y="585"/>
                  <a:pt x="2091" y="585"/>
                </a:cubicBezTo>
                <a:cubicBezTo>
                  <a:pt x="2089" y="585"/>
                  <a:pt x="2088" y="585"/>
                  <a:pt x="2086" y="585"/>
                </a:cubicBezTo>
                <a:cubicBezTo>
                  <a:pt x="2085" y="585"/>
                  <a:pt x="2084" y="585"/>
                  <a:pt x="2084" y="586"/>
                </a:cubicBezTo>
                <a:cubicBezTo>
                  <a:pt x="2083" y="586"/>
                  <a:pt x="2082" y="586"/>
                  <a:pt x="2082" y="586"/>
                </a:cubicBezTo>
                <a:cubicBezTo>
                  <a:pt x="2080" y="587"/>
                  <a:pt x="2079" y="586"/>
                  <a:pt x="2077" y="586"/>
                </a:cubicBezTo>
                <a:cubicBezTo>
                  <a:pt x="2076" y="586"/>
                  <a:pt x="2076" y="587"/>
                  <a:pt x="2075" y="587"/>
                </a:cubicBezTo>
                <a:cubicBezTo>
                  <a:pt x="2075" y="588"/>
                  <a:pt x="2074" y="588"/>
                  <a:pt x="2074" y="587"/>
                </a:cubicBezTo>
                <a:cubicBezTo>
                  <a:pt x="2074" y="586"/>
                  <a:pt x="2074" y="585"/>
                  <a:pt x="2074" y="585"/>
                </a:cubicBezTo>
                <a:cubicBezTo>
                  <a:pt x="2074" y="584"/>
                  <a:pt x="2074" y="584"/>
                  <a:pt x="2074" y="583"/>
                </a:cubicBezTo>
                <a:cubicBezTo>
                  <a:pt x="2075" y="583"/>
                  <a:pt x="2075" y="583"/>
                  <a:pt x="2075" y="583"/>
                </a:cubicBezTo>
                <a:cubicBezTo>
                  <a:pt x="2076" y="583"/>
                  <a:pt x="2076" y="582"/>
                  <a:pt x="2075" y="582"/>
                </a:cubicBezTo>
                <a:cubicBezTo>
                  <a:pt x="2075" y="581"/>
                  <a:pt x="2073" y="582"/>
                  <a:pt x="2072" y="583"/>
                </a:cubicBezTo>
                <a:cubicBezTo>
                  <a:pt x="2072" y="583"/>
                  <a:pt x="2072" y="584"/>
                  <a:pt x="2071" y="584"/>
                </a:cubicBezTo>
                <a:cubicBezTo>
                  <a:pt x="2070" y="584"/>
                  <a:pt x="2069" y="585"/>
                  <a:pt x="2069" y="585"/>
                </a:cubicBezTo>
                <a:cubicBezTo>
                  <a:pt x="2068" y="586"/>
                  <a:pt x="2068" y="586"/>
                  <a:pt x="2067" y="587"/>
                </a:cubicBezTo>
                <a:cubicBezTo>
                  <a:pt x="2066" y="587"/>
                  <a:pt x="2066" y="586"/>
                  <a:pt x="2066" y="585"/>
                </a:cubicBezTo>
                <a:cubicBezTo>
                  <a:pt x="2066" y="584"/>
                  <a:pt x="2066" y="582"/>
                  <a:pt x="2065" y="581"/>
                </a:cubicBezTo>
                <a:cubicBezTo>
                  <a:pt x="2064" y="581"/>
                  <a:pt x="2063" y="581"/>
                  <a:pt x="2062" y="581"/>
                </a:cubicBezTo>
                <a:cubicBezTo>
                  <a:pt x="2062" y="581"/>
                  <a:pt x="2061" y="580"/>
                  <a:pt x="2061" y="580"/>
                </a:cubicBezTo>
                <a:cubicBezTo>
                  <a:pt x="2059" y="580"/>
                  <a:pt x="2058" y="579"/>
                  <a:pt x="2056" y="580"/>
                </a:cubicBezTo>
                <a:cubicBezTo>
                  <a:pt x="2056" y="580"/>
                  <a:pt x="2055" y="581"/>
                  <a:pt x="2054" y="581"/>
                </a:cubicBezTo>
                <a:cubicBezTo>
                  <a:pt x="2054" y="581"/>
                  <a:pt x="2053" y="581"/>
                  <a:pt x="2052" y="581"/>
                </a:cubicBezTo>
                <a:cubicBezTo>
                  <a:pt x="2052" y="581"/>
                  <a:pt x="2051" y="581"/>
                  <a:pt x="2051" y="580"/>
                </a:cubicBezTo>
                <a:cubicBezTo>
                  <a:pt x="2051" y="580"/>
                  <a:pt x="2052" y="579"/>
                  <a:pt x="2052" y="579"/>
                </a:cubicBezTo>
                <a:cubicBezTo>
                  <a:pt x="2053" y="578"/>
                  <a:pt x="2056" y="579"/>
                  <a:pt x="2058" y="578"/>
                </a:cubicBezTo>
                <a:cubicBezTo>
                  <a:pt x="2058" y="578"/>
                  <a:pt x="2059" y="578"/>
                  <a:pt x="2059" y="578"/>
                </a:cubicBezTo>
                <a:cubicBezTo>
                  <a:pt x="2060" y="578"/>
                  <a:pt x="2061" y="578"/>
                  <a:pt x="2062" y="578"/>
                </a:cubicBezTo>
                <a:cubicBezTo>
                  <a:pt x="2063" y="579"/>
                  <a:pt x="2064" y="579"/>
                  <a:pt x="2063" y="577"/>
                </a:cubicBezTo>
                <a:cubicBezTo>
                  <a:pt x="2062" y="577"/>
                  <a:pt x="2062" y="576"/>
                  <a:pt x="2061" y="576"/>
                </a:cubicBezTo>
                <a:cubicBezTo>
                  <a:pt x="2060" y="576"/>
                  <a:pt x="2060" y="576"/>
                  <a:pt x="2059" y="575"/>
                </a:cubicBezTo>
                <a:cubicBezTo>
                  <a:pt x="2058" y="575"/>
                  <a:pt x="2058" y="574"/>
                  <a:pt x="2057" y="574"/>
                </a:cubicBezTo>
                <a:cubicBezTo>
                  <a:pt x="2056" y="574"/>
                  <a:pt x="2055" y="574"/>
                  <a:pt x="2054" y="574"/>
                </a:cubicBezTo>
                <a:cubicBezTo>
                  <a:pt x="2053" y="575"/>
                  <a:pt x="2051" y="574"/>
                  <a:pt x="2049" y="574"/>
                </a:cubicBezTo>
                <a:cubicBezTo>
                  <a:pt x="2049" y="575"/>
                  <a:pt x="2048" y="575"/>
                  <a:pt x="2047" y="574"/>
                </a:cubicBezTo>
                <a:cubicBezTo>
                  <a:pt x="2046" y="574"/>
                  <a:pt x="2046" y="573"/>
                  <a:pt x="2046" y="573"/>
                </a:cubicBezTo>
                <a:cubicBezTo>
                  <a:pt x="2045" y="572"/>
                  <a:pt x="2043" y="572"/>
                  <a:pt x="2042" y="572"/>
                </a:cubicBezTo>
                <a:cubicBezTo>
                  <a:pt x="2041" y="572"/>
                  <a:pt x="2040" y="572"/>
                  <a:pt x="2039" y="572"/>
                </a:cubicBezTo>
                <a:cubicBezTo>
                  <a:pt x="2039" y="572"/>
                  <a:pt x="2038" y="571"/>
                  <a:pt x="2037" y="571"/>
                </a:cubicBezTo>
                <a:cubicBezTo>
                  <a:pt x="2039" y="571"/>
                  <a:pt x="2040" y="571"/>
                  <a:pt x="2042" y="571"/>
                </a:cubicBezTo>
                <a:cubicBezTo>
                  <a:pt x="2043" y="571"/>
                  <a:pt x="2045" y="571"/>
                  <a:pt x="2046" y="571"/>
                </a:cubicBezTo>
                <a:cubicBezTo>
                  <a:pt x="2047" y="571"/>
                  <a:pt x="2048" y="572"/>
                  <a:pt x="2049" y="572"/>
                </a:cubicBezTo>
                <a:cubicBezTo>
                  <a:pt x="2049" y="572"/>
                  <a:pt x="2050" y="572"/>
                  <a:pt x="2050" y="573"/>
                </a:cubicBezTo>
                <a:cubicBezTo>
                  <a:pt x="2052" y="573"/>
                  <a:pt x="2054" y="573"/>
                  <a:pt x="2055" y="572"/>
                </a:cubicBezTo>
                <a:cubicBezTo>
                  <a:pt x="2057" y="572"/>
                  <a:pt x="2058" y="571"/>
                  <a:pt x="2059" y="572"/>
                </a:cubicBezTo>
                <a:cubicBezTo>
                  <a:pt x="2060" y="572"/>
                  <a:pt x="2062" y="572"/>
                  <a:pt x="2063" y="572"/>
                </a:cubicBezTo>
                <a:cubicBezTo>
                  <a:pt x="2064" y="572"/>
                  <a:pt x="2064" y="572"/>
                  <a:pt x="2065" y="572"/>
                </a:cubicBezTo>
                <a:cubicBezTo>
                  <a:pt x="2065" y="573"/>
                  <a:pt x="2066" y="573"/>
                  <a:pt x="2066" y="573"/>
                </a:cubicBezTo>
                <a:cubicBezTo>
                  <a:pt x="2068" y="573"/>
                  <a:pt x="2067" y="572"/>
                  <a:pt x="2066" y="572"/>
                </a:cubicBezTo>
                <a:cubicBezTo>
                  <a:pt x="2065" y="571"/>
                  <a:pt x="2064" y="571"/>
                  <a:pt x="2063" y="571"/>
                </a:cubicBezTo>
                <a:cubicBezTo>
                  <a:pt x="2063" y="570"/>
                  <a:pt x="2064" y="570"/>
                  <a:pt x="2064" y="570"/>
                </a:cubicBezTo>
                <a:cubicBezTo>
                  <a:pt x="2064" y="570"/>
                  <a:pt x="2065" y="570"/>
                  <a:pt x="2066" y="570"/>
                </a:cubicBezTo>
                <a:cubicBezTo>
                  <a:pt x="2067" y="570"/>
                  <a:pt x="2065" y="568"/>
                  <a:pt x="2065" y="568"/>
                </a:cubicBezTo>
                <a:cubicBezTo>
                  <a:pt x="2064" y="567"/>
                  <a:pt x="2064" y="568"/>
                  <a:pt x="2063" y="567"/>
                </a:cubicBezTo>
                <a:cubicBezTo>
                  <a:pt x="2063" y="567"/>
                  <a:pt x="2062" y="567"/>
                  <a:pt x="2062" y="566"/>
                </a:cubicBezTo>
                <a:cubicBezTo>
                  <a:pt x="2061" y="566"/>
                  <a:pt x="2060" y="566"/>
                  <a:pt x="2059" y="566"/>
                </a:cubicBezTo>
                <a:cubicBezTo>
                  <a:pt x="2061" y="564"/>
                  <a:pt x="2063" y="567"/>
                  <a:pt x="2065" y="567"/>
                </a:cubicBezTo>
                <a:cubicBezTo>
                  <a:pt x="2066" y="567"/>
                  <a:pt x="2066" y="566"/>
                  <a:pt x="2067" y="565"/>
                </a:cubicBezTo>
                <a:cubicBezTo>
                  <a:pt x="2068" y="565"/>
                  <a:pt x="2069" y="565"/>
                  <a:pt x="2070" y="565"/>
                </a:cubicBezTo>
                <a:cubicBezTo>
                  <a:pt x="2071" y="565"/>
                  <a:pt x="2069" y="563"/>
                  <a:pt x="2069" y="562"/>
                </a:cubicBezTo>
                <a:cubicBezTo>
                  <a:pt x="2067" y="562"/>
                  <a:pt x="2066" y="561"/>
                  <a:pt x="2065" y="561"/>
                </a:cubicBezTo>
                <a:cubicBezTo>
                  <a:pt x="2063" y="561"/>
                  <a:pt x="2062" y="560"/>
                  <a:pt x="2061" y="560"/>
                </a:cubicBezTo>
                <a:cubicBezTo>
                  <a:pt x="2060" y="560"/>
                  <a:pt x="2060" y="560"/>
                  <a:pt x="2059" y="560"/>
                </a:cubicBezTo>
                <a:cubicBezTo>
                  <a:pt x="2058" y="560"/>
                  <a:pt x="2057" y="560"/>
                  <a:pt x="2057" y="560"/>
                </a:cubicBezTo>
                <a:cubicBezTo>
                  <a:pt x="2056" y="559"/>
                  <a:pt x="2056" y="559"/>
                  <a:pt x="2055" y="558"/>
                </a:cubicBezTo>
                <a:cubicBezTo>
                  <a:pt x="2055" y="558"/>
                  <a:pt x="2053" y="558"/>
                  <a:pt x="2054" y="558"/>
                </a:cubicBezTo>
                <a:cubicBezTo>
                  <a:pt x="2054" y="557"/>
                  <a:pt x="2055" y="558"/>
                  <a:pt x="2056" y="558"/>
                </a:cubicBezTo>
                <a:cubicBezTo>
                  <a:pt x="2056" y="558"/>
                  <a:pt x="2057" y="557"/>
                  <a:pt x="2058" y="557"/>
                </a:cubicBezTo>
                <a:cubicBezTo>
                  <a:pt x="2059" y="557"/>
                  <a:pt x="2062" y="558"/>
                  <a:pt x="2062" y="558"/>
                </a:cubicBezTo>
                <a:cubicBezTo>
                  <a:pt x="2063" y="557"/>
                  <a:pt x="2061" y="555"/>
                  <a:pt x="2060" y="554"/>
                </a:cubicBezTo>
                <a:cubicBezTo>
                  <a:pt x="2061" y="554"/>
                  <a:pt x="2063" y="554"/>
                  <a:pt x="2064" y="555"/>
                </a:cubicBezTo>
                <a:cubicBezTo>
                  <a:pt x="2065" y="555"/>
                  <a:pt x="2065" y="556"/>
                  <a:pt x="2066" y="556"/>
                </a:cubicBezTo>
                <a:cubicBezTo>
                  <a:pt x="2067" y="558"/>
                  <a:pt x="2069" y="558"/>
                  <a:pt x="2071" y="558"/>
                </a:cubicBezTo>
                <a:cubicBezTo>
                  <a:pt x="2073" y="559"/>
                  <a:pt x="2074" y="560"/>
                  <a:pt x="2076" y="559"/>
                </a:cubicBezTo>
                <a:cubicBezTo>
                  <a:pt x="2077" y="559"/>
                  <a:pt x="2078" y="558"/>
                  <a:pt x="2079" y="559"/>
                </a:cubicBezTo>
                <a:cubicBezTo>
                  <a:pt x="2080" y="559"/>
                  <a:pt x="2081" y="560"/>
                  <a:pt x="2082" y="560"/>
                </a:cubicBezTo>
                <a:cubicBezTo>
                  <a:pt x="2083" y="560"/>
                  <a:pt x="2083" y="559"/>
                  <a:pt x="2084" y="559"/>
                </a:cubicBezTo>
                <a:cubicBezTo>
                  <a:pt x="2085" y="559"/>
                  <a:pt x="2085" y="559"/>
                  <a:pt x="2086" y="559"/>
                </a:cubicBezTo>
                <a:cubicBezTo>
                  <a:pt x="2087" y="559"/>
                  <a:pt x="2087" y="559"/>
                  <a:pt x="2088" y="559"/>
                </a:cubicBezTo>
                <a:cubicBezTo>
                  <a:pt x="2089" y="560"/>
                  <a:pt x="2090" y="562"/>
                  <a:pt x="2092" y="561"/>
                </a:cubicBezTo>
                <a:cubicBezTo>
                  <a:pt x="2093" y="560"/>
                  <a:pt x="2092" y="557"/>
                  <a:pt x="2092" y="556"/>
                </a:cubicBezTo>
                <a:cubicBezTo>
                  <a:pt x="2092" y="554"/>
                  <a:pt x="2091" y="553"/>
                  <a:pt x="2089" y="552"/>
                </a:cubicBezTo>
                <a:cubicBezTo>
                  <a:pt x="2088" y="551"/>
                  <a:pt x="2087" y="551"/>
                  <a:pt x="2086" y="551"/>
                </a:cubicBezTo>
                <a:cubicBezTo>
                  <a:pt x="2084" y="550"/>
                  <a:pt x="2083" y="549"/>
                  <a:pt x="2082" y="549"/>
                </a:cubicBezTo>
                <a:cubicBezTo>
                  <a:pt x="2080" y="549"/>
                  <a:pt x="2079" y="549"/>
                  <a:pt x="2077" y="548"/>
                </a:cubicBezTo>
                <a:cubicBezTo>
                  <a:pt x="2075" y="548"/>
                  <a:pt x="2071" y="548"/>
                  <a:pt x="2069" y="548"/>
                </a:cubicBezTo>
                <a:cubicBezTo>
                  <a:pt x="2067" y="549"/>
                  <a:pt x="2065" y="549"/>
                  <a:pt x="2064" y="548"/>
                </a:cubicBezTo>
                <a:cubicBezTo>
                  <a:pt x="2063" y="547"/>
                  <a:pt x="2062" y="546"/>
                  <a:pt x="2060" y="546"/>
                </a:cubicBezTo>
                <a:cubicBezTo>
                  <a:pt x="2059" y="546"/>
                  <a:pt x="2057" y="546"/>
                  <a:pt x="2056" y="545"/>
                </a:cubicBezTo>
                <a:cubicBezTo>
                  <a:pt x="2055" y="544"/>
                  <a:pt x="2054" y="544"/>
                  <a:pt x="2052" y="544"/>
                </a:cubicBezTo>
                <a:cubicBezTo>
                  <a:pt x="2051" y="544"/>
                  <a:pt x="2051" y="544"/>
                  <a:pt x="2050" y="544"/>
                </a:cubicBezTo>
                <a:cubicBezTo>
                  <a:pt x="2049" y="544"/>
                  <a:pt x="2049" y="544"/>
                  <a:pt x="2048" y="545"/>
                </a:cubicBezTo>
                <a:cubicBezTo>
                  <a:pt x="2047" y="545"/>
                  <a:pt x="2045" y="546"/>
                  <a:pt x="2044" y="545"/>
                </a:cubicBezTo>
                <a:cubicBezTo>
                  <a:pt x="2045" y="545"/>
                  <a:pt x="2045" y="545"/>
                  <a:pt x="2046" y="545"/>
                </a:cubicBezTo>
                <a:cubicBezTo>
                  <a:pt x="2047" y="544"/>
                  <a:pt x="2047" y="544"/>
                  <a:pt x="2048" y="544"/>
                </a:cubicBezTo>
                <a:cubicBezTo>
                  <a:pt x="2049" y="543"/>
                  <a:pt x="2051" y="542"/>
                  <a:pt x="2052" y="542"/>
                </a:cubicBezTo>
                <a:cubicBezTo>
                  <a:pt x="2054" y="542"/>
                  <a:pt x="2055" y="542"/>
                  <a:pt x="2057" y="542"/>
                </a:cubicBezTo>
                <a:cubicBezTo>
                  <a:pt x="2059" y="542"/>
                  <a:pt x="2059" y="541"/>
                  <a:pt x="2061" y="540"/>
                </a:cubicBezTo>
                <a:cubicBezTo>
                  <a:pt x="2062" y="539"/>
                  <a:pt x="2064" y="537"/>
                  <a:pt x="2066" y="537"/>
                </a:cubicBezTo>
                <a:cubicBezTo>
                  <a:pt x="2066" y="537"/>
                  <a:pt x="2067" y="537"/>
                  <a:pt x="2068" y="537"/>
                </a:cubicBezTo>
                <a:cubicBezTo>
                  <a:pt x="2068" y="536"/>
                  <a:pt x="2069" y="536"/>
                  <a:pt x="2070" y="536"/>
                </a:cubicBezTo>
                <a:cubicBezTo>
                  <a:pt x="2071" y="536"/>
                  <a:pt x="2072" y="538"/>
                  <a:pt x="2073" y="538"/>
                </a:cubicBezTo>
                <a:cubicBezTo>
                  <a:pt x="2074" y="538"/>
                  <a:pt x="2075" y="538"/>
                  <a:pt x="2075" y="538"/>
                </a:cubicBezTo>
                <a:cubicBezTo>
                  <a:pt x="2076" y="539"/>
                  <a:pt x="2077" y="539"/>
                  <a:pt x="2077" y="539"/>
                </a:cubicBezTo>
                <a:cubicBezTo>
                  <a:pt x="2078" y="539"/>
                  <a:pt x="2079" y="540"/>
                  <a:pt x="2079" y="539"/>
                </a:cubicBezTo>
                <a:cubicBezTo>
                  <a:pt x="2081" y="539"/>
                  <a:pt x="2083" y="539"/>
                  <a:pt x="2083" y="538"/>
                </a:cubicBezTo>
                <a:cubicBezTo>
                  <a:pt x="2083" y="537"/>
                  <a:pt x="2083" y="536"/>
                  <a:pt x="2082" y="535"/>
                </a:cubicBezTo>
                <a:cubicBezTo>
                  <a:pt x="2082" y="532"/>
                  <a:pt x="2082" y="531"/>
                  <a:pt x="2080" y="529"/>
                </a:cubicBezTo>
                <a:cubicBezTo>
                  <a:pt x="2079" y="526"/>
                  <a:pt x="2077" y="524"/>
                  <a:pt x="2074" y="522"/>
                </a:cubicBezTo>
                <a:cubicBezTo>
                  <a:pt x="2073" y="521"/>
                  <a:pt x="2072" y="520"/>
                  <a:pt x="2070" y="520"/>
                </a:cubicBezTo>
                <a:cubicBezTo>
                  <a:pt x="2069" y="519"/>
                  <a:pt x="2067" y="519"/>
                  <a:pt x="2066" y="519"/>
                </a:cubicBezTo>
                <a:cubicBezTo>
                  <a:pt x="2065" y="518"/>
                  <a:pt x="2064" y="516"/>
                  <a:pt x="2062" y="518"/>
                </a:cubicBezTo>
                <a:cubicBezTo>
                  <a:pt x="2062" y="518"/>
                  <a:pt x="2062" y="519"/>
                  <a:pt x="2062" y="520"/>
                </a:cubicBezTo>
                <a:cubicBezTo>
                  <a:pt x="2062" y="521"/>
                  <a:pt x="2061" y="521"/>
                  <a:pt x="2061" y="522"/>
                </a:cubicBezTo>
                <a:cubicBezTo>
                  <a:pt x="2060" y="523"/>
                  <a:pt x="2062" y="525"/>
                  <a:pt x="2060" y="525"/>
                </a:cubicBezTo>
                <a:cubicBezTo>
                  <a:pt x="2059" y="525"/>
                  <a:pt x="2058" y="525"/>
                  <a:pt x="2058" y="525"/>
                </a:cubicBezTo>
                <a:cubicBezTo>
                  <a:pt x="2057" y="526"/>
                  <a:pt x="2056" y="526"/>
                  <a:pt x="2055" y="527"/>
                </a:cubicBezTo>
                <a:cubicBezTo>
                  <a:pt x="2054" y="527"/>
                  <a:pt x="2054" y="527"/>
                  <a:pt x="2054" y="528"/>
                </a:cubicBezTo>
                <a:cubicBezTo>
                  <a:pt x="2053" y="528"/>
                  <a:pt x="2052" y="529"/>
                  <a:pt x="2052" y="529"/>
                </a:cubicBezTo>
                <a:cubicBezTo>
                  <a:pt x="2051" y="530"/>
                  <a:pt x="2050" y="530"/>
                  <a:pt x="2049" y="530"/>
                </a:cubicBezTo>
                <a:cubicBezTo>
                  <a:pt x="2048" y="530"/>
                  <a:pt x="2046" y="530"/>
                  <a:pt x="2045" y="531"/>
                </a:cubicBezTo>
                <a:cubicBezTo>
                  <a:pt x="2043" y="531"/>
                  <a:pt x="2042" y="532"/>
                  <a:pt x="2041" y="532"/>
                </a:cubicBezTo>
                <a:cubicBezTo>
                  <a:pt x="2040" y="533"/>
                  <a:pt x="2039" y="534"/>
                  <a:pt x="2038" y="535"/>
                </a:cubicBezTo>
                <a:cubicBezTo>
                  <a:pt x="2036" y="536"/>
                  <a:pt x="2032" y="537"/>
                  <a:pt x="2030" y="535"/>
                </a:cubicBezTo>
                <a:cubicBezTo>
                  <a:pt x="2032" y="536"/>
                  <a:pt x="2035" y="536"/>
                  <a:pt x="2037" y="535"/>
                </a:cubicBezTo>
                <a:cubicBezTo>
                  <a:pt x="2038" y="534"/>
                  <a:pt x="2039" y="533"/>
                  <a:pt x="2040" y="532"/>
                </a:cubicBezTo>
                <a:cubicBezTo>
                  <a:pt x="2041" y="531"/>
                  <a:pt x="2042" y="531"/>
                  <a:pt x="2044" y="530"/>
                </a:cubicBezTo>
                <a:cubicBezTo>
                  <a:pt x="2045" y="530"/>
                  <a:pt x="2045" y="529"/>
                  <a:pt x="2046" y="529"/>
                </a:cubicBezTo>
                <a:cubicBezTo>
                  <a:pt x="2046" y="528"/>
                  <a:pt x="2047" y="528"/>
                  <a:pt x="2048" y="528"/>
                </a:cubicBezTo>
                <a:cubicBezTo>
                  <a:pt x="2048" y="528"/>
                  <a:pt x="2049" y="528"/>
                  <a:pt x="2050" y="527"/>
                </a:cubicBezTo>
                <a:cubicBezTo>
                  <a:pt x="2051" y="526"/>
                  <a:pt x="2051" y="524"/>
                  <a:pt x="2050" y="523"/>
                </a:cubicBezTo>
                <a:cubicBezTo>
                  <a:pt x="2050" y="522"/>
                  <a:pt x="2049" y="522"/>
                  <a:pt x="2049" y="522"/>
                </a:cubicBezTo>
                <a:cubicBezTo>
                  <a:pt x="2047" y="522"/>
                  <a:pt x="2045" y="521"/>
                  <a:pt x="2044" y="521"/>
                </a:cubicBezTo>
                <a:cubicBezTo>
                  <a:pt x="2042" y="521"/>
                  <a:pt x="2041" y="522"/>
                  <a:pt x="2040" y="522"/>
                </a:cubicBezTo>
                <a:cubicBezTo>
                  <a:pt x="2039" y="522"/>
                  <a:pt x="2037" y="522"/>
                  <a:pt x="2036" y="523"/>
                </a:cubicBezTo>
                <a:cubicBezTo>
                  <a:pt x="2035" y="523"/>
                  <a:pt x="2035" y="524"/>
                  <a:pt x="2034" y="524"/>
                </a:cubicBezTo>
                <a:cubicBezTo>
                  <a:pt x="2033" y="524"/>
                  <a:pt x="2032" y="524"/>
                  <a:pt x="2032" y="524"/>
                </a:cubicBezTo>
                <a:cubicBezTo>
                  <a:pt x="2031" y="524"/>
                  <a:pt x="2030" y="525"/>
                  <a:pt x="2030" y="526"/>
                </a:cubicBezTo>
                <a:cubicBezTo>
                  <a:pt x="2029" y="526"/>
                  <a:pt x="2030" y="527"/>
                  <a:pt x="2029" y="528"/>
                </a:cubicBezTo>
                <a:cubicBezTo>
                  <a:pt x="2029" y="528"/>
                  <a:pt x="2029" y="530"/>
                  <a:pt x="2028" y="530"/>
                </a:cubicBezTo>
                <a:cubicBezTo>
                  <a:pt x="2027" y="530"/>
                  <a:pt x="2028" y="529"/>
                  <a:pt x="2027" y="528"/>
                </a:cubicBezTo>
                <a:cubicBezTo>
                  <a:pt x="2027" y="527"/>
                  <a:pt x="2026" y="527"/>
                  <a:pt x="2026" y="527"/>
                </a:cubicBezTo>
                <a:cubicBezTo>
                  <a:pt x="2025" y="526"/>
                  <a:pt x="2026" y="525"/>
                  <a:pt x="2027" y="524"/>
                </a:cubicBezTo>
                <a:cubicBezTo>
                  <a:pt x="2028" y="523"/>
                  <a:pt x="2029" y="523"/>
                  <a:pt x="2030" y="522"/>
                </a:cubicBezTo>
                <a:cubicBezTo>
                  <a:pt x="2032" y="521"/>
                  <a:pt x="2034" y="521"/>
                  <a:pt x="2036" y="520"/>
                </a:cubicBezTo>
                <a:cubicBezTo>
                  <a:pt x="2037" y="519"/>
                  <a:pt x="2038" y="519"/>
                  <a:pt x="2040" y="518"/>
                </a:cubicBezTo>
                <a:cubicBezTo>
                  <a:pt x="2041" y="518"/>
                  <a:pt x="2043" y="518"/>
                  <a:pt x="2044" y="518"/>
                </a:cubicBezTo>
                <a:cubicBezTo>
                  <a:pt x="2046" y="518"/>
                  <a:pt x="2047" y="517"/>
                  <a:pt x="2049" y="517"/>
                </a:cubicBezTo>
                <a:cubicBezTo>
                  <a:pt x="2050" y="517"/>
                  <a:pt x="2051" y="515"/>
                  <a:pt x="2053" y="515"/>
                </a:cubicBezTo>
                <a:cubicBezTo>
                  <a:pt x="2054" y="515"/>
                  <a:pt x="2054" y="515"/>
                  <a:pt x="2055" y="515"/>
                </a:cubicBezTo>
                <a:cubicBezTo>
                  <a:pt x="2056" y="515"/>
                  <a:pt x="2056" y="515"/>
                  <a:pt x="2056" y="514"/>
                </a:cubicBezTo>
                <a:cubicBezTo>
                  <a:pt x="2057" y="513"/>
                  <a:pt x="2058" y="512"/>
                  <a:pt x="2058" y="510"/>
                </a:cubicBezTo>
                <a:cubicBezTo>
                  <a:pt x="2059" y="509"/>
                  <a:pt x="2059" y="507"/>
                  <a:pt x="2057" y="506"/>
                </a:cubicBezTo>
                <a:cubicBezTo>
                  <a:pt x="2056" y="506"/>
                  <a:pt x="2054" y="506"/>
                  <a:pt x="2053" y="505"/>
                </a:cubicBezTo>
                <a:cubicBezTo>
                  <a:pt x="2051" y="505"/>
                  <a:pt x="2049" y="505"/>
                  <a:pt x="2048" y="504"/>
                </a:cubicBezTo>
                <a:cubicBezTo>
                  <a:pt x="2047" y="503"/>
                  <a:pt x="2045" y="502"/>
                  <a:pt x="2044" y="502"/>
                </a:cubicBezTo>
                <a:cubicBezTo>
                  <a:pt x="2043" y="501"/>
                  <a:pt x="2041" y="501"/>
                  <a:pt x="2040" y="500"/>
                </a:cubicBezTo>
                <a:cubicBezTo>
                  <a:pt x="2039" y="500"/>
                  <a:pt x="2039" y="500"/>
                  <a:pt x="2038" y="499"/>
                </a:cubicBezTo>
                <a:cubicBezTo>
                  <a:pt x="2036" y="498"/>
                  <a:pt x="2034" y="500"/>
                  <a:pt x="2032" y="500"/>
                </a:cubicBezTo>
                <a:cubicBezTo>
                  <a:pt x="2031" y="501"/>
                  <a:pt x="2030" y="501"/>
                  <a:pt x="2030" y="501"/>
                </a:cubicBezTo>
                <a:cubicBezTo>
                  <a:pt x="2029" y="502"/>
                  <a:pt x="2028" y="502"/>
                  <a:pt x="2028" y="502"/>
                </a:cubicBezTo>
                <a:cubicBezTo>
                  <a:pt x="2027" y="503"/>
                  <a:pt x="2026" y="503"/>
                  <a:pt x="2026" y="504"/>
                </a:cubicBezTo>
                <a:cubicBezTo>
                  <a:pt x="2024" y="505"/>
                  <a:pt x="2023" y="505"/>
                  <a:pt x="2021" y="505"/>
                </a:cubicBezTo>
                <a:cubicBezTo>
                  <a:pt x="2020" y="505"/>
                  <a:pt x="2019" y="505"/>
                  <a:pt x="2018" y="506"/>
                </a:cubicBezTo>
                <a:cubicBezTo>
                  <a:pt x="2017" y="507"/>
                  <a:pt x="2017" y="509"/>
                  <a:pt x="2017" y="510"/>
                </a:cubicBezTo>
                <a:cubicBezTo>
                  <a:pt x="2015" y="509"/>
                  <a:pt x="2015" y="506"/>
                  <a:pt x="2016" y="505"/>
                </a:cubicBezTo>
                <a:cubicBezTo>
                  <a:pt x="2017" y="504"/>
                  <a:pt x="2019" y="505"/>
                  <a:pt x="2021" y="504"/>
                </a:cubicBezTo>
                <a:cubicBezTo>
                  <a:pt x="2022" y="504"/>
                  <a:pt x="2023" y="503"/>
                  <a:pt x="2024" y="502"/>
                </a:cubicBezTo>
                <a:cubicBezTo>
                  <a:pt x="2025" y="501"/>
                  <a:pt x="2027" y="500"/>
                  <a:pt x="2027" y="499"/>
                </a:cubicBezTo>
                <a:cubicBezTo>
                  <a:pt x="2028" y="499"/>
                  <a:pt x="2028" y="498"/>
                  <a:pt x="2028" y="497"/>
                </a:cubicBezTo>
                <a:cubicBezTo>
                  <a:pt x="2028" y="495"/>
                  <a:pt x="2026" y="496"/>
                  <a:pt x="2025" y="497"/>
                </a:cubicBezTo>
                <a:cubicBezTo>
                  <a:pt x="2023" y="497"/>
                  <a:pt x="2022" y="497"/>
                  <a:pt x="2021" y="498"/>
                </a:cubicBezTo>
                <a:cubicBezTo>
                  <a:pt x="2019" y="498"/>
                  <a:pt x="2018" y="499"/>
                  <a:pt x="2016" y="500"/>
                </a:cubicBezTo>
                <a:cubicBezTo>
                  <a:pt x="2015" y="500"/>
                  <a:pt x="2013" y="501"/>
                  <a:pt x="2012" y="501"/>
                </a:cubicBezTo>
                <a:cubicBezTo>
                  <a:pt x="2010" y="502"/>
                  <a:pt x="2009" y="503"/>
                  <a:pt x="2008" y="504"/>
                </a:cubicBezTo>
                <a:cubicBezTo>
                  <a:pt x="2006" y="505"/>
                  <a:pt x="2004" y="505"/>
                  <a:pt x="2003" y="506"/>
                </a:cubicBezTo>
                <a:cubicBezTo>
                  <a:pt x="2003" y="506"/>
                  <a:pt x="2003" y="507"/>
                  <a:pt x="2003" y="508"/>
                </a:cubicBezTo>
                <a:cubicBezTo>
                  <a:pt x="2002" y="508"/>
                  <a:pt x="2002" y="509"/>
                  <a:pt x="2001" y="509"/>
                </a:cubicBezTo>
                <a:cubicBezTo>
                  <a:pt x="2000" y="510"/>
                  <a:pt x="2001" y="512"/>
                  <a:pt x="2000" y="514"/>
                </a:cubicBezTo>
                <a:cubicBezTo>
                  <a:pt x="2000" y="515"/>
                  <a:pt x="1999" y="516"/>
                  <a:pt x="1999" y="518"/>
                </a:cubicBezTo>
                <a:cubicBezTo>
                  <a:pt x="1999" y="519"/>
                  <a:pt x="1999" y="521"/>
                  <a:pt x="1998" y="522"/>
                </a:cubicBezTo>
                <a:cubicBezTo>
                  <a:pt x="1997" y="521"/>
                  <a:pt x="1998" y="519"/>
                  <a:pt x="1998" y="518"/>
                </a:cubicBezTo>
                <a:cubicBezTo>
                  <a:pt x="1998" y="517"/>
                  <a:pt x="1998" y="517"/>
                  <a:pt x="1998" y="516"/>
                </a:cubicBezTo>
                <a:cubicBezTo>
                  <a:pt x="1998" y="515"/>
                  <a:pt x="1998" y="514"/>
                  <a:pt x="1998" y="514"/>
                </a:cubicBezTo>
                <a:cubicBezTo>
                  <a:pt x="1999" y="512"/>
                  <a:pt x="2000" y="511"/>
                  <a:pt x="2000" y="510"/>
                </a:cubicBezTo>
                <a:cubicBezTo>
                  <a:pt x="2000" y="508"/>
                  <a:pt x="1998" y="508"/>
                  <a:pt x="1997" y="507"/>
                </a:cubicBezTo>
                <a:cubicBezTo>
                  <a:pt x="1995" y="507"/>
                  <a:pt x="1994" y="507"/>
                  <a:pt x="1992" y="507"/>
                </a:cubicBezTo>
                <a:cubicBezTo>
                  <a:pt x="1993" y="506"/>
                  <a:pt x="1999" y="507"/>
                  <a:pt x="2000" y="507"/>
                </a:cubicBezTo>
                <a:cubicBezTo>
                  <a:pt x="2001" y="506"/>
                  <a:pt x="2002" y="504"/>
                  <a:pt x="2004" y="503"/>
                </a:cubicBezTo>
                <a:cubicBezTo>
                  <a:pt x="2005" y="502"/>
                  <a:pt x="2006" y="502"/>
                  <a:pt x="2006" y="502"/>
                </a:cubicBezTo>
                <a:cubicBezTo>
                  <a:pt x="2008" y="501"/>
                  <a:pt x="2008" y="501"/>
                  <a:pt x="2009" y="500"/>
                </a:cubicBezTo>
                <a:cubicBezTo>
                  <a:pt x="2010" y="499"/>
                  <a:pt x="2010" y="498"/>
                  <a:pt x="2010" y="498"/>
                </a:cubicBezTo>
                <a:cubicBezTo>
                  <a:pt x="2011" y="497"/>
                  <a:pt x="2012" y="497"/>
                  <a:pt x="2012" y="496"/>
                </a:cubicBezTo>
                <a:cubicBezTo>
                  <a:pt x="2013" y="495"/>
                  <a:pt x="2013" y="494"/>
                  <a:pt x="2013" y="493"/>
                </a:cubicBezTo>
                <a:cubicBezTo>
                  <a:pt x="2013" y="492"/>
                  <a:pt x="2012" y="492"/>
                  <a:pt x="2012" y="491"/>
                </a:cubicBezTo>
                <a:cubicBezTo>
                  <a:pt x="2012" y="490"/>
                  <a:pt x="2012" y="490"/>
                  <a:pt x="2011" y="489"/>
                </a:cubicBezTo>
                <a:cubicBezTo>
                  <a:pt x="2011" y="489"/>
                  <a:pt x="2011" y="488"/>
                  <a:pt x="2010" y="488"/>
                </a:cubicBezTo>
                <a:cubicBezTo>
                  <a:pt x="2009" y="486"/>
                  <a:pt x="2008" y="487"/>
                  <a:pt x="2007" y="487"/>
                </a:cubicBezTo>
                <a:cubicBezTo>
                  <a:pt x="2005" y="488"/>
                  <a:pt x="2004" y="488"/>
                  <a:pt x="2002" y="489"/>
                </a:cubicBezTo>
                <a:cubicBezTo>
                  <a:pt x="2000" y="490"/>
                  <a:pt x="2001" y="496"/>
                  <a:pt x="1998" y="496"/>
                </a:cubicBezTo>
                <a:cubicBezTo>
                  <a:pt x="1995" y="496"/>
                  <a:pt x="1992" y="496"/>
                  <a:pt x="1989" y="497"/>
                </a:cubicBezTo>
                <a:cubicBezTo>
                  <a:pt x="1987" y="498"/>
                  <a:pt x="1986" y="498"/>
                  <a:pt x="1984" y="499"/>
                </a:cubicBezTo>
                <a:cubicBezTo>
                  <a:pt x="1984" y="499"/>
                  <a:pt x="1983" y="499"/>
                  <a:pt x="1982" y="499"/>
                </a:cubicBezTo>
                <a:cubicBezTo>
                  <a:pt x="1981" y="500"/>
                  <a:pt x="1980" y="499"/>
                  <a:pt x="1979" y="500"/>
                </a:cubicBezTo>
                <a:cubicBezTo>
                  <a:pt x="1978" y="501"/>
                  <a:pt x="1978" y="501"/>
                  <a:pt x="1977" y="502"/>
                </a:cubicBezTo>
                <a:cubicBezTo>
                  <a:pt x="1976" y="502"/>
                  <a:pt x="1977" y="500"/>
                  <a:pt x="1977" y="500"/>
                </a:cubicBezTo>
                <a:cubicBezTo>
                  <a:pt x="1978" y="499"/>
                  <a:pt x="1979" y="499"/>
                  <a:pt x="1979" y="498"/>
                </a:cubicBezTo>
                <a:cubicBezTo>
                  <a:pt x="1979" y="497"/>
                  <a:pt x="1978" y="497"/>
                  <a:pt x="1977" y="497"/>
                </a:cubicBezTo>
                <a:cubicBezTo>
                  <a:pt x="1977" y="497"/>
                  <a:pt x="1976" y="497"/>
                  <a:pt x="1975" y="497"/>
                </a:cubicBezTo>
                <a:cubicBezTo>
                  <a:pt x="1975" y="496"/>
                  <a:pt x="1977" y="495"/>
                  <a:pt x="1977" y="494"/>
                </a:cubicBezTo>
                <a:cubicBezTo>
                  <a:pt x="1978" y="494"/>
                  <a:pt x="1979" y="493"/>
                  <a:pt x="1979" y="492"/>
                </a:cubicBezTo>
                <a:cubicBezTo>
                  <a:pt x="1981" y="491"/>
                  <a:pt x="1982" y="489"/>
                  <a:pt x="1984" y="488"/>
                </a:cubicBezTo>
                <a:cubicBezTo>
                  <a:pt x="1985" y="488"/>
                  <a:pt x="1985" y="488"/>
                  <a:pt x="1986" y="488"/>
                </a:cubicBezTo>
                <a:cubicBezTo>
                  <a:pt x="1986" y="487"/>
                  <a:pt x="1987" y="488"/>
                  <a:pt x="1988" y="488"/>
                </a:cubicBezTo>
                <a:cubicBezTo>
                  <a:pt x="1989" y="488"/>
                  <a:pt x="1990" y="489"/>
                  <a:pt x="1992" y="489"/>
                </a:cubicBezTo>
                <a:cubicBezTo>
                  <a:pt x="1995" y="490"/>
                  <a:pt x="1996" y="486"/>
                  <a:pt x="1998" y="484"/>
                </a:cubicBezTo>
                <a:cubicBezTo>
                  <a:pt x="1998" y="483"/>
                  <a:pt x="2001" y="483"/>
                  <a:pt x="2001" y="482"/>
                </a:cubicBezTo>
                <a:cubicBezTo>
                  <a:pt x="2001" y="480"/>
                  <a:pt x="1999" y="479"/>
                  <a:pt x="1999" y="479"/>
                </a:cubicBezTo>
                <a:cubicBezTo>
                  <a:pt x="1998" y="478"/>
                  <a:pt x="1997" y="477"/>
                  <a:pt x="1996" y="476"/>
                </a:cubicBezTo>
                <a:cubicBezTo>
                  <a:pt x="1995" y="475"/>
                  <a:pt x="1994" y="473"/>
                  <a:pt x="1993" y="472"/>
                </a:cubicBezTo>
                <a:cubicBezTo>
                  <a:pt x="1991" y="472"/>
                  <a:pt x="1990" y="472"/>
                  <a:pt x="1988" y="471"/>
                </a:cubicBezTo>
                <a:cubicBezTo>
                  <a:pt x="1987" y="471"/>
                  <a:pt x="1986" y="470"/>
                  <a:pt x="1984" y="470"/>
                </a:cubicBezTo>
                <a:cubicBezTo>
                  <a:pt x="1981" y="469"/>
                  <a:pt x="1978" y="469"/>
                  <a:pt x="1975" y="468"/>
                </a:cubicBezTo>
                <a:cubicBezTo>
                  <a:pt x="1974" y="467"/>
                  <a:pt x="1974" y="467"/>
                  <a:pt x="1973" y="467"/>
                </a:cubicBezTo>
                <a:cubicBezTo>
                  <a:pt x="1972" y="467"/>
                  <a:pt x="1971" y="467"/>
                  <a:pt x="1970" y="468"/>
                </a:cubicBezTo>
                <a:cubicBezTo>
                  <a:pt x="1969" y="468"/>
                  <a:pt x="1968" y="470"/>
                  <a:pt x="1967" y="471"/>
                </a:cubicBezTo>
                <a:close/>
                <a:moveTo>
                  <a:pt x="1718" y="418"/>
                </a:moveTo>
                <a:cubicBezTo>
                  <a:pt x="1718" y="418"/>
                  <a:pt x="1713" y="418"/>
                  <a:pt x="1715" y="416"/>
                </a:cubicBezTo>
                <a:cubicBezTo>
                  <a:pt x="1716" y="416"/>
                  <a:pt x="1719" y="418"/>
                  <a:pt x="1720" y="418"/>
                </a:cubicBezTo>
                <a:cubicBezTo>
                  <a:pt x="1721" y="418"/>
                  <a:pt x="1724" y="418"/>
                  <a:pt x="1724" y="419"/>
                </a:cubicBezTo>
                <a:cubicBezTo>
                  <a:pt x="1723" y="420"/>
                  <a:pt x="1719" y="418"/>
                  <a:pt x="1718" y="418"/>
                </a:cubicBezTo>
                <a:close/>
                <a:moveTo>
                  <a:pt x="1731" y="412"/>
                </a:moveTo>
                <a:cubicBezTo>
                  <a:pt x="1730" y="411"/>
                  <a:pt x="1728" y="412"/>
                  <a:pt x="1727" y="412"/>
                </a:cubicBezTo>
                <a:cubicBezTo>
                  <a:pt x="1725" y="412"/>
                  <a:pt x="1724" y="412"/>
                  <a:pt x="1722" y="411"/>
                </a:cubicBezTo>
                <a:cubicBezTo>
                  <a:pt x="1722" y="411"/>
                  <a:pt x="1721" y="411"/>
                  <a:pt x="1721" y="411"/>
                </a:cubicBezTo>
                <a:cubicBezTo>
                  <a:pt x="1720" y="411"/>
                  <a:pt x="1719" y="411"/>
                  <a:pt x="1718" y="410"/>
                </a:cubicBezTo>
                <a:cubicBezTo>
                  <a:pt x="1717" y="410"/>
                  <a:pt x="1716" y="410"/>
                  <a:pt x="1715" y="410"/>
                </a:cubicBezTo>
                <a:cubicBezTo>
                  <a:pt x="1715" y="409"/>
                  <a:pt x="1715" y="409"/>
                  <a:pt x="1715" y="408"/>
                </a:cubicBezTo>
                <a:cubicBezTo>
                  <a:pt x="1715" y="408"/>
                  <a:pt x="1714" y="407"/>
                  <a:pt x="1715" y="407"/>
                </a:cubicBezTo>
                <a:cubicBezTo>
                  <a:pt x="1715" y="406"/>
                  <a:pt x="1716" y="407"/>
                  <a:pt x="1716" y="407"/>
                </a:cubicBezTo>
                <a:cubicBezTo>
                  <a:pt x="1717" y="408"/>
                  <a:pt x="1719" y="409"/>
                  <a:pt x="1720" y="409"/>
                </a:cubicBezTo>
                <a:cubicBezTo>
                  <a:pt x="1722" y="410"/>
                  <a:pt x="1725" y="410"/>
                  <a:pt x="1727" y="410"/>
                </a:cubicBezTo>
                <a:cubicBezTo>
                  <a:pt x="1728" y="410"/>
                  <a:pt x="1729" y="411"/>
                  <a:pt x="1731" y="411"/>
                </a:cubicBezTo>
                <a:cubicBezTo>
                  <a:pt x="1732" y="411"/>
                  <a:pt x="1735" y="412"/>
                  <a:pt x="1735" y="413"/>
                </a:cubicBezTo>
                <a:cubicBezTo>
                  <a:pt x="1735" y="414"/>
                  <a:pt x="1732" y="412"/>
                  <a:pt x="1731" y="412"/>
                </a:cubicBezTo>
                <a:close/>
                <a:moveTo>
                  <a:pt x="1907" y="699"/>
                </a:moveTo>
                <a:cubicBezTo>
                  <a:pt x="1906" y="698"/>
                  <a:pt x="1906" y="698"/>
                  <a:pt x="1907" y="698"/>
                </a:cubicBezTo>
                <a:cubicBezTo>
                  <a:pt x="1908" y="698"/>
                  <a:pt x="1909" y="700"/>
                  <a:pt x="1909" y="700"/>
                </a:cubicBezTo>
                <a:cubicBezTo>
                  <a:pt x="1908" y="701"/>
                  <a:pt x="1907" y="700"/>
                  <a:pt x="1907" y="699"/>
                </a:cubicBezTo>
                <a:close/>
                <a:moveTo>
                  <a:pt x="1914" y="707"/>
                </a:moveTo>
                <a:cubicBezTo>
                  <a:pt x="1914" y="707"/>
                  <a:pt x="1913" y="708"/>
                  <a:pt x="1913" y="708"/>
                </a:cubicBezTo>
                <a:cubicBezTo>
                  <a:pt x="1912" y="708"/>
                  <a:pt x="1912" y="707"/>
                  <a:pt x="1911" y="707"/>
                </a:cubicBezTo>
                <a:cubicBezTo>
                  <a:pt x="1910" y="707"/>
                  <a:pt x="1910" y="708"/>
                  <a:pt x="1911" y="708"/>
                </a:cubicBezTo>
                <a:cubicBezTo>
                  <a:pt x="1912" y="708"/>
                  <a:pt x="1912" y="708"/>
                  <a:pt x="1913" y="709"/>
                </a:cubicBezTo>
                <a:cubicBezTo>
                  <a:pt x="1913" y="709"/>
                  <a:pt x="1914" y="710"/>
                  <a:pt x="1914" y="711"/>
                </a:cubicBezTo>
                <a:cubicBezTo>
                  <a:pt x="1914" y="712"/>
                  <a:pt x="1913" y="712"/>
                  <a:pt x="1912" y="711"/>
                </a:cubicBezTo>
                <a:cubicBezTo>
                  <a:pt x="1912" y="711"/>
                  <a:pt x="1912" y="710"/>
                  <a:pt x="1911" y="710"/>
                </a:cubicBezTo>
                <a:cubicBezTo>
                  <a:pt x="1910" y="709"/>
                  <a:pt x="1909" y="709"/>
                  <a:pt x="1908" y="709"/>
                </a:cubicBezTo>
                <a:cubicBezTo>
                  <a:pt x="1908" y="709"/>
                  <a:pt x="1907" y="708"/>
                  <a:pt x="1907" y="708"/>
                </a:cubicBezTo>
                <a:cubicBezTo>
                  <a:pt x="1907" y="707"/>
                  <a:pt x="1908" y="707"/>
                  <a:pt x="1909" y="707"/>
                </a:cubicBezTo>
                <a:cubicBezTo>
                  <a:pt x="1909" y="707"/>
                  <a:pt x="1909" y="707"/>
                  <a:pt x="1909" y="707"/>
                </a:cubicBezTo>
                <a:cubicBezTo>
                  <a:pt x="1910" y="707"/>
                  <a:pt x="1910" y="706"/>
                  <a:pt x="1911" y="706"/>
                </a:cubicBezTo>
                <a:cubicBezTo>
                  <a:pt x="1911" y="706"/>
                  <a:pt x="1912" y="706"/>
                  <a:pt x="1912" y="705"/>
                </a:cubicBezTo>
                <a:cubicBezTo>
                  <a:pt x="1912" y="704"/>
                  <a:pt x="1912" y="703"/>
                  <a:pt x="1912" y="703"/>
                </a:cubicBezTo>
                <a:cubicBezTo>
                  <a:pt x="1912" y="703"/>
                  <a:pt x="1913" y="704"/>
                  <a:pt x="1913" y="704"/>
                </a:cubicBezTo>
                <a:cubicBezTo>
                  <a:pt x="1914" y="704"/>
                  <a:pt x="1916" y="705"/>
                  <a:pt x="1914" y="707"/>
                </a:cubicBezTo>
                <a:close/>
                <a:moveTo>
                  <a:pt x="1929" y="709"/>
                </a:moveTo>
                <a:cubicBezTo>
                  <a:pt x="1929" y="711"/>
                  <a:pt x="1928" y="711"/>
                  <a:pt x="1927" y="713"/>
                </a:cubicBezTo>
                <a:cubicBezTo>
                  <a:pt x="1927" y="713"/>
                  <a:pt x="1928" y="716"/>
                  <a:pt x="1927" y="716"/>
                </a:cubicBezTo>
                <a:cubicBezTo>
                  <a:pt x="1926" y="716"/>
                  <a:pt x="1926" y="715"/>
                  <a:pt x="1926" y="714"/>
                </a:cubicBezTo>
                <a:cubicBezTo>
                  <a:pt x="1926" y="714"/>
                  <a:pt x="1925" y="714"/>
                  <a:pt x="1924" y="713"/>
                </a:cubicBezTo>
                <a:cubicBezTo>
                  <a:pt x="1924" y="713"/>
                  <a:pt x="1923" y="713"/>
                  <a:pt x="1923" y="712"/>
                </a:cubicBezTo>
                <a:cubicBezTo>
                  <a:pt x="1923" y="712"/>
                  <a:pt x="1925" y="712"/>
                  <a:pt x="1926" y="712"/>
                </a:cubicBezTo>
                <a:cubicBezTo>
                  <a:pt x="1927" y="711"/>
                  <a:pt x="1927" y="710"/>
                  <a:pt x="1928" y="709"/>
                </a:cubicBezTo>
                <a:cubicBezTo>
                  <a:pt x="1928" y="709"/>
                  <a:pt x="1928" y="707"/>
                  <a:pt x="1929" y="707"/>
                </a:cubicBezTo>
                <a:cubicBezTo>
                  <a:pt x="1930" y="708"/>
                  <a:pt x="1930" y="709"/>
                  <a:pt x="1929" y="709"/>
                </a:cubicBezTo>
                <a:close/>
                <a:moveTo>
                  <a:pt x="2018" y="532"/>
                </a:moveTo>
                <a:cubicBezTo>
                  <a:pt x="2019" y="531"/>
                  <a:pt x="2019" y="531"/>
                  <a:pt x="2021" y="530"/>
                </a:cubicBezTo>
                <a:cubicBezTo>
                  <a:pt x="2021" y="530"/>
                  <a:pt x="2022" y="530"/>
                  <a:pt x="2022" y="531"/>
                </a:cubicBezTo>
                <a:cubicBezTo>
                  <a:pt x="2021" y="532"/>
                  <a:pt x="2020" y="532"/>
                  <a:pt x="2020" y="532"/>
                </a:cubicBezTo>
                <a:cubicBezTo>
                  <a:pt x="2018" y="532"/>
                  <a:pt x="2018" y="534"/>
                  <a:pt x="2016" y="534"/>
                </a:cubicBezTo>
                <a:cubicBezTo>
                  <a:pt x="2016" y="532"/>
                  <a:pt x="2017" y="533"/>
                  <a:pt x="2018" y="532"/>
                </a:cubicBezTo>
                <a:close/>
                <a:moveTo>
                  <a:pt x="1978" y="233"/>
                </a:moveTo>
                <a:cubicBezTo>
                  <a:pt x="1980" y="233"/>
                  <a:pt x="1981" y="234"/>
                  <a:pt x="1982" y="235"/>
                </a:cubicBezTo>
                <a:cubicBezTo>
                  <a:pt x="1983" y="236"/>
                  <a:pt x="1985" y="236"/>
                  <a:pt x="1986" y="235"/>
                </a:cubicBezTo>
                <a:cubicBezTo>
                  <a:pt x="1987" y="234"/>
                  <a:pt x="1989" y="234"/>
                  <a:pt x="1991" y="234"/>
                </a:cubicBezTo>
                <a:cubicBezTo>
                  <a:pt x="1992" y="234"/>
                  <a:pt x="1995" y="235"/>
                  <a:pt x="1995" y="233"/>
                </a:cubicBezTo>
                <a:cubicBezTo>
                  <a:pt x="1995" y="231"/>
                  <a:pt x="1992" y="231"/>
                  <a:pt x="1991" y="231"/>
                </a:cubicBezTo>
                <a:cubicBezTo>
                  <a:pt x="1988" y="231"/>
                  <a:pt x="1985" y="231"/>
                  <a:pt x="1983" y="230"/>
                </a:cubicBezTo>
                <a:cubicBezTo>
                  <a:pt x="1982" y="230"/>
                  <a:pt x="1981" y="229"/>
                  <a:pt x="1980" y="229"/>
                </a:cubicBezTo>
                <a:cubicBezTo>
                  <a:pt x="1979" y="229"/>
                  <a:pt x="1978" y="229"/>
                  <a:pt x="1977" y="229"/>
                </a:cubicBezTo>
                <a:cubicBezTo>
                  <a:pt x="1976" y="230"/>
                  <a:pt x="1975" y="229"/>
                  <a:pt x="1974" y="229"/>
                </a:cubicBezTo>
                <a:cubicBezTo>
                  <a:pt x="1973" y="229"/>
                  <a:pt x="1972" y="230"/>
                  <a:pt x="1971" y="231"/>
                </a:cubicBezTo>
                <a:cubicBezTo>
                  <a:pt x="1971" y="232"/>
                  <a:pt x="1973" y="232"/>
                  <a:pt x="1974" y="232"/>
                </a:cubicBezTo>
                <a:cubicBezTo>
                  <a:pt x="1975" y="233"/>
                  <a:pt x="1977" y="233"/>
                  <a:pt x="1978" y="233"/>
                </a:cubicBezTo>
                <a:close/>
                <a:moveTo>
                  <a:pt x="856" y="1135"/>
                </a:moveTo>
                <a:cubicBezTo>
                  <a:pt x="857" y="1135"/>
                  <a:pt x="858" y="1136"/>
                  <a:pt x="859" y="1136"/>
                </a:cubicBezTo>
                <a:cubicBezTo>
                  <a:pt x="859" y="1136"/>
                  <a:pt x="860" y="1136"/>
                  <a:pt x="861" y="1135"/>
                </a:cubicBezTo>
                <a:cubicBezTo>
                  <a:pt x="861" y="1135"/>
                  <a:pt x="862" y="1135"/>
                  <a:pt x="862" y="1134"/>
                </a:cubicBezTo>
                <a:cubicBezTo>
                  <a:pt x="862" y="1134"/>
                  <a:pt x="862" y="1132"/>
                  <a:pt x="862" y="1132"/>
                </a:cubicBezTo>
                <a:cubicBezTo>
                  <a:pt x="862" y="1131"/>
                  <a:pt x="859" y="1131"/>
                  <a:pt x="858" y="1132"/>
                </a:cubicBezTo>
                <a:cubicBezTo>
                  <a:pt x="858" y="1132"/>
                  <a:pt x="857" y="1132"/>
                  <a:pt x="857" y="1133"/>
                </a:cubicBezTo>
                <a:cubicBezTo>
                  <a:pt x="856" y="1133"/>
                  <a:pt x="856" y="1134"/>
                  <a:pt x="856" y="1134"/>
                </a:cubicBezTo>
                <a:cubicBezTo>
                  <a:pt x="855" y="1135"/>
                  <a:pt x="854" y="1135"/>
                  <a:pt x="855" y="1136"/>
                </a:cubicBezTo>
                <a:cubicBezTo>
                  <a:pt x="855" y="1136"/>
                  <a:pt x="856" y="1135"/>
                  <a:pt x="856" y="1135"/>
                </a:cubicBezTo>
                <a:close/>
                <a:moveTo>
                  <a:pt x="1098" y="1896"/>
                </a:moveTo>
                <a:cubicBezTo>
                  <a:pt x="1097" y="1897"/>
                  <a:pt x="1097" y="1899"/>
                  <a:pt x="1098" y="1899"/>
                </a:cubicBezTo>
                <a:cubicBezTo>
                  <a:pt x="1098" y="1899"/>
                  <a:pt x="1099" y="1899"/>
                  <a:pt x="1100" y="1898"/>
                </a:cubicBezTo>
                <a:cubicBezTo>
                  <a:pt x="1101" y="1896"/>
                  <a:pt x="1101" y="1895"/>
                  <a:pt x="1100" y="1895"/>
                </a:cubicBezTo>
                <a:cubicBezTo>
                  <a:pt x="1100" y="1895"/>
                  <a:pt x="1099" y="1895"/>
                  <a:pt x="1098" y="1896"/>
                </a:cubicBezTo>
                <a:close/>
                <a:moveTo>
                  <a:pt x="1091" y="1680"/>
                </a:moveTo>
                <a:cubicBezTo>
                  <a:pt x="1091" y="1680"/>
                  <a:pt x="1091" y="1680"/>
                  <a:pt x="1091" y="1680"/>
                </a:cubicBezTo>
                <a:cubicBezTo>
                  <a:pt x="1090" y="1680"/>
                  <a:pt x="1090" y="1681"/>
                  <a:pt x="1090" y="1681"/>
                </a:cubicBezTo>
                <a:cubicBezTo>
                  <a:pt x="1090" y="1681"/>
                  <a:pt x="1090" y="1682"/>
                  <a:pt x="1090" y="1682"/>
                </a:cubicBezTo>
                <a:cubicBezTo>
                  <a:pt x="1090" y="1684"/>
                  <a:pt x="1088" y="1684"/>
                  <a:pt x="1088" y="1685"/>
                </a:cubicBezTo>
                <a:cubicBezTo>
                  <a:pt x="1087" y="1686"/>
                  <a:pt x="1088" y="1686"/>
                  <a:pt x="1088" y="1687"/>
                </a:cubicBezTo>
                <a:cubicBezTo>
                  <a:pt x="1089" y="1687"/>
                  <a:pt x="1089" y="1689"/>
                  <a:pt x="1089" y="1689"/>
                </a:cubicBezTo>
                <a:cubicBezTo>
                  <a:pt x="1090" y="1689"/>
                  <a:pt x="1090" y="1687"/>
                  <a:pt x="1090" y="1687"/>
                </a:cubicBezTo>
                <a:cubicBezTo>
                  <a:pt x="1090" y="1686"/>
                  <a:pt x="1091" y="1686"/>
                  <a:pt x="1091" y="1685"/>
                </a:cubicBezTo>
                <a:cubicBezTo>
                  <a:pt x="1091" y="1684"/>
                  <a:pt x="1091" y="1683"/>
                  <a:pt x="1091" y="1683"/>
                </a:cubicBezTo>
                <a:cubicBezTo>
                  <a:pt x="1091" y="1682"/>
                  <a:pt x="1091" y="1681"/>
                  <a:pt x="1091" y="1680"/>
                </a:cubicBezTo>
                <a:close/>
                <a:moveTo>
                  <a:pt x="1023" y="1577"/>
                </a:moveTo>
                <a:cubicBezTo>
                  <a:pt x="1023" y="1576"/>
                  <a:pt x="1021" y="1574"/>
                  <a:pt x="1021" y="1576"/>
                </a:cubicBezTo>
                <a:cubicBezTo>
                  <a:pt x="1021" y="1577"/>
                  <a:pt x="1022" y="1577"/>
                  <a:pt x="1022" y="1577"/>
                </a:cubicBezTo>
                <a:cubicBezTo>
                  <a:pt x="1023" y="1578"/>
                  <a:pt x="1024" y="1580"/>
                  <a:pt x="1025" y="1579"/>
                </a:cubicBezTo>
                <a:cubicBezTo>
                  <a:pt x="1025" y="1578"/>
                  <a:pt x="1024" y="1577"/>
                  <a:pt x="1023" y="1577"/>
                </a:cubicBezTo>
                <a:close/>
                <a:moveTo>
                  <a:pt x="990" y="1552"/>
                </a:moveTo>
                <a:cubicBezTo>
                  <a:pt x="990" y="1552"/>
                  <a:pt x="988" y="1551"/>
                  <a:pt x="988" y="1551"/>
                </a:cubicBezTo>
                <a:cubicBezTo>
                  <a:pt x="987" y="1552"/>
                  <a:pt x="988" y="1553"/>
                  <a:pt x="989" y="1553"/>
                </a:cubicBezTo>
                <a:cubicBezTo>
                  <a:pt x="989" y="1554"/>
                  <a:pt x="989" y="1555"/>
                  <a:pt x="989" y="1555"/>
                </a:cubicBezTo>
                <a:cubicBezTo>
                  <a:pt x="990" y="1554"/>
                  <a:pt x="990" y="1554"/>
                  <a:pt x="990" y="1554"/>
                </a:cubicBezTo>
                <a:cubicBezTo>
                  <a:pt x="991" y="1553"/>
                  <a:pt x="991" y="1554"/>
                  <a:pt x="991" y="1553"/>
                </a:cubicBezTo>
                <a:cubicBezTo>
                  <a:pt x="991" y="1552"/>
                  <a:pt x="991" y="1552"/>
                  <a:pt x="990" y="1552"/>
                </a:cubicBezTo>
                <a:close/>
                <a:moveTo>
                  <a:pt x="1078" y="1753"/>
                </a:moveTo>
                <a:cubicBezTo>
                  <a:pt x="1077" y="1753"/>
                  <a:pt x="1077" y="1755"/>
                  <a:pt x="1077" y="1756"/>
                </a:cubicBezTo>
                <a:cubicBezTo>
                  <a:pt x="1078" y="1757"/>
                  <a:pt x="1078" y="1758"/>
                  <a:pt x="1079" y="1758"/>
                </a:cubicBezTo>
                <a:cubicBezTo>
                  <a:pt x="1080" y="1757"/>
                  <a:pt x="1080" y="1756"/>
                  <a:pt x="1079" y="1755"/>
                </a:cubicBezTo>
                <a:cubicBezTo>
                  <a:pt x="1079" y="1754"/>
                  <a:pt x="1078" y="1753"/>
                  <a:pt x="1078" y="1753"/>
                </a:cubicBezTo>
                <a:close/>
                <a:moveTo>
                  <a:pt x="1001" y="1551"/>
                </a:moveTo>
                <a:cubicBezTo>
                  <a:pt x="1000" y="1550"/>
                  <a:pt x="999" y="1550"/>
                  <a:pt x="999" y="1550"/>
                </a:cubicBezTo>
                <a:cubicBezTo>
                  <a:pt x="998" y="1550"/>
                  <a:pt x="998" y="1550"/>
                  <a:pt x="997" y="1551"/>
                </a:cubicBezTo>
                <a:cubicBezTo>
                  <a:pt x="996" y="1551"/>
                  <a:pt x="995" y="1549"/>
                  <a:pt x="994" y="1549"/>
                </a:cubicBezTo>
                <a:cubicBezTo>
                  <a:pt x="994" y="1549"/>
                  <a:pt x="994" y="1550"/>
                  <a:pt x="994" y="1550"/>
                </a:cubicBezTo>
                <a:cubicBezTo>
                  <a:pt x="994" y="1551"/>
                  <a:pt x="995" y="1551"/>
                  <a:pt x="995" y="1552"/>
                </a:cubicBezTo>
                <a:cubicBezTo>
                  <a:pt x="996" y="1552"/>
                  <a:pt x="996" y="1553"/>
                  <a:pt x="997" y="1553"/>
                </a:cubicBezTo>
                <a:cubicBezTo>
                  <a:pt x="998" y="1553"/>
                  <a:pt x="999" y="1552"/>
                  <a:pt x="1001" y="1552"/>
                </a:cubicBezTo>
                <a:cubicBezTo>
                  <a:pt x="1002" y="1551"/>
                  <a:pt x="1002" y="1551"/>
                  <a:pt x="1001" y="1551"/>
                </a:cubicBezTo>
                <a:close/>
                <a:moveTo>
                  <a:pt x="890" y="1153"/>
                </a:moveTo>
                <a:cubicBezTo>
                  <a:pt x="890" y="1152"/>
                  <a:pt x="890" y="1151"/>
                  <a:pt x="890" y="1151"/>
                </a:cubicBezTo>
                <a:cubicBezTo>
                  <a:pt x="890" y="1150"/>
                  <a:pt x="889" y="1147"/>
                  <a:pt x="888" y="1147"/>
                </a:cubicBezTo>
                <a:cubicBezTo>
                  <a:pt x="887" y="1148"/>
                  <a:pt x="888" y="1149"/>
                  <a:pt x="888" y="1150"/>
                </a:cubicBezTo>
                <a:cubicBezTo>
                  <a:pt x="888" y="1151"/>
                  <a:pt x="888" y="1151"/>
                  <a:pt x="889" y="1152"/>
                </a:cubicBezTo>
                <a:cubicBezTo>
                  <a:pt x="889" y="1152"/>
                  <a:pt x="889" y="1153"/>
                  <a:pt x="890" y="1153"/>
                </a:cubicBezTo>
                <a:close/>
                <a:moveTo>
                  <a:pt x="883" y="1149"/>
                </a:moveTo>
                <a:cubicBezTo>
                  <a:pt x="883" y="1150"/>
                  <a:pt x="884" y="1153"/>
                  <a:pt x="885" y="1150"/>
                </a:cubicBezTo>
                <a:cubicBezTo>
                  <a:pt x="885" y="1149"/>
                  <a:pt x="885" y="1150"/>
                  <a:pt x="886" y="1149"/>
                </a:cubicBezTo>
                <a:cubicBezTo>
                  <a:pt x="887" y="1149"/>
                  <a:pt x="887" y="1148"/>
                  <a:pt x="887" y="1147"/>
                </a:cubicBezTo>
                <a:cubicBezTo>
                  <a:pt x="887" y="1147"/>
                  <a:pt x="887" y="1146"/>
                  <a:pt x="886" y="1146"/>
                </a:cubicBezTo>
                <a:cubicBezTo>
                  <a:pt x="885" y="1145"/>
                  <a:pt x="885" y="1145"/>
                  <a:pt x="885" y="1144"/>
                </a:cubicBezTo>
                <a:cubicBezTo>
                  <a:pt x="884" y="1143"/>
                  <a:pt x="883" y="1141"/>
                  <a:pt x="882" y="1142"/>
                </a:cubicBezTo>
                <a:cubicBezTo>
                  <a:pt x="882" y="1143"/>
                  <a:pt x="882" y="1143"/>
                  <a:pt x="881" y="1143"/>
                </a:cubicBezTo>
                <a:cubicBezTo>
                  <a:pt x="881" y="1144"/>
                  <a:pt x="880" y="1144"/>
                  <a:pt x="880" y="1144"/>
                </a:cubicBezTo>
                <a:cubicBezTo>
                  <a:pt x="880" y="1145"/>
                  <a:pt x="881" y="1145"/>
                  <a:pt x="881" y="1145"/>
                </a:cubicBezTo>
                <a:cubicBezTo>
                  <a:pt x="882" y="1146"/>
                  <a:pt x="882" y="1146"/>
                  <a:pt x="882" y="1147"/>
                </a:cubicBezTo>
                <a:cubicBezTo>
                  <a:pt x="882" y="1148"/>
                  <a:pt x="882" y="1149"/>
                  <a:pt x="883" y="1149"/>
                </a:cubicBezTo>
                <a:close/>
                <a:moveTo>
                  <a:pt x="900" y="1164"/>
                </a:moveTo>
                <a:cubicBezTo>
                  <a:pt x="901" y="1164"/>
                  <a:pt x="902" y="1164"/>
                  <a:pt x="902" y="1165"/>
                </a:cubicBezTo>
                <a:cubicBezTo>
                  <a:pt x="903" y="1165"/>
                  <a:pt x="903" y="1165"/>
                  <a:pt x="904" y="1166"/>
                </a:cubicBezTo>
                <a:cubicBezTo>
                  <a:pt x="904" y="1167"/>
                  <a:pt x="905" y="1167"/>
                  <a:pt x="906" y="1166"/>
                </a:cubicBezTo>
                <a:cubicBezTo>
                  <a:pt x="906" y="1166"/>
                  <a:pt x="905" y="1165"/>
                  <a:pt x="905" y="1165"/>
                </a:cubicBezTo>
                <a:cubicBezTo>
                  <a:pt x="904" y="1164"/>
                  <a:pt x="903" y="1163"/>
                  <a:pt x="902" y="1162"/>
                </a:cubicBezTo>
                <a:cubicBezTo>
                  <a:pt x="900" y="1161"/>
                  <a:pt x="898" y="1161"/>
                  <a:pt x="897" y="1159"/>
                </a:cubicBezTo>
                <a:cubicBezTo>
                  <a:pt x="896" y="1159"/>
                  <a:pt x="896" y="1158"/>
                  <a:pt x="895" y="1159"/>
                </a:cubicBezTo>
                <a:cubicBezTo>
                  <a:pt x="895" y="1160"/>
                  <a:pt x="895" y="1160"/>
                  <a:pt x="895" y="1161"/>
                </a:cubicBezTo>
                <a:cubicBezTo>
                  <a:pt x="896" y="1162"/>
                  <a:pt x="897" y="1162"/>
                  <a:pt x="898" y="1162"/>
                </a:cubicBezTo>
                <a:cubicBezTo>
                  <a:pt x="899" y="1162"/>
                  <a:pt x="899" y="1163"/>
                  <a:pt x="900" y="1164"/>
                </a:cubicBezTo>
                <a:close/>
                <a:moveTo>
                  <a:pt x="983" y="1551"/>
                </a:moveTo>
                <a:cubicBezTo>
                  <a:pt x="984" y="1551"/>
                  <a:pt x="984" y="1550"/>
                  <a:pt x="984" y="1550"/>
                </a:cubicBezTo>
                <a:cubicBezTo>
                  <a:pt x="984" y="1549"/>
                  <a:pt x="982" y="1551"/>
                  <a:pt x="983" y="1551"/>
                </a:cubicBezTo>
                <a:close/>
                <a:moveTo>
                  <a:pt x="1267" y="1827"/>
                </a:moveTo>
                <a:cubicBezTo>
                  <a:pt x="1267" y="1827"/>
                  <a:pt x="1266" y="1826"/>
                  <a:pt x="1266" y="1827"/>
                </a:cubicBezTo>
                <a:cubicBezTo>
                  <a:pt x="1266" y="1827"/>
                  <a:pt x="1267" y="1828"/>
                  <a:pt x="1267" y="1828"/>
                </a:cubicBezTo>
                <a:cubicBezTo>
                  <a:pt x="1267" y="1829"/>
                  <a:pt x="1268" y="1830"/>
                  <a:pt x="1269" y="1830"/>
                </a:cubicBezTo>
                <a:cubicBezTo>
                  <a:pt x="1269" y="1829"/>
                  <a:pt x="1268" y="1827"/>
                  <a:pt x="1267" y="1827"/>
                </a:cubicBezTo>
                <a:close/>
                <a:moveTo>
                  <a:pt x="1025" y="1566"/>
                </a:moveTo>
                <a:cubicBezTo>
                  <a:pt x="1024" y="1565"/>
                  <a:pt x="1023" y="1564"/>
                  <a:pt x="1022" y="1564"/>
                </a:cubicBezTo>
                <a:cubicBezTo>
                  <a:pt x="1022" y="1563"/>
                  <a:pt x="1020" y="1563"/>
                  <a:pt x="1021" y="1564"/>
                </a:cubicBezTo>
                <a:cubicBezTo>
                  <a:pt x="1021" y="1565"/>
                  <a:pt x="1022" y="1565"/>
                  <a:pt x="1022" y="1565"/>
                </a:cubicBezTo>
                <a:cubicBezTo>
                  <a:pt x="1023" y="1566"/>
                  <a:pt x="1023" y="1567"/>
                  <a:pt x="1023" y="1567"/>
                </a:cubicBezTo>
                <a:cubicBezTo>
                  <a:pt x="1024" y="1567"/>
                  <a:pt x="1025" y="1567"/>
                  <a:pt x="1026" y="1567"/>
                </a:cubicBezTo>
                <a:cubicBezTo>
                  <a:pt x="1026" y="1567"/>
                  <a:pt x="1027" y="1568"/>
                  <a:pt x="1027" y="1568"/>
                </a:cubicBezTo>
                <a:cubicBezTo>
                  <a:pt x="1029" y="1567"/>
                  <a:pt x="1025" y="1566"/>
                  <a:pt x="1025" y="1566"/>
                </a:cubicBezTo>
                <a:close/>
                <a:moveTo>
                  <a:pt x="1598" y="1237"/>
                </a:moveTo>
                <a:cubicBezTo>
                  <a:pt x="1598" y="1237"/>
                  <a:pt x="1599" y="1237"/>
                  <a:pt x="1599" y="1237"/>
                </a:cubicBezTo>
                <a:cubicBezTo>
                  <a:pt x="1599" y="1236"/>
                  <a:pt x="1598" y="1236"/>
                  <a:pt x="1597" y="1237"/>
                </a:cubicBezTo>
                <a:cubicBezTo>
                  <a:pt x="1597" y="1237"/>
                  <a:pt x="1596" y="1238"/>
                  <a:pt x="1596" y="1238"/>
                </a:cubicBezTo>
                <a:cubicBezTo>
                  <a:pt x="1597" y="1239"/>
                  <a:pt x="1597" y="1238"/>
                  <a:pt x="1598" y="1237"/>
                </a:cubicBezTo>
                <a:close/>
                <a:moveTo>
                  <a:pt x="1598" y="1235"/>
                </a:moveTo>
                <a:cubicBezTo>
                  <a:pt x="1599" y="1235"/>
                  <a:pt x="1600" y="1234"/>
                  <a:pt x="1599" y="1234"/>
                </a:cubicBezTo>
                <a:cubicBezTo>
                  <a:pt x="1598" y="1233"/>
                  <a:pt x="1597" y="1235"/>
                  <a:pt x="1598" y="1235"/>
                </a:cubicBezTo>
                <a:close/>
                <a:moveTo>
                  <a:pt x="1629" y="1210"/>
                </a:moveTo>
                <a:cubicBezTo>
                  <a:pt x="1630" y="1210"/>
                  <a:pt x="1630" y="1209"/>
                  <a:pt x="1631" y="1208"/>
                </a:cubicBezTo>
                <a:cubicBezTo>
                  <a:pt x="1632" y="1208"/>
                  <a:pt x="1634" y="1207"/>
                  <a:pt x="1635" y="1207"/>
                </a:cubicBezTo>
                <a:cubicBezTo>
                  <a:pt x="1636" y="1206"/>
                  <a:pt x="1637" y="1205"/>
                  <a:pt x="1638" y="1204"/>
                </a:cubicBezTo>
                <a:cubicBezTo>
                  <a:pt x="1639" y="1204"/>
                  <a:pt x="1642" y="1203"/>
                  <a:pt x="1642" y="1202"/>
                </a:cubicBezTo>
                <a:cubicBezTo>
                  <a:pt x="1641" y="1202"/>
                  <a:pt x="1639" y="1203"/>
                  <a:pt x="1638" y="1203"/>
                </a:cubicBezTo>
                <a:cubicBezTo>
                  <a:pt x="1637" y="1204"/>
                  <a:pt x="1636" y="1204"/>
                  <a:pt x="1635" y="1205"/>
                </a:cubicBezTo>
                <a:cubicBezTo>
                  <a:pt x="1633" y="1205"/>
                  <a:pt x="1632" y="1206"/>
                  <a:pt x="1631" y="1207"/>
                </a:cubicBezTo>
                <a:cubicBezTo>
                  <a:pt x="1630" y="1207"/>
                  <a:pt x="1628" y="1208"/>
                  <a:pt x="1627" y="1209"/>
                </a:cubicBezTo>
                <a:cubicBezTo>
                  <a:pt x="1627" y="1210"/>
                  <a:pt x="1628" y="1211"/>
                  <a:pt x="1629" y="1210"/>
                </a:cubicBezTo>
                <a:close/>
                <a:moveTo>
                  <a:pt x="1704" y="2044"/>
                </a:moveTo>
                <a:cubicBezTo>
                  <a:pt x="1703" y="2043"/>
                  <a:pt x="1702" y="2041"/>
                  <a:pt x="1701" y="2041"/>
                </a:cubicBezTo>
                <a:cubicBezTo>
                  <a:pt x="1700" y="2042"/>
                  <a:pt x="1701" y="2043"/>
                  <a:pt x="1702" y="2043"/>
                </a:cubicBezTo>
                <a:cubicBezTo>
                  <a:pt x="1702" y="2043"/>
                  <a:pt x="1703" y="2044"/>
                  <a:pt x="1703" y="2044"/>
                </a:cubicBezTo>
                <a:cubicBezTo>
                  <a:pt x="1703" y="2044"/>
                  <a:pt x="1703" y="2045"/>
                  <a:pt x="1704" y="2045"/>
                </a:cubicBezTo>
                <a:cubicBezTo>
                  <a:pt x="1705" y="2046"/>
                  <a:pt x="1705" y="2045"/>
                  <a:pt x="1705" y="2045"/>
                </a:cubicBezTo>
                <a:cubicBezTo>
                  <a:pt x="1705" y="2044"/>
                  <a:pt x="1704" y="2044"/>
                  <a:pt x="1704" y="2044"/>
                </a:cubicBezTo>
                <a:close/>
                <a:moveTo>
                  <a:pt x="1755" y="1263"/>
                </a:moveTo>
                <a:cubicBezTo>
                  <a:pt x="1757" y="1263"/>
                  <a:pt x="1758" y="1263"/>
                  <a:pt x="1760" y="1264"/>
                </a:cubicBezTo>
                <a:cubicBezTo>
                  <a:pt x="1761" y="1264"/>
                  <a:pt x="1763" y="1265"/>
                  <a:pt x="1764" y="1265"/>
                </a:cubicBezTo>
                <a:cubicBezTo>
                  <a:pt x="1766" y="1265"/>
                  <a:pt x="1767" y="1266"/>
                  <a:pt x="1768" y="1267"/>
                </a:cubicBezTo>
                <a:cubicBezTo>
                  <a:pt x="1769" y="1267"/>
                  <a:pt x="1770" y="1267"/>
                  <a:pt x="1771" y="1268"/>
                </a:cubicBezTo>
                <a:cubicBezTo>
                  <a:pt x="1772" y="1268"/>
                  <a:pt x="1773" y="1269"/>
                  <a:pt x="1774" y="1269"/>
                </a:cubicBezTo>
                <a:cubicBezTo>
                  <a:pt x="1775" y="1269"/>
                  <a:pt x="1776" y="1269"/>
                  <a:pt x="1776" y="1269"/>
                </a:cubicBezTo>
                <a:cubicBezTo>
                  <a:pt x="1778" y="1270"/>
                  <a:pt x="1778" y="1272"/>
                  <a:pt x="1779" y="1271"/>
                </a:cubicBezTo>
                <a:cubicBezTo>
                  <a:pt x="1780" y="1271"/>
                  <a:pt x="1780" y="1270"/>
                  <a:pt x="1781" y="1269"/>
                </a:cubicBezTo>
                <a:cubicBezTo>
                  <a:pt x="1781" y="1268"/>
                  <a:pt x="1782" y="1268"/>
                  <a:pt x="1782" y="1268"/>
                </a:cubicBezTo>
                <a:cubicBezTo>
                  <a:pt x="1784" y="1267"/>
                  <a:pt x="1784" y="1265"/>
                  <a:pt x="1784" y="1264"/>
                </a:cubicBezTo>
                <a:cubicBezTo>
                  <a:pt x="1784" y="1263"/>
                  <a:pt x="1784" y="1262"/>
                  <a:pt x="1784" y="1262"/>
                </a:cubicBezTo>
                <a:cubicBezTo>
                  <a:pt x="1784" y="1261"/>
                  <a:pt x="1784" y="1260"/>
                  <a:pt x="1783" y="1260"/>
                </a:cubicBezTo>
                <a:cubicBezTo>
                  <a:pt x="1783" y="1261"/>
                  <a:pt x="1783" y="1261"/>
                  <a:pt x="1783" y="1262"/>
                </a:cubicBezTo>
                <a:cubicBezTo>
                  <a:pt x="1783" y="1262"/>
                  <a:pt x="1782" y="1262"/>
                  <a:pt x="1782" y="1262"/>
                </a:cubicBezTo>
                <a:cubicBezTo>
                  <a:pt x="1782" y="1263"/>
                  <a:pt x="1781" y="1264"/>
                  <a:pt x="1781" y="1264"/>
                </a:cubicBezTo>
                <a:cubicBezTo>
                  <a:pt x="1779" y="1264"/>
                  <a:pt x="1780" y="1261"/>
                  <a:pt x="1779" y="1261"/>
                </a:cubicBezTo>
                <a:cubicBezTo>
                  <a:pt x="1778" y="1260"/>
                  <a:pt x="1777" y="1259"/>
                  <a:pt x="1776" y="1259"/>
                </a:cubicBezTo>
                <a:cubicBezTo>
                  <a:pt x="1775" y="1260"/>
                  <a:pt x="1774" y="1261"/>
                  <a:pt x="1773" y="1261"/>
                </a:cubicBezTo>
                <a:cubicBezTo>
                  <a:pt x="1772" y="1260"/>
                  <a:pt x="1772" y="1259"/>
                  <a:pt x="1771" y="1259"/>
                </a:cubicBezTo>
                <a:cubicBezTo>
                  <a:pt x="1770" y="1259"/>
                  <a:pt x="1769" y="1258"/>
                  <a:pt x="1768" y="1259"/>
                </a:cubicBezTo>
                <a:cubicBezTo>
                  <a:pt x="1766" y="1260"/>
                  <a:pt x="1765" y="1261"/>
                  <a:pt x="1763" y="1262"/>
                </a:cubicBezTo>
                <a:cubicBezTo>
                  <a:pt x="1762" y="1262"/>
                  <a:pt x="1761" y="1262"/>
                  <a:pt x="1761" y="1261"/>
                </a:cubicBezTo>
                <a:cubicBezTo>
                  <a:pt x="1760" y="1261"/>
                  <a:pt x="1760" y="1260"/>
                  <a:pt x="1759" y="1259"/>
                </a:cubicBezTo>
                <a:cubicBezTo>
                  <a:pt x="1758" y="1259"/>
                  <a:pt x="1757" y="1260"/>
                  <a:pt x="1756" y="1260"/>
                </a:cubicBezTo>
                <a:cubicBezTo>
                  <a:pt x="1756" y="1260"/>
                  <a:pt x="1755" y="1261"/>
                  <a:pt x="1754" y="1261"/>
                </a:cubicBezTo>
                <a:cubicBezTo>
                  <a:pt x="1754" y="1261"/>
                  <a:pt x="1753" y="1260"/>
                  <a:pt x="1752" y="1260"/>
                </a:cubicBezTo>
                <a:cubicBezTo>
                  <a:pt x="1752" y="1260"/>
                  <a:pt x="1750" y="1262"/>
                  <a:pt x="1751" y="1263"/>
                </a:cubicBezTo>
                <a:cubicBezTo>
                  <a:pt x="1752" y="1263"/>
                  <a:pt x="1754" y="1263"/>
                  <a:pt x="1755" y="1263"/>
                </a:cubicBezTo>
                <a:close/>
                <a:moveTo>
                  <a:pt x="1703" y="1265"/>
                </a:moveTo>
                <a:cubicBezTo>
                  <a:pt x="1703" y="1265"/>
                  <a:pt x="1703" y="1266"/>
                  <a:pt x="1703" y="1266"/>
                </a:cubicBezTo>
                <a:cubicBezTo>
                  <a:pt x="1702" y="1266"/>
                  <a:pt x="1702" y="1267"/>
                  <a:pt x="1701" y="1267"/>
                </a:cubicBezTo>
                <a:cubicBezTo>
                  <a:pt x="1700" y="1268"/>
                  <a:pt x="1701" y="1269"/>
                  <a:pt x="1702" y="1268"/>
                </a:cubicBezTo>
                <a:cubicBezTo>
                  <a:pt x="1703" y="1268"/>
                  <a:pt x="1703" y="1267"/>
                  <a:pt x="1704" y="1266"/>
                </a:cubicBezTo>
                <a:cubicBezTo>
                  <a:pt x="1705" y="1266"/>
                  <a:pt x="1704" y="1265"/>
                  <a:pt x="1703" y="1265"/>
                </a:cubicBezTo>
                <a:close/>
                <a:moveTo>
                  <a:pt x="433" y="855"/>
                </a:moveTo>
                <a:cubicBezTo>
                  <a:pt x="432" y="854"/>
                  <a:pt x="432" y="853"/>
                  <a:pt x="430" y="853"/>
                </a:cubicBezTo>
                <a:cubicBezTo>
                  <a:pt x="430" y="853"/>
                  <a:pt x="430" y="854"/>
                  <a:pt x="430" y="855"/>
                </a:cubicBezTo>
                <a:cubicBezTo>
                  <a:pt x="429" y="856"/>
                  <a:pt x="428" y="856"/>
                  <a:pt x="427" y="857"/>
                </a:cubicBezTo>
                <a:cubicBezTo>
                  <a:pt x="427" y="858"/>
                  <a:pt x="426" y="859"/>
                  <a:pt x="426" y="860"/>
                </a:cubicBezTo>
                <a:cubicBezTo>
                  <a:pt x="425" y="862"/>
                  <a:pt x="424" y="863"/>
                  <a:pt x="422" y="864"/>
                </a:cubicBezTo>
                <a:cubicBezTo>
                  <a:pt x="420" y="865"/>
                  <a:pt x="417" y="867"/>
                  <a:pt x="416" y="870"/>
                </a:cubicBezTo>
                <a:cubicBezTo>
                  <a:pt x="415" y="870"/>
                  <a:pt x="415" y="871"/>
                  <a:pt x="415" y="871"/>
                </a:cubicBezTo>
                <a:cubicBezTo>
                  <a:pt x="417" y="872"/>
                  <a:pt x="419" y="869"/>
                  <a:pt x="420" y="868"/>
                </a:cubicBezTo>
                <a:cubicBezTo>
                  <a:pt x="421" y="867"/>
                  <a:pt x="423" y="867"/>
                  <a:pt x="425" y="866"/>
                </a:cubicBezTo>
                <a:cubicBezTo>
                  <a:pt x="426" y="865"/>
                  <a:pt x="427" y="863"/>
                  <a:pt x="428" y="861"/>
                </a:cubicBezTo>
                <a:cubicBezTo>
                  <a:pt x="430" y="860"/>
                  <a:pt x="431" y="860"/>
                  <a:pt x="433" y="859"/>
                </a:cubicBezTo>
                <a:cubicBezTo>
                  <a:pt x="434" y="859"/>
                  <a:pt x="436" y="858"/>
                  <a:pt x="435" y="857"/>
                </a:cubicBezTo>
                <a:cubicBezTo>
                  <a:pt x="435" y="855"/>
                  <a:pt x="433" y="856"/>
                  <a:pt x="433" y="855"/>
                </a:cubicBezTo>
                <a:close/>
                <a:moveTo>
                  <a:pt x="327" y="938"/>
                </a:moveTo>
                <a:cubicBezTo>
                  <a:pt x="325" y="937"/>
                  <a:pt x="324" y="937"/>
                  <a:pt x="322" y="937"/>
                </a:cubicBezTo>
                <a:cubicBezTo>
                  <a:pt x="322" y="937"/>
                  <a:pt x="321" y="938"/>
                  <a:pt x="322" y="936"/>
                </a:cubicBezTo>
                <a:cubicBezTo>
                  <a:pt x="322" y="936"/>
                  <a:pt x="322" y="936"/>
                  <a:pt x="322" y="935"/>
                </a:cubicBezTo>
                <a:cubicBezTo>
                  <a:pt x="322" y="935"/>
                  <a:pt x="322" y="935"/>
                  <a:pt x="321" y="935"/>
                </a:cubicBezTo>
                <a:cubicBezTo>
                  <a:pt x="321" y="934"/>
                  <a:pt x="323" y="933"/>
                  <a:pt x="323" y="933"/>
                </a:cubicBezTo>
                <a:cubicBezTo>
                  <a:pt x="323" y="933"/>
                  <a:pt x="324" y="931"/>
                  <a:pt x="323" y="931"/>
                </a:cubicBezTo>
                <a:cubicBezTo>
                  <a:pt x="322" y="930"/>
                  <a:pt x="323" y="933"/>
                  <a:pt x="321" y="932"/>
                </a:cubicBezTo>
                <a:cubicBezTo>
                  <a:pt x="321" y="932"/>
                  <a:pt x="321" y="931"/>
                  <a:pt x="321" y="931"/>
                </a:cubicBezTo>
                <a:cubicBezTo>
                  <a:pt x="321" y="930"/>
                  <a:pt x="320" y="930"/>
                  <a:pt x="320" y="930"/>
                </a:cubicBezTo>
                <a:cubicBezTo>
                  <a:pt x="320" y="929"/>
                  <a:pt x="320" y="929"/>
                  <a:pt x="320" y="928"/>
                </a:cubicBezTo>
                <a:cubicBezTo>
                  <a:pt x="319" y="928"/>
                  <a:pt x="318" y="928"/>
                  <a:pt x="318" y="929"/>
                </a:cubicBezTo>
                <a:cubicBezTo>
                  <a:pt x="317" y="929"/>
                  <a:pt x="317" y="930"/>
                  <a:pt x="316" y="930"/>
                </a:cubicBezTo>
                <a:cubicBezTo>
                  <a:pt x="316" y="931"/>
                  <a:pt x="314" y="931"/>
                  <a:pt x="314" y="930"/>
                </a:cubicBezTo>
                <a:cubicBezTo>
                  <a:pt x="313" y="930"/>
                  <a:pt x="314" y="929"/>
                  <a:pt x="313" y="928"/>
                </a:cubicBezTo>
                <a:cubicBezTo>
                  <a:pt x="313" y="928"/>
                  <a:pt x="312" y="928"/>
                  <a:pt x="311" y="929"/>
                </a:cubicBezTo>
                <a:cubicBezTo>
                  <a:pt x="310" y="929"/>
                  <a:pt x="309" y="928"/>
                  <a:pt x="309" y="928"/>
                </a:cubicBezTo>
                <a:cubicBezTo>
                  <a:pt x="308" y="928"/>
                  <a:pt x="307" y="928"/>
                  <a:pt x="306" y="928"/>
                </a:cubicBezTo>
                <a:cubicBezTo>
                  <a:pt x="305" y="928"/>
                  <a:pt x="305" y="927"/>
                  <a:pt x="305" y="927"/>
                </a:cubicBezTo>
                <a:cubicBezTo>
                  <a:pt x="305" y="926"/>
                  <a:pt x="304" y="925"/>
                  <a:pt x="303" y="926"/>
                </a:cubicBezTo>
                <a:cubicBezTo>
                  <a:pt x="303" y="927"/>
                  <a:pt x="305" y="929"/>
                  <a:pt x="305" y="930"/>
                </a:cubicBezTo>
                <a:cubicBezTo>
                  <a:pt x="305" y="930"/>
                  <a:pt x="306" y="932"/>
                  <a:pt x="305" y="932"/>
                </a:cubicBezTo>
                <a:cubicBezTo>
                  <a:pt x="304" y="933"/>
                  <a:pt x="304" y="932"/>
                  <a:pt x="304" y="931"/>
                </a:cubicBezTo>
                <a:cubicBezTo>
                  <a:pt x="304" y="930"/>
                  <a:pt x="303" y="930"/>
                  <a:pt x="303" y="929"/>
                </a:cubicBezTo>
                <a:cubicBezTo>
                  <a:pt x="302" y="929"/>
                  <a:pt x="302" y="928"/>
                  <a:pt x="302" y="927"/>
                </a:cubicBezTo>
                <a:cubicBezTo>
                  <a:pt x="301" y="927"/>
                  <a:pt x="300" y="927"/>
                  <a:pt x="300" y="928"/>
                </a:cubicBezTo>
                <a:cubicBezTo>
                  <a:pt x="300" y="928"/>
                  <a:pt x="301" y="929"/>
                  <a:pt x="301" y="929"/>
                </a:cubicBezTo>
                <a:cubicBezTo>
                  <a:pt x="302" y="930"/>
                  <a:pt x="302" y="931"/>
                  <a:pt x="301" y="931"/>
                </a:cubicBezTo>
                <a:cubicBezTo>
                  <a:pt x="301" y="932"/>
                  <a:pt x="301" y="931"/>
                  <a:pt x="301" y="932"/>
                </a:cubicBezTo>
                <a:cubicBezTo>
                  <a:pt x="301" y="933"/>
                  <a:pt x="301" y="933"/>
                  <a:pt x="301" y="933"/>
                </a:cubicBezTo>
                <a:cubicBezTo>
                  <a:pt x="301" y="934"/>
                  <a:pt x="300" y="935"/>
                  <a:pt x="300" y="934"/>
                </a:cubicBezTo>
                <a:cubicBezTo>
                  <a:pt x="299" y="934"/>
                  <a:pt x="299" y="934"/>
                  <a:pt x="299" y="933"/>
                </a:cubicBezTo>
                <a:cubicBezTo>
                  <a:pt x="299" y="933"/>
                  <a:pt x="299" y="933"/>
                  <a:pt x="298" y="933"/>
                </a:cubicBezTo>
                <a:cubicBezTo>
                  <a:pt x="297" y="932"/>
                  <a:pt x="297" y="930"/>
                  <a:pt x="296" y="930"/>
                </a:cubicBezTo>
                <a:cubicBezTo>
                  <a:pt x="295" y="929"/>
                  <a:pt x="292" y="929"/>
                  <a:pt x="291" y="930"/>
                </a:cubicBezTo>
                <a:cubicBezTo>
                  <a:pt x="291" y="931"/>
                  <a:pt x="291" y="931"/>
                  <a:pt x="291" y="932"/>
                </a:cubicBezTo>
                <a:cubicBezTo>
                  <a:pt x="291" y="932"/>
                  <a:pt x="290" y="932"/>
                  <a:pt x="290" y="933"/>
                </a:cubicBezTo>
                <a:cubicBezTo>
                  <a:pt x="290" y="933"/>
                  <a:pt x="290" y="934"/>
                  <a:pt x="291" y="935"/>
                </a:cubicBezTo>
                <a:cubicBezTo>
                  <a:pt x="291" y="935"/>
                  <a:pt x="292" y="935"/>
                  <a:pt x="293" y="935"/>
                </a:cubicBezTo>
                <a:cubicBezTo>
                  <a:pt x="294" y="935"/>
                  <a:pt x="293" y="936"/>
                  <a:pt x="293" y="936"/>
                </a:cubicBezTo>
                <a:cubicBezTo>
                  <a:pt x="292" y="937"/>
                  <a:pt x="291" y="937"/>
                  <a:pt x="291" y="938"/>
                </a:cubicBezTo>
                <a:cubicBezTo>
                  <a:pt x="292" y="939"/>
                  <a:pt x="293" y="939"/>
                  <a:pt x="292" y="940"/>
                </a:cubicBezTo>
                <a:cubicBezTo>
                  <a:pt x="291" y="941"/>
                  <a:pt x="288" y="941"/>
                  <a:pt x="288" y="939"/>
                </a:cubicBezTo>
                <a:cubicBezTo>
                  <a:pt x="288" y="939"/>
                  <a:pt x="288" y="938"/>
                  <a:pt x="287" y="937"/>
                </a:cubicBezTo>
                <a:cubicBezTo>
                  <a:pt x="287" y="936"/>
                  <a:pt x="286" y="936"/>
                  <a:pt x="285" y="936"/>
                </a:cubicBezTo>
                <a:cubicBezTo>
                  <a:pt x="284" y="936"/>
                  <a:pt x="283" y="937"/>
                  <a:pt x="283" y="937"/>
                </a:cubicBezTo>
                <a:cubicBezTo>
                  <a:pt x="282" y="938"/>
                  <a:pt x="282" y="939"/>
                  <a:pt x="281" y="939"/>
                </a:cubicBezTo>
                <a:cubicBezTo>
                  <a:pt x="280" y="940"/>
                  <a:pt x="279" y="939"/>
                  <a:pt x="278" y="940"/>
                </a:cubicBezTo>
                <a:cubicBezTo>
                  <a:pt x="277" y="940"/>
                  <a:pt x="276" y="941"/>
                  <a:pt x="276" y="942"/>
                </a:cubicBezTo>
                <a:cubicBezTo>
                  <a:pt x="274" y="943"/>
                  <a:pt x="272" y="944"/>
                  <a:pt x="272" y="946"/>
                </a:cubicBezTo>
                <a:cubicBezTo>
                  <a:pt x="272" y="948"/>
                  <a:pt x="274" y="948"/>
                  <a:pt x="275" y="949"/>
                </a:cubicBezTo>
                <a:cubicBezTo>
                  <a:pt x="276" y="949"/>
                  <a:pt x="278" y="949"/>
                  <a:pt x="278" y="951"/>
                </a:cubicBezTo>
                <a:cubicBezTo>
                  <a:pt x="278" y="953"/>
                  <a:pt x="278" y="954"/>
                  <a:pt x="278" y="955"/>
                </a:cubicBezTo>
                <a:cubicBezTo>
                  <a:pt x="278" y="956"/>
                  <a:pt x="279" y="956"/>
                  <a:pt x="280" y="957"/>
                </a:cubicBezTo>
                <a:cubicBezTo>
                  <a:pt x="281" y="957"/>
                  <a:pt x="281" y="958"/>
                  <a:pt x="281" y="959"/>
                </a:cubicBezTo>
                <a:cubicBezTo>
                  <a:pt x="281" y="959"/>
                  <a:pt x="281" y="960"/>
                  <a:pt x="282" y="961"/>
                </a:cubicBezTo>
                <a:cubicBezTo>
                  <a:pt x="282" y="961"/>
                  <a:pt x="283" y="961"/>
                  <a:pt x="283" y="960"/>
                </a:cubicBezTo>
                <a:cubicBezTo>
                  <a:pt x="283" y="959"/>
                  <a:pt x="284" y="959"/>
                  <a:pt x="284" y="958"/>
                </a:cubicBezTo>
                <a:cubicBezTo>
                  <a:pt x="285" y="958"/>
                  <a:pt x="286" y="958"/>
                  <a:pt x="286" y="957"/>
                </a:cubicBezTo>
                <a:cubicBezTo>
                  <a:pt x="286" y="956"/>
                  <a:pt x="284" y="954"/>
                  <a:pt x="283" y="954"/>
                </a:cubicBezTo>
                <a:cubicBezTo>
                  <a:pt x="282" y="954"/>
                  <a:pt x="281" y="954"/>
                  <a:pt x="281" y="954"/>
                </a:cubicBezTo>
                <a:cubicBezTo>
                  <a:pt x="280" y="953"/>
                  <a:pt x="281" y="952"/>
                  <a:pt x="281" y="952"/>
                </a:cubicBezTo>
                <a:cubicBezTo>
                  <a:pt x="282" y="952"/>
                  <a:pt x="283" y="953"/>
                  <a:pt x="284" y="953"/>
                </a:cubicBezTo>
                <a:cubicBezTo>
                  <a:pt x="285" y="953"/>
                  <a:pt x="285" y="952"/>
                  <a:pt x="286" y="952"/>
                </a:cubicBezTo>
                <a:cubicBezTo>
                  <a:pt x="287" y="952"/>
                  <a:pt x="287" y="952"/>
                  <a:pt x="287" y="953"/>
                </a:cubicBezTo>
                <a:cubicBezTo>
                  <a:pt x="287" y="954"/>
                  <a:pt x="287" y="954"/>
                  <a:pt x="286" y="955"/>
                </a:cubicBezTo>
                <a:cubicBezTo>
                  <a:pt x="286" y="956"/>
                  <a:pt x="286" y="956"/>
                  <a:pt x="287" y="956"/>
                </a:cubicBezTo>
                <a:cubicBezTo>
                  <a:pt x="288" y="957"/>
                  <a:pt x="288" y="956"/>
                  <a:pt x="288" y="955"/>
                </a:cubicBezTo>
                <a:cubicBezTo>
                  <a:pt x="289" y="955"/>
                  <a:pt x="290" y="956"/>
                  <a:pt x="290" y="956"/>
                </a:cubicBezTo>
                <a:cubicBezTo>
                  <a:pt x="290" y="957"/>
                  <a:pt x="289" y="957"/>
                  <a:pt x="288" y="958"/>
                </a:cubicBezTo>
                <a:cubicBezTo>
                  <a:pt x="288" y="959"/>
                  <a:pt x="288" y="960"/>
                  <a:pt x="287" y="961"/>
                </a:cubicBezTo>
                <a:cubicBezTo>
                  <a:pt x="286" y="961"/>
                  <a:pt x="284" y="962"/>
                  <a:pt x="285" y="963"/>
                </a:cubicBezTo>
                <a:cubicBezTo>
                  <a:pt x="286" y="963"/>
                  <a:pt x="287" y="963"/>
                  <a:pt x="287" y="963"/>
                </a:cubicBezTo>
                <a:cubicBezTo>
                  <a:pt x="288" y="963"/>
                  <a:pt x="289" y="964"/>
                  <a:pt x="290" y="964"/>
                </a:cubicBezTo>
                <a:cubicBezTo>
                  <a:pt x="292" y="963"/>
                  <a:pt x="292" y="961"/>
                  <a:pt x="293" y="960"/>
                </a:cubicBezTo>
                <a:cubicBezTo>
                  <a:pt x="294" y="959"/>
                  <a:pt x="297" y="959"/>
                  <a:pt x="297" y="957"/>
                </a:cubicBezTo>
                <a:cubicBezTo>
                  <a:pt x="297" y="956"/>
                  <a:pt x="297" y="956"/>
                  <a:pt x="296" y="956"/>
                </a:cubicBezTo>
                <a:cubicBezTo>
                  <a:pt x="295" y="955"/>
                  <a:pt x="295" y="954"/>
                  <a:pt x="296" y="954"/>
                </a:cubicBezTo>
                <a:cubicBezTo>
                  <a:pt x="297" y="954"/>
                  <a:pt x="298" y="955"/>
                  <a:pt x="299" y="954"/>
                </a:cubicBezTo>
                <a:cubicBezTo>
                  <a:pt x="299" y="954"/>
                  <a:pt x="298" y="953"/>
                  <a:pt x="298" y="952"/>
                </a:cubicBezTo>
                <a:cubicBezTo>
                  <a:pt x="298" y="951"/>
                  <a:pt x="299" y="951"/>
                  <a:pt x="300" y="951"/>
                </a:cubicBezTo>
                <a:cubicBezTo>
                  <a:pt x="300" y="951"/>
                  <a:pt x="302" y="952"/>
                  <a:pt x="302" y="952"/>
                </a:cubicBezTo>
                <a:cubicBezTo>
                  <a:pt x="302" y="953"/>
                  <a:pt x="301" y="953"/>
                  <a:pt x="301" y="954"/>
                </a:cubicBezTo>
                <a:cubicBezTo>
                  <a:pt x="301" y="955"/>
                  <a:pt x="305" y="954"/>
                  <a:pt x="305" y="953"/>
                </a:cubicBezTo>
                <a:cubicBezTo>
                  <a:pt x="306" y="953"/>
                  <a:pt x="307" y="953"/>
                  <a:pt x="307" y="953"/>
                </a:cubicBezTo>
                <a:cubicBezTo>
                  <a:pt x="308" y="953"/>
                  <a:pt x="309" y="953"/>
                  <a:pt x="310" y="953"/>
                </a:cubicBezTo>
                <a:cubicBezTo>
                  <a:pt x="310" y="952"/>
                  <a:pt x="311" y="952"/>
                  <a:pt x="311" y="951"/>
                </a:cubicBezTo>
                <a:cubicBezTo>
                  <a:pt x="310" y="951"/>
                  <a:pt x="309" y="951"/>
                  <a:pt x="308" y="951"/>
                </a:cubicBezTo>
                <a:cubicBezTo>
                  <a:pt x="308" y="951"/>
                  <a:pt x="307" y="951"/>
                  <a:pt x="306" y="951"/>
                </a:cubicBezTo>
                <a:cubicBezTo>
                  <a:pt x="304" y="951"/>
                  <a:pt x="307" y="949"/>
                  <a:pt x="308" y="949"/>
                </a:cubicBezTo>
                <a:cubicBezTo>
                  <a:pt x="308" y="949"/>
                  <a:pt x="310" y="949"/>
                  <a:pt x="310" y="949"/>
                </a:cubicBezTo>
                <a:cubicBezTo>
                  <a:pt x="311" y="948"/>
                  <a:pt x="310" y="947"/>
                  <a:pt x="309" y="947"/>
                </a:cubicBezTo>
                <a:cubicBezTo>
                  <a:pt x="308" y="947"/>
                  <a:pt x="309" y="946"/>
                  <a:pt x="309" y="946"/>
                </a:cubicBezTo>
                <a:cubicBezTo>
                  <a:pt x="310" y="946"/>
                  <a:pt x="311" y="946"/>
                  <a:pt x="312" y="946"/>
                </a:cubicBezTo>
                <a:cubicBezTo>
                  <a:pt x="313" y="947"/>
                  <a:pt x="316" y="947"/>
                  <a:pt x="317" y="946"/>
                </a:cubicBezTo>
                <a:cubicBezTo>
                  <a:pt x="317" y="945"/>
                  <a:pt x="317" y="944"/>
                  <a:pt x="316" y="943"/>
                </a:cubicBezTo>
                <a:cubicBezTo>
                  <a:pt x="316" y="943"/>
                  <a:pt x="316" y="943"/>
                  <a:pt x="315" y="942"/>
                </a:cubicBezTo>
                <a:cubicBezTo>
                  <a:pt x="315" y="942"/>
                  <a:pt x="314" y="942"/>
                  <a:pt x="314" y="942"/>
                </a:cubicBezTo>
                <a:cubicBezTo>
                  <a:pt x="314" y="941"/>
                  <a:pt x="314" y="942"/>
                  <a:pt x="315" y="941"/>
                </a:cubicBezTo>
                <a:cubicBezTo>
                  <a:pt x="316" y="941"/>
                  <a:pt x="317" y="942"/>
                  <a:pt x="317" y="942"/>
                </a:cubicBezTo>
                <a:cubicBezTo>
                  <a:pt x="318" y="943"/>
                  <a:pt x="318" y="943"/>
                  <a:pt x="319" y="943"/>
                </a:cubicBezTo>
                <a:cubicBezTo>
                  <a:pt x="320" y="943"/>
                  <a:pt x="321" y="943"/>
                  <a:pt x="322" y="943"/>
                </a:cubicBezTo>
                <a:cubicBezTo>
                  <a:pt x="323" y="943"/>
                  <a:pt x="323" y="942"/>
                  <a:pt x="323" y="942"/>
                </a:cubicBezTo>
                <a:cubicBezTo>
                  <a:pt x="324" y="941"/>
                  <a:pt x="324" y="941"/>
                  <a:pt x="325" y="940"/>
                </a:cubicBezTo>
                <a:cubicBezTo>
                  <a:pt x="326" y="940"/>
                  <a:pt x="327" y="940"/>
                  <a:pt x="327" y="939"/>
                </a:cubicBezTo>
                <a:cubicBezTo>
                  <a:pt x="328" y="938"/>
                  <a:pt x="328" y="938"/>
                  <a:pt x="327" y="938"/>
                </a:cubicBezTo>
                <a:close/>
                <a:moveTo>
                  <a:pt x="821" y="1093"/>
                </a:moveTo>
                <a:cubicBezTo>
                  <a:pt x="821" y="1094"/>
                  <a:pt x="820" y="1095"/>
                  <a:pt x="820" y="1096"/>
                </a:cubicBezTo>
                <a:cubicBezTo>
                  <a:pt x="821" y="1097"/>
                  <a:pt x="821" y="1097"/>
                  <a:pt x="822" y="1096"/>
                </a:cubicBezTo>
                <a:cubicBezTo>
                  <a:pt x="822" y="1096"/>
                  <a:pt x="822" y="1095"/>
                  <a:pt x="822" y="1095"/>
                </a:cubicBezTo>
                <a:cubicBezTo>
                  <a:pt x="822" y="1095"/>
                  <a:pt x="823" y="1094"/>
                  <a:pt x="823" y="1094"/>
                </a:cubicBezTo>
                <a:cubicBezTo>
                  <a:pt x="823" y="1093"/>
                  <a:pt x="822" y="1093"/>
                  <a:pt x="821" y="1093"/>
                </a:cubicBezTo>
                <a:close/>
                <a:moveTo>
                  <a:pt x="329" y="917"/>
                </a:moveTo>
                <a:cubicBezTo>
                  <a:pt x="328" y="918"/>
                  <a:pt x="329" y="915"/>
                  <a:pt x="328" y="914"/>
                </a:cubicBezTo>
                <a:cubicBezTo>
                  <a:pt x="327" y="914"/>
                  <a:pt x="327" y="915"/>
                  <a:pt x="326" y="915"/>
                </a:cubicBezTo>
                <a:cubicBezTo>
                  <a:pt x="325" y="915"/>
                  <a:pt x="325" y="914"/>
                  <a:pt x="325" y="914"/>
                </a:cubicBezTo>
                <a:cubicBezTo>
                  <a:pt x="324" y="913"/>
                  <a:pt x="323" y="913"/>
                  <a:pt x="323" y="914"/>
                </a:cubicBezTo>
                <a:cubicBezTo>
                  <a:pt x="323" y="915"/>
                  <a:pt x="323" y="915"/>
                  <a:pt x="322" y="915"/>
                </a:cubicBezTo>
                <a:cubicBezTo>
                  <a:pt x="320" y="915"/>
                  <a:pt x="320" y="914"/>
                  <a:pt x="319" y="913"/>
                </a:cubicBezTo>
                <a:cubicBezTo>
                  <a:pt x="318" y="912"/>
                  <a:pt x="316" y="911"/>
                  <a:pt x="315" y="913"/>
                </a:cubicBezTo>
                <a:cubicBezTo>
                  <a:pt x="315" y="913"/>
                  <a:pt x="315" y="914"/>
                  <a:pt x="314" y="914"/>
                </a:cubicBezTo>
                <a:cubicBezTo>
                  <a:pt x="314" y="914"/>
                  <a:pt x="312" y="914"/>
                  <a:pt x="312" y="915"/>
                </a:cubicBezTo>
                <a:cubicBezTo>
                  <a:pt x="312" y="916"/>
                  <a:pt x="314" y="915"/>
                  <a:pt x="314" y="916"/>
                </a:cubicBezTo>
                <a:cubicBezTo>
                  <a:pt x="315" y="916"/>
                  <a:pt x="315" y="917"/>
                  <a:pt x="314" y="918"/>
                </a:cubicBezTo>
                <a:cubicBezTo>
                  <a:pt x="313" y="919"/>
                  <a:pt x="312" y="917"/>
                  <a:pt x="310" y="917"/>
                </a:cubicBezTo>
                <a:cubicBezTo>
                  <a:pt x="310" y="917"/>
                  <a:pt x="309" y="917"/>
                  <a:pt x="308" y="917"/>
                </a:cubicBezTo>
                <a:cubicBezTo>
                  <a:pt x="308" y="918"/>
                  <a:pt x="307" y="919"/>
                  <a:pt x="308" y="919"/>
                </a:cubicBezTo>
                <a:cubicBezTo>
                  <a:pt x="308" y="919"/>
                  <a:pt x="308" y="919"/>
                  <a:pt x="309" y="919"/>
                </a:cubicBezTo>
                <a:cubicBezTo>
                  <a:pt x="309" y="919"/>
                  <a:pt x="309" y="920"/>
                  <a:pt x="308" y="920"/>
                </a:cubicBezTo>
                <a:cubicBezTo>
                  <a:pt x="308" y="921"/>
                  <a:pt x="307" y="920"/>
                  <a:pt x="306" y="920"/>
                </a:cubicBezTo>
                <a:cubicBezTo>
                  <a:pt x="305" y="920"/>
                  <a:pt x="304" y="921"/>
                  <a:pt x="305" y="922"/>
                </a:cubicBezTo>
                <a:cubicBezTo>
                  <a:pt x="306" y="922"/>
                  <a:pt x="307" y="922"/>
                  <a:pt x="307" y="923"/>
                </a:cubicBezTo>
                <a:cubicBezTo>
                  <a:pt x="308" y="923"/>
                  <a:pt x="308" y="924"/>
                  <a:pt x="309" y="924"/>
                </a:cubicBezTo>
                <a:cubicBezTo>
                  <a:pt x="310" y="924"/>
                  <a:pt x="310" y="924"/>
                  <a:pt x="311" y="925"/>
                </a:cubicBezTo>
                <a:cubicBezTo>
                  <a:pt x="311" y="926"/>
                  <a:pt x="311" y="926"/>
                  <a:pt x="312" y="927"/>
                </a:cubicBezTo>
                <a:cubicBezTo>
                  <a:pt x="314" y="927"/>
                  <a:pt x="314" y="925"/>
                  <a:pt x="315" y="924"/>
                </a:cubicBezTo>
                <a:cubicBezTo>
                  <a:pt x="315" y="923"/>
                  <a:pt x="316" y="923"/>
                  <a:pt x="316" y="923"/>
                </a:cubicBezTo>
                <a:cubicBezTo>
                  <a:pt x="317" y="922"/>
                  <a:pt x="317" y="921"/>
                  <a:pt x="318" y="921"/>
                </a:cubicBezTo>
                <a:cubicBezTo>
                  <a:pt x="319" y="920"/>
                  <a:pt x="319" y="921"/>
                  <a:pt x="320" y="921"/>
                </a:cubicBezTo>
                <a:cubicBezTo>
                  <a:pt x="320" y="921"/>
                  <a:pt x="321" y="921"/>
                  <a:pt x="321" y="921"/>
                </a:cubicBezTo>
                <a:cubicBezTo>
                  <a:pt x="322" y="922"/>
                  <a:pt x="323" y="923"/>
                  <a:pt x="324" y="923"/>
                </a:cubicBezTo>
                <a:cubicBezTo>
                  <a:pt x="326" y="922"/>
                  <a:pt x="324" y="920"/>
                  <a:pt x="324" y="919"/>
                </a:cubicBezTo>
                <a:cubicBezTo>
                  <a:pt x="324" y="918"/>
                  <a:pt x="326" y="918"/>
                  <a:pt x="326" y="919"/>
                </a:cubicBezTo>
                <a:cubicBezTo>
                  <a:pt x="326" y="920"/>
                  <a:pt x="326" y="920"/>
                  <a:pt x="326" y="921"/>
                </a:cubicBezTo>
                <a:cubicBezTo>
                  <a:pt x="326" y="922"/>
                  <a:pt x="327" y="923"/>
                  <a:pt x="328" y="922"/>
                </a:cubicBezTo>
                <a:cubicBezTo>
                  <a:pt x="329" y="921"/>
                  <a:pt x="329" y="921"/>
                  <a:pt x="329" y="920"/>
                </a:cubicBezTo>
                <a:cubicBezTo>
                  <a:pt x="329" y="919"/>
                  <a:pt x="330" y="919"/>
                  <a:pt x="331" y="918"/>
                </a:cubicBezTo>
                <a:cubicBezTo>
                  <a:pt x="331" y="918"/>
                  <a:pt x="331" y="917"/>
                  <a:pt x="331" y="916"/>
                </a:cubicBezTo>
                <a:cubicBezTo>
                  <a:pt x="330" y="916"/>
                  <a:pt x="330" y="917"/>
                  <a:pt x="329" y="917"/>
                </a:cubicBezTo>
                <a:close/>
                <a:moveTo>
                  <a:pt x="273" y="1873"/>
                </a:moveTo>
                <a:cubicBezTo>
                  <a:pt x="273" y="1873"/>
                  <a:pt x="272" y="1873"/>
                  <a:pt x="272" y="1873"/>
                </a:cubicBezTo>
                <a:cubicBezTo>
                  <a:pt x="272" y="1873"/>
                  <a:pt x="271" y="1873"/>
                  <a:pt x="271" y="1872"/>
                </a:cubicBezTo>
                <a:cubicBezTo>
                  <a:pt x="271" y="1872"/>
                  <a:pt x="270" y="1872"/>
                  <a:pt x="270" y="1872"/>
                </a:cubicBezTo>
                <a:cubicBezTo>
                  <a:pt x="270" y="1872"/>
                  <a:pt x="270" y="1871"/>
                  <a:pt x="270" y="1871"/>
                </a:cubicBezTo>
                <a:cubicBezTo>
                  <a:pt x="270" y="1871"/>
                  <a:pt x="269" y="1871"/>
                  <a:pt x="269" y="1871"/>
                </a:cubicBezTo>
                <a:cubicBezTo>
                  <a:pt x="269" y="1871"/>
                  <a:pt x="269" y="1870"/>
                  <a:pt x="269" y="1870"/>
                </a:cubicBezTo>
                <a:cubicBezTo>
                  <a:pt x="269" y="1870"/>
                  <a:pt x="269" y="1870"/>
                  <a:pt x="269" y="1870"/>
                </a:cubicBezTo>
                <a:cubicBezTo>
                  <a:pt x="269" y="1869"/>
                  <a:pt x="269" y="1869"/>
                  <a:pt x="269" y="1869"/>
                </a:cubicBezTo>
                <a:cubicBezTo>
                  <a:pt x="269" y="1869"/>
                  <a:pt x="268" y="1869"/>
                  <a:pt x="268" y="1869"/>
                </a:cubicBezTo>
                <a:cubicBezTo>
                  <a:pt x="268" y="1869"/>
                  <a:pt x="268" y="1869"/>
                  <a:pt x="268" y="1869"/>
                </a:cubicBezTo>
                <a:cubicBezTo>
                  <a:pt x="268" y="1869"/>
                  <a:pt x="267" y="1869"/>
                  <a:pt x="267" y="1869"/>
                </a:cubicBezTo>
                <a:cubicBezTo>
                  <a:pt x="267" y="1869"/>
                  <a:pt x="267" y="1869"/>
                  <a:pt x="267" y="1869"/>
                </a:cubicBezTo>
                <a:cubicBezTo>
                  <a:pt x="267" y="1868"/>
                  <a:pt x="267" y="1868"/>
                  <a:pt x="267" y="1868"/>
                </a:cubicBezTo>
                <a:cubicBezTo>
                  <a:pt x="267" y="1867"/>
                  <a:pt x="267" y="1867"/>
                  <a:pt x="267" y="1867"/>
                </a:cubicBezTo>
                <a:cubicBezTo>
                  <a:pt x="267" y="1866"/>
                  <a:pt x="267" y="1866"/>
                  <a:pt x="267" y="1866"/>
                </a:cubicBezTo>
                <a:cubicBezTo>
                  <a:pt x="267" y="1865"/>
                  <a:pt x="266" y="1865"/>
                  <a:pt x="266" y="1865"/>
                </a:cubicBezTo>
                <a:cubicBezTo>
                  <a:pt x="266" y="1865"/>
                  <a:pt x="265" y="1864"/>
                  <a:pt x="265" y="1864"/>
                </a:cubicBezTo>
                <a:cubicBezTo>
                  <a:pt x="264" y="1864"/>
                  <a:pt x="264" y="1863"/>
                  <a:pt x="263" y="1863"/>
                </a:cubicBezTo>
                <a:cubicBezTo>
                  <a:pt x="263" y="1863"/>
                  <a:pt x="262" y="1863"/>
                  <a:pt x="262" y="1862"/>
                </a:cubicBezTo>
                <a:cubicBezTo>
                  <a:pt x="261" y="1862"/>
                  <a:pt x="261" y="1862"/>
                  <a:pt x="260" y="1862"/>
                </a:cubicBezTo>
                <a:cubicBezTo>
                  <a:pt x="260" y="1862"/>
                  <a:pt x="260" y="1861"/>
                  <a:pt x="259" y="1861"/>
                </a:cubicBezTo>
                <a:cubicBezTo>
                  <a:pt x="259" y="1861"/>
                  <a:pt x="259" y="1861"/>
                  <a:pt x="258" y="1861"/>
                </a:cubicBezTo>
                <a:cubicBezTo>
                  <a:pt x="258" y="1861"/>
                  <a:pt x="258" y="1861"/>
                  <a:pt x="257" y="1860"/>
                </a:cubicBezTo>
                <a:cubicBezTo>
                  <a:pt x="257" y="1860"/>
                  <a:pt x="257" y="1861"/>
                  <a:pt x="256" y="1860"/>
                </a:cubicBezTo>
                <a:cubicBezTo>
                  <a:pt x="256" y="1860"/>
                  <a:pt x="256" y="1860"/>
                  <a:pt x="256" y="1860"/>
                </a:cubicBezTo>
                <a:cubicBezTo>
                  <a:pt x="255" y="1860"/>
                  <a:pt x="255" y="1859"/>
                  <a:pt x="255" y="1859"/>
                </a:cubicBezTo>
                <a:cubicBezTo>
                  <a:pt x="255" y="1859"/>
                  <a:pt x="254" y="1859"/>
                  <a:pt x="254" y="1859"/>
                </a:cubicBezTo>
                <a:cubicBezTo>
                  <a:pt x="254" y="1859"/>
                  <a:pt x="254" y="1859"/>
                  <a:pt x="254" y="1859"/>
                </a:cubicBezTo>
                <a:cubicBezTo>
                  <a:pt x="253" y="1858"/>
                  <a:pt x="253" y="1858"/>
                  <a:pt x="253" y="1858"/>
                </a:cubicBezTo>
                <a:cubicBezTo>
                  <a:pt x="253" y="1858"/>
                  <a:pt x="253" y="1858"/>
                  <a:pt x="253" y="1858"/>
                </a:cubicBezTo>
                <a:cubicBezTo>
                  <a:pt x="252" y="1858"/>
                  <a:pt x="252" y="1858"/>
                  <a:pt x="252" y="1858"/>
                </a:cubicBezTo>
                <a:cubicBezTo>
                  <a:pt x="252" y="1858"/>
                  <a:pt x="251" y="1857"/>
                  <a:pt x="251" y="1857"/>
                </a:cubicBezTo>
                <a:cubicBezTo>
                  <a:pt x="251" y="1857"/>
                  <a:pt x="250" y="1858"/>
                  <a:pt x="250" y="1858"/>
                </a:cubicBezTo>
                <a:cubicBezTo>
                  <a:pt x="250" y="1858"/>
                  <a:pt x="250" y="1858"/>
                  <a:pt x="250" y="1859"/>
                </a:cubicBezTo>
                <a:cubicBezTo>
                  <a:pt x="250" y="1859"/>
                  <a:pt x="250" y="1860"/>
                  <a:pt x="250" y="1860"/>
                </a:cubicBezTo>
                <a:cubicBezTo>
                  <a:pt x="250" y="1860"/>
                  <a:pt x="250" y="1861"/>
                  <a:pt x="251" y="1861"/>
                </a:cubicBezTo>
                <a:cubicBezTo>
                  <a:pt x="251" y="1861"/>
                  <a:pt x="251" y="1862"/>
                  <a:pt x="251" y="1862"/>
                </a:cubicBezTo>
                <a:cubicBezTo>
                  <a:pt x="251" y="1862"/>
                  <a:pt x="252" y="1862"/>
                  <a:pt x="252" y="1862"/>
                </a:cubicBezTo>
                <a:cubicBezTo>
                  <a:pt x="252" y="1862"/>
                  <a:pt x="252" y="1863"/>
                  <a:pt x="252" y="1863"/>
                </a:cubicBezTo>
                <a:cubicBezTo>
                  <a:pt x="252" y="1863"/>
                  <a:pt x="252" y="1863"/>
                  <a:pt x="252" y="1863"/>
                </a:cubicBezTo>
                <a:cubicBezTo>
                  <a:pt x="252" y="1864"/>
                  <a:pt x="251" y="1864"/>
                  <a:pt x="251" y="1864"/>
                </a:cubicBezTo>
                <a:cubicBezTo>
                  <a:pt x="251" y="1864"/>
                  <a:pt x="251" y="1864"/>
                  <a:pt x="251" y="1864"/>
                </a:cubicBezTo>
                <a:cubicBezTo>
                  <a:pt x="251" y="1865"/>
                  <a:pt x="251" y="1865"/>
                  <a:pt x="250" y="1865"/>
                </a:cubicBezTo>
                <a:cubicBezTo>
                  <a:pt x="250" y="1865"/>
                  <a:pt x="250" y="1866"/>
                  <a:pt x="250" y="1866"/>
                </a:cubicBezTo>
                <a:cubicBezTo>
                  <a:pt x="250" y="1866"/>
                  <a:pt x="250" y="1866"/>
                  <a:pt x="250" y="1866"/>
                </a:cubicBezTo>
                <a:cubicBezTo>
                  <a:pt x="250" y="1867"/>
                  <a:pt x="249" y="1866"/>
                  <a:pt x="249" y="1866"/>
                </a:cubicBezTo>
                <a:cubicBezTo>
                  <a:pt x="249" y="1866"/>
                  <a:pt x="249" y="1867"/>
                  <a:pt x="249" y="1867"/>
                </a:cubicBezTo>
                <a:cubicBezTo>
                  <a:pt x="249" y="1867"/>
                  <a:pt x="248" y="1867"/>
                  <a:pt x="248" y="1867"/>
                </a:cubicBezTo>
                <a:cubicBezTo>
                  <a:pt x="248" y="1867"/>
                  <a:pt x="248" y="1868"/>
                  <a:pt x="248" y="1868"/>
                </a:cubicBezTo>
                <a:cubicBezTo>
                  <a:pt x="248" y="1868"/>
                  <a:pt x="247" y="1868"/>
                  <a:pt x="247" y="1869"/>
                </a:cubicBezTo>
                <a:cubicBezTo>
                  <a:pt x="247" y="1869"/>
                  <a:pt x="247" y="1870"/>
                  <a:pt x="247" y="1870"/>
                </a:cubicBezTo>
                <a:cubicBezTo>
                  <a:pt x="247" y="1870"/>
                  <a:pt x="248" y="1870"/>
                  <a:pt x="248" y="1870"/>
                </a:cubicBezTo>
                <a:cubicBezTo>
                  <a:pt x="248" y="1871"/>
                  <a:pt x="248" y="1871"/>
                  <a:pt x="248" y="1871"/>
                </a:cubicBezTo>
                <a:cubicBezTo>
                  <a:pt x="248" y="1871"/>
                  <a:pt x="248" y="1872"/>
                  <a:pt x="248" y="1872"/>
                </a:cubicBezTo>
                <a:cubicBezTo>
                  <a:pt x="249" y="1872"/>
                  <a:pt x="249" y="1872"/>
                  <a:pt x="249" y="1872"/>
                </a:cubicBezTo>
                <a:cubicBezTo>
                  <a:pt x="249" y="1873"/>
                  <a:pt x="249" y="1873"/>
                  <a:pt x="249" y="1873"/>
                </a:cubicBezTo>
                <a:cubicBezTo>
                  <a:pt x="249" y="1873"/>
                  <a:pt x="249" y="1874"/>
                  <a:pt x="249" y="1874"/>
                </a:cubicBezTo>
                <a:cubicBezTo>
                  <a:pt x="249" y="1874"/>
                  <a:pt x="250" y="1874"/>
                  <a:pt x="250" y="1875"/>
                </a:cubicBezTo>
                <a:cubicBezTo>
                  <a:pt x="250" y="1875"/>
                  <a:pt x="250" y="1875"/>
                  <a:pt x="250" y="1875"/>
                </a:cubicBezTo>
                <a:cubicBezTo>
                  <a:pt x="251" y="1875"/>
                  <a:pt x="250" y="1876"/>
                  <a:pt x="250" y="1876"/>
                </a:cubicBezTo>
                <a:cubicBezTo>
                  <a:pt x="250" y="1876"/>
                  <a:pt x="251" y="1876"/>
                  <a:pt x="251" y="1877"/>
                </a:cubicBezTo>
                <a:cubicBezTo>
                  <a:pt x="251" y="1877"/>
                  <a:pt x="251" y="1878"/>
                  <a:pt x="251" y="1878"/>
                </a:cubicBezTo>
                <a:cubicBezTo>
                  <a:pt x="251" y="1878"/>
                  <a:pt x="251" y="1879"/>
                  <a:pt x="251" y="1879"/>
                </a:cubicBezTo>
                <a:cubicBezTo>
                  <a:pt x="251" y="1879"/>
                  <a:pt x="250" y="1880"/>
                  <a:pt x="250" y="1880"/>
                </a:cubicBezTo>
                <a:cubicBezTo>
                  <a:pt x="250" y="1880"/>
                  <a:pt x="250" y="1881"/>
                  <a:pt x="250" y="1881"/>
                </a:cubicBezTo>
                <a:cubicBezTo>
                  <a:pt x="250" y="1881"/>
                  <a:pt x="250" y="1881"/>
                  <a:pt x="250" y="1882"/>
                </a:cubicBezTo>
                <a:cubicBezTo>
                  <a:pt x="250" y="1882"/>
                  <a:pt x="250" y="1882"/>
                  <a:pt x="250" y="1883"/>
                </a:cubicBezTo>
                <a:cubicBezTo>
                  <a:pt x="250" y="1883"/>
                  <a:pt x="250" y="1883"/>
                  <a:pt x="250" y="1883"/>
                </a:cubicBezTo>
                <a:cubicBezTo>
                  <a:pt x="250" y="1884"/>
                  <a:pt x="251" y="1884"/>
                  <a:pt x="251" y="1884"/>
                </a:cubicBezTo>
                <a:cubicBezTo>
                  <a:pt x="251" y="1884"/>
                  <a:pt x="251" y="1885"/>
                  <a:pt x="251" y="1885"/>
                </a:cubicBezTo>
                <a:cubicBezTo>
                  <a:pt x="252" y="1885"/>
                  <a:pt x="252" y="1885"/>
                  <a:pt x="252" y="1885"/>
                </a:cubicBezTo>
                <a:cubicBezTo>
                  <a:pt x="252" y="1885"/>
                  <a:pt x="252" y="1885"/>
                  <a:pt x="253" y="1885"/>
                </a:cubicBezTo>
                <a:cubicBezTo>
                  <a:pt x="253" y="1885"/>
                  <a:pt x="253" y="1886"/>
                  <a:pt x="253" y="1886"/>
                </a:cubicBezTo>
                <a:cubicBezTo>
                  <a:pt x="254" y="1886"/>
                  <a:pt x="254" y="1886"/>
                  <a:pt x="254" y="1886"/>
                </a:cubicBezTo>
                <a:cubicBezTo>
                  <a:pt x="254" y="1886"/>
                  <a:pt x="255" y="1886"/>
                  <a:pt x="255" y="1887"/>
                </a:cubicBezTo>
                <a:cubicBezTo>
                  <a:pt x="255" y="1887"/>
                  <a:pt x="255" y="1887"/>
                  <a:pt x="255" y="1887"/>
                </a:cubicBezTo>
                <a:cubicBezTo>
                  <a:pt x="255" y="1887"/>
                  <a:pt x="255" y="1887"/>
                  <a:pt x="256" y="1887"/>
                </a:cubicBezTo>
                <a:cubicBezTo>
                  <a:pt x="256" y="1886"/>
                  <a:pt x="256" y="1886"/>
                  <a:pt x="256" y="1886"/>
                </a:cubicBezTo>
                <a:cubicBezTo>
                  <a:pt x="256" y="1886"/>
                  <a:pt x="257" y="1886"/>
                  <a:pt x="257" y="1885"/>
                </a:cubicBezTo>
                <a:cubicBezTo>
                  <a:pt x="257" y="1885"/>
                  <a:pt x="257" y="1885"/>
                  <a:pt x="257" y="1885"/>
                </a:cubicBezTo>
                <a:cubicBezTo>
                  <a:pt x="257" y="1885"/>
                  <a:pt x="257" y="1885"/>
                  <a:pt x="257" y="1885"/>
                </a:cubicBezTo>
                <a:cubicBezTo>
                  <a:pt x="258" y="1884"/>
                  <a:pt x="258" y="1884"/>
                  <a:pt x="258" y="1884"/>
                </a:cubicBezTo>
                <a:cubicBezTo>
                  <a:pt x="257" y="1884"/>
                  <a:pt x="258" y="1884"/>
                  <a:pt x="258" y="1883"/>
                </a:cubicBezTo>
                <a:cubicBezTo>
                  <a:pt x="258" y="1883"/>
                  <a:pt x="258" y="1883"/>
                  <a:pt x="258" y="1883"/>
                </a:cubicBezTo>
                <a:cubicBezTo>
                  <a:pt x="259" y="1882"/>
                  <a:pt x="259" y="1882"/>
                  <a:pt x="259" y="1882"/>
                </a:cubicBezTo>
                <a:cubicBezTo>
                  <a:pt x="259" y="1882"/>
                  <a:pt x="260" y="1882"/>
                  <a:pt x="260" y="1881"/>
                </a:cubicBezTo>
                <a:cubicBezTo>
                  <a:pt x="260" y="1881"/>
                  <a:pt x="261" y="1881"/>
                  <a:pt x="261" y="1881"/>
                </a:cubicBezTo>
                <a:cubicBezTo>
                  <a:pt x="261" y="1881"/>
                  <a:pt x="262" y="1880"/>
                  <a:pt x="262" y="1880"/>
                </a:cubicBezTo>
                <a:cubicBezTo>
                  <a:pt x="262" y="1880"/>
                  <a:pt x="263" y="1880"/>
                  <a:pt x="263" y="1879"/>
                </a:cubicBezTo>
                <a:cubicBezTo>
                  <a:pt x="263" y="1879"/>
                  <a:pt x="263" y="1879"/>
                  <a:pt x="264" y="1879"/>
                </a:cubicBezTo>
                <a:cubicBezTo>
                  <a:pt x="264" y="1879"/>
                  <a:pt x="264" y="1879"/>
                  <a:pt x="264" y="1879"/>
                </a:cubicBezTo>
                <a:cubicBezTo>
                  <a:pt x="265" y="1879"/>
                  <a:pt x="265" y="1879"/>
                  <a:pt x="265" y="1879"/>
                </a:cubicBezTo>
                <a:cubicBezTo>
                  <a:pt x="265" y="1879"/>
                  <a:pt x="266" y="1879"/>
                  <a:pt x="266" y="1879"/>
                </a:cubicBezTo>
                <a:cubicBezTo>
                  <a:pt x="266" y="1879"/>
                  <a:pt x="267" y="1879"/>
                  <a:pt x="267" y="1879"/>
                </a:cubicBezTo>
                <a:cubicBezTo>
                  <a:pt x="267" y="1879"/>
                  <a:pt x="268" y="1878"/>
                  <a:pt x="268" y="1878"/>
                </a:cubicBezTo>
                <a:cubicBezTo>
                  <a:pt x="268" y="1878"/>
                  <a:pt x="269" y="1878"/>
                  <a:pt x="269" y="1877"/>
                </a:cubicBezTo>
                <a:cubicBezTo>
                  <a:pt x="270" y="1877"/>
                  <a:pt x="270" y="1876"/>
                  <a:pt x="271" y="1876"/>
                </a:cubicBezTo>
                <a:cubicBezTo>
                  <a:pt x="271" y="1876"/>
                  <a:pt x="271" y="1876"/>
                  <a:pt x="271" y="1876"/>
                </a:cubicBezTo>
                <a:cubicBezTo>
                  <a:pt x="271" y="1876"/>
                  <a:pt x="272" y="1875"/>
                  <a:pt x="272" y="1875"/>
                </a:cubicBezTo>
                <a:cubicBezTo>
                  <a:pt x="273" y="1875"/>
                  <a:pt x="273" y="1874"/>
                  <a:pt x="273" y="1874"/>
                </a:cubicBezTo>
                <a:cubicBezTo>
                  <a:pt x="273" y="1874"/>
                  <a:pt x="273" y="1874"/>
                  <a:pt x="273" y="1874"/>
                </a:cubicBezTo>
                <a:cubicBezTo>
                  <a:pt x="273" y="1873"/>
                  <a:pt x="273" y="1873"/>
                  <a:pt x="273" y="1873"/>
                </a:cubicBezTo>
                <a:close/>
                <a:moveTo>
                  <a:pt x="322" y="909"/>
                </a:moveTo>
                <a:cubicBezTo>
                  <a:pt x="323" y="909"/>
                  <a:pt x="323" y="908"/>
                  <a:pt x="323" y="908"/>
                </a:cubicBezTo>
                <a:cubicBezTo>
                  <a:pt x="322" y="907"/>
                  <a:pt x="321" y="908"/>
                  <a:pt x="320" y="908"/>
                </a:cubicBezTo>
                <a:cubicBezTo>
                  <a:pt x="320" y="908"/>
                  <a:pt x="318" y="908"/>
                  <a:pt x="318" y="909"/>
                </a:cubicBezTo>
                <a:cubicBezTo>
                  <a:pt x="318" y="910"/>
                  <a:pt x="321" y="909"/>
                  <a:pt x="322" y="909"/>
                </a:cubicBezTo>
                <a:close/>
                <a:moveTo>
                  <a:pt x="724" y="1019"/>
                </a:moveTo>
                <a:cubicBezTo>
                  <a:pt x="724" y="1021"/>
                  <a:pt x="725" y="1021"/>
                  <a:pt x="726" y="1022"/>
                </a:cubicBezTo>
                <a:cubicBezTo>
                  <a:pt x="727" y="1022"/>
                  <a:pt x="727" y="1023"/>
                  <a:pt x="728" y="1023"/>
                </a:cubicBezTo>
                <a:cubicBezTo>
                  <a:pt x="728" y="1024"/>
                  <a:pt x="729" y="1024"/>
                  <a:pt x="730" y="1024"/>
                </a:cubicBezTo>
                <a:cubicBezTo>
                  <a:pt x="729" y="1023"/>
                  <a:pt x="729" y="1022"/>
                  <a:pt x="728" y="1022"/>
                </a:cubicBezTo>
                <a:cubicBezTo>
                  <a:pt x="728" y="1021"/>
                  <a:pt x="728" y="1020"/>
                  <a:pt x="727" y="1019"/>
                </a:cubicBezTo>
                <a:cubicBezTo>
                  <a:pt x="727" y="1018"/>
                  <a:pt x="726" y="1018"/>
                  <a:pt x="726" y="1017"/>
                </a:cubicBezTo>
                <a:cubicBezTo>
                  <a:pt x="725" y="1016"/>
                  <a:pt x="725" y="1015"/>
                  <a:pt x="724" y="1015"/>
                </a:cubicBezTo>
                <a:cubicBezTo>
                  <a:pt x="724" y="1013"/>
                  <a:pt x="724" y="1011"/>
                  <a:pt x="722" y="1010"/>
                </a:cubicBezTo>
                <a:cubicBezTo>
                  <a:pt x="721" y="1009"/>
                  <a:pt x="721" y="1009"/>
                  <a:pt x="721" y="1008"/>
                </a:cubicBezTo>
                <a:cubicBezTo>
                  <a:pt x="721" y="1007"/>
                  <a:pt x="721" y="1006"/>
                  <a:pt x="722" y="1006"/>
                </a:cubicBezTo>
                <a:cubicBezTo>
                  <a:pt x="723" y="1006"/>
                  <a:pt x="722" y="1007"/>
                  <a:pt x="723" y="1008"/>
                </a:cubicBezTo>
                <a:cubicBezTo>
                  <a:pt x="723" y="1009"/>
                  <a:pt x="724" y="1008"/>
                  <a:pt x="725" y="1008"/>
                </a:cubicBezTo>
                <a:cubicBezTo>
                  <a:pt x="725" y="1008"/>
                  <a:pt x="725" y="1007"/>
                  <a:pt x="725" y="1007"/>
                </a:cubicBezTo>
                <a:cubicBezTo>
                  <a:pt x="726" y="1007"/>
                  <a:pt x="726" y="1007"/>
                  <a:pt x="726" y="1008"/>
                </a:cubicBezTo>
                <a:cubicBezTo>
                  <a:pt x="727" y="1008"/>
                  <a:pt x="727" y="1009"/>
                  <a:pt x="727" y="1009"/>
                </a:cubicBezTo>
                <a:cubicBezTo>
                  <a:pt x="728" y="1010"/>
                  <a:pt x="729" y="1009"/>
                  <a:pt x="729" y="1009"/>
                </a:cubicBezTo>
                <a:cubicBezTo>
                  <a:pt x="730" y="1009"/>
                  <a:pt x="729" y="1008"/>
                  <a:pt x="730" y="1007"/>
                </a:cubicBezTo>
                <a:cubicBezTo>
                  <a:pt x="731" y="1007"/>
                  <a:pt x="731" y="1010"/>
                  <a:pt x="731" y="1011"/>
                </a:cubicBezTo>
                <a:cubicBezTo>
                  <a:pt x="731" y="1012"/>
                  <a:pt x="733" y="1012"/>
                  <a:pt x="733" y="1013"/>
                </a:cubicBezTo>
                <a:cubicBezTo>
                  <a:pt x="733" y="1014"/>
                  <a:pt x="731" y="1014"/>
                  <a:pt x="732" y="1016"/>
                </a:cubicBezTo>
                <a:cubicBezTo>
                  <a:pt x="732" y="1017"/>
                  <a:pt x="734" y="1017"/>
                  <a:pt x="735" y="1018"/>
                </a:cubicBezTo>
                <a:cubicBezTo>
                  <a:pt x="736" y="1018"/>
                  <a:pt x="736" y="1019"/>
                  <a:pt x="736" y="1019"/>
                </a:cubicBezTo>
                <a:cubicBezTo>
                  <a:pt x="737" y="1019"/>
                  <a:pt x="738" y="1019"/>
                  <a:pt x="738" y="1020"/>
                </a:cubicBezTo>
                <a:cubicBezTo>
                  <a:pt x="738" y="1021"/>
                  <a:pt x="738" y="1022"/>
                  <a:pt x="738" y="1022"/>
                </a:cubicBezTo>
                <a:cubicBezTo>
                  <a:pt x="739" y="1022"/>
                  <a:pt x="740" y="1022"/>
                  <a:pt x="741" y="1022"/>
                </a:cubicBezTo>
                <a:cubicBezTo>
                  <a:pt x="741" y="1022"/>
                  <a:pt x="742" y="1022"/>
                  <a:pt x="742" y="1023"/>
                </a:cubicBezTo>
                <a:cubicBezTo>
                  <a:pt x="743" y="1023"/>
                  <a:pt x="743" y="1022"/>
                  <a:pt x="744" y="1021"/>
                </a:cubicBezTo>
                <a:cubicBezTo>
                  <a:pt x="745" y="1020"/>
                  <a:pt x="745" y="1014"/>
                  <a:pt x="743" y="1014"/>
                </a:cubicBezTo>
                <a:cubicBezTo>
                  <a:pt x="742" y="1014"/>
                  <a:pt x="741" y="1015"/>
                  <a:pt x="741" y="1014"/>
                </a:cubicBezTo>
                <a:cubicBezTo>
                  <a:pt x="740" y="1014"/>
                  <a:pt x="741" y="1013"/>
                  <a:pt x="742" y="1013"/>
                </a:cubicBezTo>
                <a:cubicBezTo>
                  <a:pt x="743" y="1012"/>
                  <a:pt x="743" y="1011"/>
                  <a:pt x="743" y="1010"/>
                </a:cubicBezTo>
                <a:cubicBezTo>
                  <a:pt x="743" y="1009"/>
                  <a:pt x="743" y="1007"/>
                  <a:pt x="743" y="1007"/>
                </a:cubicBezTo>
                <a:cubicBezTo>
                  <a:pt x="742" y="1006"/>
                  <a:pt x="742" y="1007"/>
                  <a:pt x="742" y="1006"/>
                </a:cubicBezTo>
                <a:cubicBezTo>
                  <a:pt x="741" y="1006"/>
                  <a:pt x="741" y="1005"/>
                  <a:pt x="740" y="1004"/>
                </a:cubicBezTo>
                <a:cubicBezTo>
                  <a:pt x="740" y="1002"/>
                  <a:pt x="738" y="1003"/>
                  <a:pt x="736" y="1003"/>
                </a:cubicBezTo>
                <a:cubicBezTo>
                  <a:pt x="736" y="1001"/>
                  <a:pt x="738" y="1002"/>
                  <a:pt x="737" y="1001"/>
                </a:cubicBezTo>
                <a:cubicBezTo>
                  <a:pt x="737" y="1001"/>
                  <a:pt x="737" y="1001"/>
                  <a:pt x="736" y="1001"/>
                </a:cubicBezTo>
                <a:cubicBezTo>
                  <a:pt x="736" y="1001"/>
                  <a:pt x="736" y="1000"/>
                  <a:pt x="736" y="1000"/>
                </a:cubicBezTo>
                <a:cubicBezTo>
                  <a:pt x="734" y="999"/>
                  <a:pt x="733" y="1001"/>
                  <a:pt x="731" y="1000"/>
                </a:cubicBezTo>
                <a:cubicBezTo>
                  <a:pt x="731" y="999"/>
                  <a:pt x="732" y="998"/>
                  <a:pt x="732" y="997"/>
                </a:cubicBezTo>
                <a:cubicBezTo>
                  <a:pt x="733" y="996"/>
                  <a:pt x="734" y="997"/>
                  <a:pt x="734" y="998"/>
                </a:cubicBezTo>
                <a:cubicBezTo>
                  <a:pt x="735" y="999"/>
                  <a:pt x="735" y="999"/>
                  <a:pt x="737" y="999"/>
                </a:cubicBezTo>
                <a:cubicBezTo>
                  <a:pt x="738" y="999"/>
                  <a:pt x="739" y="1000"/>
                  <a:pt x="740" y="1000"/>
                </a:cubicBezTo>
                <a:cubicBezTo>
                  <a:pt x="740" y="999"/>
                  <a:pt x="738" y="999"/>
                  <a:pt x="738" y="998"/>
                </a:cubicBezTo>
                <a:cubicBezTo>
                  <a:pt x="737" y="998"/>
                  <a:pt x="737" y="997"/>
                  <a:pt x="736" y="996"/>
                </a:cubicBezTo>
                <a:cubicBezTo>
                  <a:pt x="734" y="994"/>
                  <a:pt x="733" y="992"/>
                  <a:pt x="732" y="989"/>
                </a:cubicBezTo>
                <a:cubicBezTo>
                  <a:pt x="731" y="987"/>
                  <a:pt x="728" y="984"/>
                  <a:pt x="725" y="984"/>
                </a:cubicBezTo>
                <a:cubicBezTo>
                  <a:pt x="724" y="984"/>
                  <a:pt x="723" y="984"/>
                  <a:pt x="721" y="983"/>
                </a:cubicBezTo>
                <a:cubicBezTo>
                  <a:pt x="720" y="982"/>
                  <a:pt x="721" y="980"/>
                  <a:pt x="721" y="979"/>
                </a:cubicBezTo>
                <a:cubicBezTo>
                  <a:pt x="721" y="977"/>
                  <a:pt x="720" y="976"/>
                  <a:pt x="718" y="976"/>
                </a:cubicBezTo>
                <a:cubicBezTo>
                  <a:pt x="717" y="976"/>
                  <a:pt x="716" y="976"/>
                  <a:pt x="714" y="976"/>
                </a:cubicBezTo>
                <a:cubicBezTo>
                  <a:pt x="713" y="975"/>
                  <a:pt x="713" y="976"/>
                  <a:pt x="712" y="975"/>
                </a:cubicBezTo>
                <a:cubicBezTo>
                  <a:pt x="711" y="975"/>
                  <a:pt x="711" y="975"/>
                  <a:pt x="710" y="976"/>
                </a:cubicBezTo>
                <a:cubicBezTo>
                  <a:pt x="709" y="977"/>
                  <a:pt x="709" y="978"/>
                  <a:pt x="710" y="979"/>
                </a:cubicBezTo>
                <a:cubicBezTo>
                  <a:pt x="711" y="980"/>
                  <a:pt x="713" y="980"/>
                  <a:pt x="712" y="981"/>
                </a:cubicBezTo>
                <a:cubicBezTo>
                  <a:pt x="712" y="982"/>
                  <a:pt x="710" y="983"/>
                  <a:pt x="709" y="983"/>
                </a:cubicBezTo>
                <a:cubicBezTo>
                  <a:pt x="708" y="983"/>
                  <a:pt x="708" y="984"/>
                  <a:pt x="707" y="985"/>
                </a:cubicBezTo>
                <a:cubicBezTo>
                  <a:pt x="707" y="986"/>
                  <a:pt x="706" y="987"/>
                  <a:pt x="707" y="987"/>
                </a:cubicBezTo>
                <a:cubicBezTo>
                  <a:pt x="707" y="987"/>
                  <a:pt x="707" y="987"/>
                  <a:pt x="708" y="987"/>
                </a:cubicBezTo>
                <a:cubicBezTo>
                  <a:pt x="708" y="987"/>
                  <a:pt x="709" y="987"/>
                  <a:pt x="710" y="987"/>
                </a:cubicBezTo>
                <a:cubicBezTo>
                  <a:pt x="711" y="987"/>
                  <a:pt x="712" y="986"/>
                  <a:pt x="713" y="986"/>
                </a:cubicBezTo>
                <a:cubicBezTo>
                  <a:pt x="714" y="985"/>
                  <a:pt x="715" y="986"/>
                  <a:pt x="716" y="985"/>
                </a:cubicBezTo>
                <a:cubicBezTo>
                  <a:pt x="716" y="984"/>
                  <a:pt x="717" y="983"/>
                  <a:pt x="717" y="984"/>
                </a:cubicBezTo>
                <a:cubicBezTo>
                  <a:pt x="718" y="985"/>
                  <a:pt x="718" y="986"/>
                  <a:pt x="717" y="986"/>
                </a:cubicBezTo>
                <a:cubicBezTo>
                  <a:pt x="717" y="987"/>
                  <a:pt x="717" y="988"/>
                  <a:pt x="718" y="989"/>
                </a:cubicBezTo>
                <a:cubicBezTo>
                  <a:pt x="718" y="989"/>
                  <a:pt x="719" y="989"/>
                  <a:pt x="720" y="990"/>
                </a:cubicBezTo>
                <a:cubicBezTo>
                  <a:pt x="720" y="991"/>
                  <a:pt x="719" y="991"/>
                  <a:pt x="718" y="991"/>
                </a:cubicBezTo>
                <a:cubicBezTo>
                  <a:pt x="718" y="992"/>
                  <a:pt x="717" y="992"/>
                  <a:pt x="717" y="993"/>
                </a:cubicBezTo>
                <a:cubicBezTo>
                  <a:pt x="716" y="993"/>
                  <a:pt x="716" y="993"/>
                  <a:pt x="715" y="994"/>
                </a:cubicBezTo>
                <a:cubicBezTo>
                  <a:pt x="714" y="994"/>
                  <a:pt x="714" y="995"/>
                  <a:pt x="714" y="996"/>
                </a:cubicBezTo>
                <a:cubicBezTo>
                  <a:pt x="715" y="996"/>
                  <a:pt x="716" y="996"/>
                  <a:pt x="716" y="997"/>
                </a:cubicBezTo>
                <a:cubicBezTo>
                  <a:pt x="717" y="997"/>
                  <a:pt x="717" y="998"/>
                  <a:pt x="718" y="998"/>
                </a:cubicBezTo>
                <a:cubicBezTo>
                  <a:pt x="719" y="998"/>
                  <a:pt x="719" y="997"/>
                  <a:pt x="720" y="997"/>
                </a:cubicBezTo>
                <a:cubicBezTo>
                  <a:pt x="721" y="998"/>
                  <a:pt x="721" y="999"/>
                  <a:pt x="721" y="1000"/>
                </a:cubicBezTo>
                <a:cubicBezTo>
                  <a:pt x="721" y="1001"/>
                  <a:pt x="722" y="1002"/>
                  <a:pt x="723" y="1002"/>
                </a:cubicBezTo>
                <a:cubicBezTo>
                  <a:pt x="725" y="1004"/>
                  <a:pt x="723" y="1004"/>
                  <a:pt x="722" y="1004"/>
                </a:cubicBezTo>
                <a:cubicBezTo>
                  <a:pt x="720" y="1004"/>
                  <a:pt x="718" y="1004"/>
                  <a:pt x="717" y="1005"/>
                </a:cubicBezTo>
                <a:cubicBezTo>
                  <a:pt x="717" y="1005"/>
                  <a:pt x="716" y="1005"/>
                  <a:pt x="715" y="1006"/>
                </a:cubicBezTo>
                <a:cubicBezTo>
                  <a:pt x="715" y="1006"/>
                  <a:pt x="714" y="1006"/>
                  <a:pt x="713" y="1006"/>
                </a:cubicBezTo>
                <a:cubicBezTo>
                  <a:pt x="713" y="1007"/>
                  <a:pt x="713" y="1008"/>
                  <a:pt x="713" y="1008"/>
                </a:cubicBezTo>
                <a:cubicBezTo>
                  <a:pt x="713" y="1009"/>
                  <a:pt x="714" y="1008"/>
                  <a:pt x="715" y="1008"/>
                </a:cubicBezTo>
                <a:cubicBezTo>
                  <a:pt x="715" y="1008"/>
                  <a:pt x="716" y="1009"/>
                  <a:pt x="717" y="1008"/>
                </a:cubicBezTo>
                <a:cubicBezTo>
                  <a:pt x="717" y="1008"/>
                  <a:pt x="717" y="1007"/>
                  <a:pt x="718" y="1006"/>
                </a:cubicBezTo>
                <a:cubicBezTo>
                  <a:pt x="718" y="1006"/>
                  <a:pt x="719" y="1006"/>
                  <a:pt x="720" y="1006"/>
                </a:cubicBezTo>
                <a:cubicBezTo>
                  <a:pt x="720" y="1007"/>
                  <a:pt x="720" y="1008"/>
                  <a:pt x="719" y="1008"/>
                </a:cubicBezTo>
                <a:cubicBezTo>
                  <a:pt x="719" y="1009"/>
                  <a:pt x="718" y="1009"/>
                  <a:pt x="718" y="1010"/>
                </a:cubicBezTo>
                <a:cubicBezTo>
                  <a:pt x="718" y="1011"/>
                  <a:pt x="719" y="1011"/>
                  <a:pt x="719" y="1012"/>
                </a:cubicBezTo>
                <a:cubicBezTo>
                  <a:pt x="719" y="1013"/>
                  <a:pt x="719" y="1013"/>
                  <a:pt x="719" y="1014"/>
                </a:cubicBezTo>
                <a:cubicBezTo>
                  <a:pt x="720" y="1015"/>
                  <a:pt x="720" y="1015"/>
                  <a:pt x="720" y="1016"/>
                </a:cubicBezTo>
                <a:cubicBezTo>
                  <a:pt x="721" y="1017"/>
                  <a:pt x="723" y="1017"/>
                  <a:pt x="724" y="1019"/>
                </a:cubicBezTo>
                <a:close/>
                <a:moveTo>
                  <a:pt x="759" y="1088"/>
                </a:moveTo>
                <a:cubicBezTo>
                  <a:pt x="759" y="1088"/>
                  <a:pt x="759" y="1087"/>
                  <a:pt x="759" y="1087"/>
                </a:cubicBezTo>
                <a:cubicBezTo>
                  <a:pt x="758" y="1086"/>
                  <a:pt x="757" y="1088"/>
                  <a:pt x="755" y="1086"/>
                </a:cubicBezTo>
                <a:cubicBezTo>
                  <a:pt x="755" y="1086"/>
                  <a:pt x="755" y="1085"/>
                  <a:pt x="755" y="1085"/>
                </a:cubicBezTo>
                <a:cubicBezTo>
                  <a:pt x="754" y="1084"/>
                  <a:pt x="753" y="1084"/>
                  <a:pt x="753" y="1083"/>
                </a:cubicBezTo>
                <a:cubicBezTo>
                  <a:pt x="751" y="1083"/>
                  <a:pt x="751" y="1082"/>
                  <a:pt x="750" y="1081"/>
                </a:cubicBezTo>
                <a:cubicBezTo>
                  <a:pt x="749" y="1080"/>
                  <a:pt x="746" y="1079"/>
                  <a:pt x="747" y="1078"/>
                </a:cubicBezTo>
                <a:cubicBezTo>
                  <a:pt x="748" y="1077"/>
                  <a:pt x="749" y="1078"/>
                  <a:pt x="749" y="1077"/>
                </a:cubicBezTo>
                <a:cubicBezTo>
                  <a:pt x="750" y="1076"/>
                  <a:pt x="749" y="1076"/>
                  <a:pt x="748" y="1076"/>
                </a:cubicBezTo>
                <a:cubicBezTo>
                  <a:pt x="747" y="1075"/>
                  <a:pt x="745" y="1075"/>
                  <a:pt x="745" y="1074"/>
                </a:cubicBezTo>
                <a:cubicBezTo>
                  <a:pt x="744" y="1073"/>
                  <a:pt x="744" y="1070"/>
                  <a:pt x="745" y="1070"/>
                </a:cubicBezTo>
                <a:cubicBezTo>
                  <a:pt x="746" y="1069"/>
                  <a:pt x="745" y="1072"/>
                  <a:pt x="746" y="1073"/>
                </a:cubicBezTo>
                <a:cubicBezTo>
                  <a:pt x="747" y="1073"/>
                  <a:pt x="747" y="1072"/>
                  <a:pt x="748" y="1072"/>
                </a:cubicBezTo>
                <a:cubicBezTo>
                  <a:pt x="749" y="1072"/>
                  <a:pt x="749" y="1072"/>
                  <a:pt x="750" y="1072"/>
                </a:cubicBezTo>
                <a:cubicBezTo>
                  <a:pt x="751" y="1072"/>
                  <a:pt x="752" y="1072"/>
                  <a:pt x="752" y="1071"/>
                </a:cubicBezTo>
                <a:cubicBezTo>
                  <a:pt x="752" y="1071"/>
                  <a:pt x="751" y="1070"/>
                  <a:pt x="751" y="1070"/>
                </a:cubicBezTo>
                <a:cubicBezTo>
                  <a:pt x="750" y="1070"/>
                  <a:pt x="749" y="1070"/>
                  <a:pt x="749" y="1070"/>
                </a:cubicBezTo>
                <a:cubicBezTo>
                  <a:pt x="748" y="1070"/>
                  <a:pt x="747" y="1070"/>
                  <a:pt x="747" y="1070"/>
                </a:cubicBezTo>
                <a:cubicBezTo>
                  <a:pt x="746" y="1070"/>
                  <a:pt x="746" y="1070"/>
                  <a:pt x="746" y="1070"/>
                </a:cubicBezTo>
                <a:cubicBezTo>
                  <a:pt x="745" y="1069"/>
                  <a:pt x="747" y="1068"/>
                  <a:pt x="747" y="1068"/>
                </a:cubicBezTo>
                <a:cubicBezTo>
                  <a:pt x="748" y="1067"/>
                  <a:pt x="748" y="1067"/>
                  <a:pt x="747" y="1066"/>
                </a:cubicBezTo>
                <a:cubicBezTo>
                  <a:pt x="747" y="1065"/>
                  <a:pt x="747" y="1064"/>
                  <a:pt x="747" y="1064"/>
                </a:cubicBezTo>
                <a:cubicBezTo>
                  <a:pt x="747" y="1063"/>
                  <a:pt x="746" y="1064"/>
                  <a:pt x="746" y="1064"/>
                </a:cubicBezTo>
                <a:cubicBezTo>
                  <a:pt x="745" y="1065"/>
                  <a:pt x="745" y="1065"/>
                  <a:pt x="744" y="1065"/>
                </a:cubicBezTo>
                <a:cubicBezTo>
                  <a:pt x="743" y="1065"/>
                  <a:pt x="743" y="1065"/>
                  <a:pt x="742" y="1066"/>
                </a:cubicBezTo>
                <a:cubicBezTo>
                  <a:pt x="742" y="1066"/>
                  <a:pt x="738" y="1068"/>
                  <a:pt x="739" y="1066"/>
                </a:cubicBezTo>
                <a:cubicBezTo>
                  <a:pt x="740" y="1065"/>
                  <a:pt x="741" y="1066"/>
                  <a:pt x="741" y="1065"/>
                </a:cubicBezTo>
                <a:cubicBezTo>
                  <a:pt x="742" y="1065"/>
                  <a:pt x="742" y="1064"/>
                  <a:pt x="743" y="1063"/>
                </a:cubicBezTo>
                <a:cubicBezTo>
                  <a:pt x="743" y="1063"/>
                  <a:pt x="744" y="1063"/>
                  <a:pt x="744" y="1062"/>
                </a:cubicBezTo>
                <a:cubicBezTo>
                  <a:pt x="745" y="1062"/>
                  <a:pt x="745" y="1061"/>
                  <a:pt x="745" y="1060"/>
                </a:cubicBezTo>
                <a:cubicBezTo>
                  <a:pt x="745" y="1060"/>
                  <a:pt x="745" y="1059"/>
                  <a:pt x="745" y="1058"/>
                </a:cubicBezTo>
                <a:cubicBezTo>
                  <a:pt x="745" y="1057"/>
                  <a:pt x="745" y="1057"/>
                  <a:pt x="745" y="1056"/>
                </a:cubicBezTo>
                <a:cubicBezTo>
                  <a:pt x="744" y="1054"/>
                  <a:pt x="745" y="1053"/>
                  <a:pt x="746" y="1051"/>
                </a:cubicBezTo>
                <a:cubicBezTo>
                  <a:pt x="746" y="1050"/>
                  <a:pt x="746" y="1048"/>
                  <a:pt x="747" y="1047"/>
                </a:cubicBezTo>
                <a:cubicBezTo>
                  <a:pt x="748" y="1046"/>
                  <a:pt x="748" y="1045"/>
                  <a:pt x="749" y="1044"/>
                </a:cubicBezTo>
                <a:cubicBezTo>
                  <a:pt x="750" y="1043"/>
                  <a:pt x="750" y="1042"/>
                  <a:pt x="750" y="1041"/>
                </a:cubicBezTo>
                <a:cubicBezTo>
                  <a:pt x="750" y="1041"/>
                  <a:pt x="751" y="1038"/>
                  <a:pt x="750" y="1038"/>
                </a:cubicBezTo>
                <a:cubicBezTo>
                  <a:pt x="749" y="1038"/>
                  <a:pt x="749" y="1040"/>
                  <a:pt x="748" y="1040"/>
                </a:cubicBezTo>
                <a:cubicBezTo>
                  <a:pt x="748" y="1041"/>
                  <a:pt x="747" y="1041"/>
                  <a:pt x="746" y="1041"/>
                </a:cubicBezTo>
                <a:cubicBezTo>
                  <a:pt x="745" y="1042"/>
                  <a:pt x="744" y="1042"/>
                  <a:pt x="743" y="1042"/>
                </a:cubicBezTo>
                <a:cubicBezTo>
                  <a:pt x="742" y="1042"/>
                  <a:pt x="741" y="1042"/>
                  <a:pt x="740" y="1042"/>
                </a:cubicBezTo>
                <a:cubicBezTo>
                  <a:pt x="739" y="1041"/>
                  <a:pt x="739" y="1041"/>
                  <a:pt x="739" y="1041"/>
                </a:cubicBezTo>
                <a:cubicBezTo>
                  <a:pt x="738" y="1040"/>
                  <a:pt x="736" y="1039"/>
                  <a:pt x="735" y="1040"/>
                </a:cubicBezTo>
                <a:cubicBezTo>
                  <a:pt x="734" y="1040"/>
                  <a:pt x="733" y="1041"/>
                  <a:pt x="732" y="1040"/>
                </a:cubicBezTo>
                <a:cubicBezTo>
                  <a:pt x="732" y="1039"/>
                  <a:pt x="731" y="1039"/>
                  <a:pt x="731" y="1039"/>
                </a:cubicBezTo>
                <a:cubicBezTo>
                  <a:pt x="730" y="1038"/>
                  <a:pt x="729" y="1039"/>
                  <a:pt x="728" y="1039"/>
                </a:cubicBezTo>
                <a:cubicBezTo>
                  <a:pt x="726" y="1039"/>
                  <a:pt x="725" y="1039"/>
                  <a:pt x="724" y="1038"/>
                </a:cubicBezTo>
                <a:cubicBezTo>
                  <a:pt x="723" y="1038"/>
                  <a:pt x="722" y="1038"/>
                  <a:pt x="722" y="1038"/>
                </a:cubicBezTo>
                <a:cubicBezTo>
                  <a:pt x="721" y="1038"/>
                  <a:pt x="721" y="1039"/>
                  <a:pt x="722" y="1040"/>
                </a:cubicBezTo>
                <a:cubicBezTo>
                  <a:pt x="722" y="1042"/>
                  <a:pt x="721" y="1043"/>
                  <a:pt x="721" y="1045"/>
                </a:cubicBezTo>
                <a:cubicBezTo>
                  <a:pt x="720" y="1047"/>
                  <a:pt x="720" y="1048"/>
                  <a:pt x="722" y="1049"/>
                </a:cubicBezTo>
                <a:cubicBezTo>
                  <a:pt x="723" y="1050"/>
                  <a:pt x="723" y="1052"/>
                  <a:pt x="724" y="1053"/>
                </a:cubicBezTo>
                <a:cubicBezTo>
                  <a:pt x="724" y="1054"/>
                  <a:pt x="725" y="1054"/>
                  <a:pt x="724" y="1055"/>
                </a:cubicBezTo>
                <a:cubicBezTo>
                  <a:pt x="724" y="1056"/>
                  <a:pt x="723" y="1056"/>
                  <a:pt x="724" y="1057"/>
                </a:cubicBezTo>
                <a:cubicBezTo>
                  <a:pt x="725" y="1058"/>
                  <a:pt x="727" y="1057"/>
                  <a:pt x="728" y="1058"/>
                </a:cubicBezTo>
                <a:cubicBezTo>
                  <a:pt x="729" y="1059"/>
                  <a:pt x="731" y="1060"/>
                  <a:pt x="730" y="1061"/>
                </a:cubicBezTo>
                <a:cubicBezTo>
                  <a:pt x="728" y="1060"/>
                  <a:pt x="729" y="1063"/>
                  <a:pt x="730" y="1064"/>
                </a:cubicBezTo>
                <a:cubicBezTo>
                  <a:pt x="731" y="1065"/>
                  <a:pt x="734" y="1066"/>
                  <a:pt x="733" y="1067"/>
                </a:cubicBezTo>
                <a:cubicBezTo>
                  <a:pt x="732" y="1068"/>
                  <a:pt x="731" y="1067"/>
                  <a:pt x="732" y="1068"/>
                </a:cubicBezTo>
                <a:cubicBezTo>
                  <a:pt x="732" y="1069"/>
                  <a:pt x="733" y="1069"/>
                  <a:pt x="734" y="1069"/>
                </a:cubicBezTo>
                <a:cubicBezTo>
                  <a:pt x="734" y="1070"/>
                  <a:pt x="734" y="1070"/>
                  <a:pt x="735" y="1071"/>
                </a:cubicBezTo>
                <a:cubicBezTo>
                  <a:pt x="736" y="1071"/>
                  <a:pt x="737" y="1070"/>
                  <a:pt x="738" y="1071"/>
                </a:cubicBezTo>
                <a:cubicBezTo>
                  <a:pt x="738" y="1071"/>
                  <a:pt x="740" y="1071"/>
                  <a:pt x="740" y="1071"/>
                </a:cubicBezTo>
                <a:cubicBezTo>
                  <a:pt x="740" y="1072"/>
                  <a:pt x="740" y="1073"/>
                  <a:pt x="740" y="1073"/>
                </a:cubicBezTo>
                <a:cubicBezTo>
                  <a:pt x="739" y="1073"/>
                  <a:pt x="738" y="1073"/>
                  <a:pt x="737" y="1073"/>
                </a:cubicBezTo>
                <a:cubicBezTo>
                  <a:pt x="737" y="1073"/>
                  <a:pt x="736" y="1074"/>
                  <a:pt x="737" y="1075"/>
                </a:cubicBezTo>
                <a:cubicBezTo>
                  <a:pt x="737" y="1075"/>
                  <a:pt x="738" y="1075"/>
                  <a:pt x="739" y="1075"/>
                </a:cubicBezTo>
                <a:cubicBezTo>
                  <a:pt x="739" y="1076"/>
                  <a:pt x="739" y="1077"/>
                  <a:pt x="740" y="1077"/>
                </a:cubicBezTo>
                <a:cubicBezTo>
                  <a:pt x="741" y="1078"/>
                  <a:pt x="742" y="1075"/>
                  <a:pt x="743" y="1076"/>
                </a:cubicBezTo>
                <a:cubicBezTo>
                  <a:pt x="744" y="1077"/>
                  <a:pt x="743" y="1077"/>
                  <a:pt x="743" y="1078"/>
                </a:cubicBezTo>
                <a:cubicBezTo>
                  <a:pt x="742" y="1080"/>
                  <a:pt x="743" y="1080"/>
                  <a:pt x="744" y="1081"/>
                </a:cubicBezTo>
                <a:cubicBezTo>
                  <a:pt x="745" y="1081"/>
                  <a:pt x="745" y="1082"/>
                  <a:pt x="746" y="1082"/>
                </a:cubicBezTo>
                <a:cubicBezTo>
                  <a:pt x="747" y="1084"/>
                  <a:pt x="748" y="1084"/>
                  <a:pt x="749" y="1085"/>
                </a:cubicBezTo>
                <a:cubicBezTo>
                  <a:pt x="750" y="1086"/>
                  <a:pt x="751" y="1087"/>
                  <a:pt x="752" y="1088"/>
                </a:cubicBezTo>
                <a:cubicBezTo>
                  <a:pt x="753" y="1090"/>
                  <a:pt x="754" y="1091"/>
                  <a:pt x="755" y="1092"/>
                </a:cubicBezTo>
                <a:cubicBezTo>
                  <a:pt x="755" y="1093"/>
                  <a:pt x="757" y="1095"/>
                  <a:pt x="758" y="1095"/>
                </a:cubicBezTo>
                <a:cubicBezTo>
                  <a:pt x="759" y="1094"/>
                  <a:pt x="759" y="1093"/>
                  <a:pt x="760" y="1093"/>
                </a:cubicBezTo>
                <a:cubicBezTo>
                  <a:pt x="761" y="1094"/>
                  <a:pt x="760" y="1095"/>
                  <a:pt x="761" y="1095"/>
                </a:cubicBezTo>
                <a:cubicBezTo>
                  <a:pt x="764" y="1094"/>
                  <a:pt x="762" y="1092"/>
                  <a:pt x="761" y="1091"/>
                </a:cubicBezTo>
                <a:cubicBezTo>
                  <a:pt x="760" y="1090"/>
                  <a:pt x="759" y="1090"/>
                  <a:pt x="759" y="1088"/>
                </a:cubicBezTo>
                <a:close/>
                <a:moveTo>
                  <a:pt x="738" y="1052"/>
                </a:moveTo>
                <a:cubicBezTo>
                  <a:pt x="738" y="1052"/>
                  <a:pt x="737" y="1053"/>
                  <a:pt x="737" y="1053"/>
                </a:cubicBezTo>
                <a:cubicBezTo>
                  <a:pt x="736" y="1054"/>
                  <a:pt x="736" y="1055"/>
                  <a:pt x="735" y="1054"/>
                </a:cubicBezTo>
                <a:cubicBezTo>
                  <a:pt x="735" y="1054"/>
                  <a:pt x="735" y="1054"/>
                  <a:pt x="735" y="1053"/>
                </a:cubicBezTo>
                <a:cubicBezTo>
                  <a:pt x="736" y="1052"/>
                  <a:pt x="736" y="1051"/>
                  <a:pt x="738" y="1050"/>
                </a:cubicBezTo>
                <a:cubicBezTo>
                  <a:pt x="740" y="1048"/>
                  <a:pt x="739" y="1051"/>
                  <a:pt x="738" y="1052"/>
                </a:cubicBezTo>
                <a:close/>
                <a:moveTo>
                  <a:pt x="752" y="1012"/>
                </a:moveTo>
                <a:cubicBezTo>
                  <a:pt x="751" y="1012"/>
                  <a:pt x="752" y="1013"/>
                  <a:pt x="753" y="1014"/>
                </a:cubicBezTo>
                <a:cubicBezTo>
                  <a:pt x="753" y="1014"/>
                  <a:pt x="754" y="1014"/>
                  <a:pt x="755" y="1014"/>
                </a:cubicBezTo>
                <a:cubicBezTo>
                  <a:pt x="755" y="1014"/>
                  <a:pt x="756" y="1015"/>
                  <a:pt x="757" y="1014"/>
                </a:cubicBezTo>
                <a:cubicBezTo>
                  <a:pt x="757" y="1013"/>
                  <a:pt x="756" y="1012"/>
                  <a:pt x="756" y="1012"/>
                </a:cubicBezTo>
                <a:cubicBezTo>
                  <a:pt x="756" y="1011"/>
                  <a:pt x="756" y="1010"/>
                  <a:pt x="756" y="1010"/>
                </a:cubicBezTo>
                <a:cubicBezTo>
                  <a:pt x="755" y="1009"/>
                  <a:pt x="755" y="1008"/>
                  <a:pt x="755" y="1007"/>
                </a:cubicBezTo>
                <a:cubicBezTo>
                  <a:pt x="754" y="1007"/>
                  <a:pt x="754" y="1006"/>
                  <a:pt x="753" y="1006"/>
                </a:cubicBezTo>
                <a:cubicBezTo>
                  <a:pt x="752" y="1006"/>
                  <a:pt x="752" y="1008"/>
                  <a:pt x="752" y="1009"/>
                </a:cubicBezTo>
                <a:cubicBezTo>
                  <a:pt x="753" y="1009"/>
                  <a:pt x="754" y="1010"/>
                  <a:pt x="753" y="1011"/>
                </a:cubicBezTo>
                <a:cubicBezTo>
                  <a:pt x="753" y="1012"/>
                  <a:pt x="752" y="1011"/>
                  <a:pt x="752" y="1012"/>
                </a:cubicBezTo>
                <a:close/>
                <a:moveTo>
                  <a:pt x="697" y="951"/>
                </a:moveTo>
                <a:cubicBezTo>
                  <a:pt x="698" y="951"/>
                  <a:pt x="699" y="950"/>
                  <a:pt x="699" y="949"/>
                </a:cubicBezTo>
                <a:cubicBezTo>
                  <a:pt x="700" y="948"/>
                  <a:pt x="700" y="946"/>
                  <a:pt x="702" y="946"/>
                </a:cubicBezTo>
                <a:cubicBezTo>
                  <a:pt x="704" y="946"/>
                  <a:pt x="705" y="946"/>
                  <a:pt x="705" y="944"/>
                </a:cubicBezTo>
                <a:cubicBezTo>
                  <a:pt x="705" y="942"/>
                  <a:pt x="705" y="941"/>
                  <a:pt x="704" y="940"/>
                </a:cubicBezTo>
                <a:cubicBezTo>
                  <a:pt x="704" y="939"/>
                  <a:pt x="703" y="939"/>
                  <a:pt x="703" y="939"/>
                </a:cubicBezTo>
                <a:cubicBezTo>
                  <a:pt x="703" y="938"/>
                  <a:pt x="703" y="937"/>
                  <a:pt x="702" y="936"/>
                </a:cubicBezTo>
                <a:cubicBezTo>
                  <a:pt x="702" y="935"/>
                  <a:pt x="701" y="935"/>
                  <a:pt x="700" y="934"/>
                </a:cubicBezTo>
                <a:cubicBezTo>
                  <a:pt x="700" y="934"/>
                  <a:pt x="699" y="934"/>
                  <a:pt x="699" y="933"/>
                </a:cubicBezTo>
                <a:cubicBezTo>
                  <a:pt x="699" y="932"/>
                  <a:pt x="698" y="932"/>
                  <a:pt x="698" y="931"/>
                </a:cubicBezTo>
                <a:cubicBezTo>
                  <a:pt x="696" y="930"/>
                  <a:pt x="696" y="929"/>
                  <a:pt x="697" y="927"/>
                </a:cubicBezTo>
                <a:cubicBezTo>
                  <a:pt x="697" y="927"/>
                  <a:pt x="697" y="926"/>
                  <a:pt x="697" y="925"/>
                </a:cubicBezTo>
                <a:cubicBezTo>
                  <a:pt x="698" y="924"/>
                  <a:pt x="698" y="925"/>
                  <a:pt x="698" y="926"/>
                </a:cubicBezTo>
                <a:cubicBezTo>
                  <a:pt x="699" y="928"/>
                  <a:pt x="698" y="929"/>
                  <a:pt x="700" y="930"/>
                </a:cubicBezTo>
                <a:cubicBezTo>
                  <a:pt x="701" y="931"/>
                  <a:pt x="702" y="932"/>
                  <a:pt x="702" y="933"/>
                </a:cubicBezTo>
                <a:cubicBezTo>
                  <a:pt x="703" y="934"/>
                  <a:pt x="703" y="935"/>
                  <a:pt x="704" y="936"/>
                </a:cubicBezTo>
                <a:cubicBezTo>
                  <a:pt x="704" y="937"/>
                  <a:pt x="706" y="938"/>
                  <a:pt x="706" y="938"/>
                </a:cubicBezTo>
                <a:cubicBezTo>
                  <a:pt x="707" y="937"/>
                  <a:pt x="706" y="937"/>
                  <a:pt x="705" y="936"/>
                </a:cubicBezTo>
                <a:cubicBezTo>
                  <a:pt x="705" y="935"/>
                  <a:pt x="705" y="935"/>
                  <a:pt x="705" y="934"/>
                </a:cubicBezTo>
                <a:cubicBezTo>
                  <a:pt x="704" y="932"/>
                  <a:pt x="703" y="932"/>
                  <a:pt x="702" y="930"/>
                </a:cubicBezTo>
                <a:cubicBezTo>
                  <a:pt x="701" y="929"/>
                  <a:pt x="702" y="927"/>
                  <a:pt x="701" y="926"/>
                </a:cubicBezTo>
                <a:cubicBezTo>
                  <a:pt x="700" y="925"/>
                  <a:pt x="700" y="923"/>
                  <a:pt x="699" y="922"/>
                </a:cubicBezTo>
                <a:cubicBezTo>
                  <a:pt x="698" y="922"/>
                  <a:pt x="697" y="922"/>
                  <a:pt x="697" y="922"/>
                </a:cubicBezTo>
                <a:cubicBezTo>
                  <a:pt x="695" y="921"/>
                  <a:pt x="694" y="921"/>
                  <a:pt x="692" y="921"/>
                </a:cubicBezTo>
                <a:cubicBezTo>
                  <a:pt x="691" y="921"/>
                  <a:pt x="690" y="921"/>
                  <a:pt x="688" y="920"/>
                </a:cubicBezTo>
                <a:cubicBezTo>
                  <a:pt x="687" y="919"/>
                  <a:pt x="686" y="918"/>
                  <a:pt x="686" y="917"/>
                </a:cubicBezTo>
                <a:cubicBezTo>
                  <a:pt x="685" y="916"/>
                  <a:pt x="684" y="914"/>
                  <a:pt x="683" y="914"/>
                </a:cubicBezTo>
                <a:cubicBezTo>
                  <a:pt x="682" y="914"/>
                  <a:pt x="682" y="916"/>
                  <a:pt x="682" y="917"/>
                </a:cubicBezTo>
                <a:cubicBezTo>
                  <a:pt x="682" y="918"/>
                  <a:pt x="683" y="919"/>
                  <a:pt x="683" y="920"/>
                </a:cubicBezTo>
                <a:cubicBezTo>
                  <a:pt x="684" y="921"/>
                  <a:pt x="684" y="921"/>
                  <a:pt x="684" y="921"/>
                </a:cubicBezTo>
                <a:cubicBezTo>
                  <a:pt x="685" y="922"/>
                  <a:pt x="686" y="921"/>
                  <a:pt x="686" y="922"/>
                </a:cubicBezTo>
                <a:cubicBezTo>
                  <a:pt x="687" y="922"/>
                  <a:pt x="686" y="923"/>
                  <a:pt x="686" y="924"/>
                </a:cubicBezTo>
                <a:cubicBezTo>
                  <a:pt x="685" y="926"/>
                  <a:pt x="686" y="927"/>
                  <a:pt x="687" y="928"/>
                </a:cubicBezTo>
                <a:cubicBezTo>
                  <a:pt x="687" y="929"/>
                  <a:pt x="688" y="931"/>
                  <a:pt x="688" y="932"/>
                </a:cubicBezTo>
                <a:cubicBezTo>
                  <a:pt x="688" y="934"/>
                  <a:pt x="688" y="936"/>
                  <a:pt x="688" y="937"/>
                </a:cubicBezTo>
                <a:cubicBezTo>
                  <a:pt x="689" y="938"/>
                  <a:pt x="689" y="938"/>
                  <a:pt x="689" y="939"/>
                </a:cubicBezTo>
                <a:cubicBezTo>
                  <a:pt x="689" y="940"/>
                  <a:pt x="689" y="941"/>
                  <a:pt x="690" y="941"/>
                </a:cubicBezTo>
                <a:cubicBezTo>
                  <a:pt x="691" y="942"/>
                  <a:pt x="692" y="940"/>
                  <a:pt x="694" y="940"/>
                </a:cubicBezTo>
                <a:cubicBezTo>
                  <a:pt x="694" y="940"/>
                  <a:pt x="694" y="941"/>
                  <a:pt x="694" y="942"/>
                </a:cubicBezTo>
                <a:cubicBezTo>
                  <a:pt x="695" y="943"/>
                  <a:pt x="695" y="943"/>
                  <a:pt x="695" y="944"/>
                </a:cubicBezTo>
                <a:cubicBezTo>
                  <a:pt x="695" y="944"/>
                  <a:pt x="696" y="945"/>
                  <a:pt x="695" y="946"/>
                </a:cubicBezTo>
                <a:cubicBezTo>
                  <a:pt x="695" y="946"/>
                  <a:pt x="694" y="945"/>
                  <a:pt x="694" y="945"/>
                </a:cubicBezTo>
                <a:cubicBezTo>
                  <a:pt x="692" y="945"/>
                  <a:pt x="693" y="948"/>
                  <a:pt x="693" y="948"/>
                </a:cubicBezTo>
                <a:cubicBezTo>
                  <a:pt x="692" y="950"/>
                  <a:pt x="691" y="951"/>
                  <a:pt x="691" y="952"/>
                </a:cubicBezTo>
                <a:cubicBezTo>
                  <a:pt x="691" y="953"/>
                  <a:pt x="691" y="953"/>
                  <a:pt x="690" y="954"/>
                </a:cubicBezTo>
                <a:cubicBezTo>
                  <a:pt x="690" y="954"/>
                  <a:pt x="690" y="955"/>
                  <a:pt x="690" y="955"/>
                </a:cubicBezTo>
                <a:cubicBezTo>
                  <a:pt x="690" y="956"/>
                  <a:pt x="691" y="955"/>
                  <a:pt x="692" y="955"/>
                </a:cubicBezTo>
                <a:cubicBezTo>
                  <a:pt x="692" y="955"/>
                  <a:pt x="693" y="955"/>
                  <a:pt x="693" y="954"/>
                </a:cubicBezTo>
                <a:cubicBezTo>
                  <a:pt x="695" y="952"/>
                  <a:pt x="696" y="952"/>
                  <a:pt x="697" y="951"/>
                </a:cubicBezTo>
                <a:close/>
                <a:moveTo>
                  <a:pt x="689" y="962"/>
                </a:moveTo>
                <a:cubicBezTo>
                  <a:pt x="688" y="958"/>
                  <a:pt x="687" y="955"/>
                  <a:pt x="686" y="952"/>
                </a:cubicBezTo>
                <a:cubicBezTo>
                  <a:pt x="685" y="950"/>
                  <a:pt x="686" y="949"/>
                  <a:pt x="685" y="948"/>
                </a:cubicBezTo>
                <a:cubicBezTo>
                  <a:pt x="683" y="946"/>
                  <a:pt x="682" y="945"/>
                  <a:pt x="681" y="944"/>
                </a:cubicBezTo>
                <a:cubicBezTo>
                  <a:pt x="680" y="943"/>
                  <a:pt x="679" y="942"/>
                  <a:pt x="678" y="942"/>
                </a:cubicBezTo>
                <a:cubicBezTo>
                  <a:pt x="677" y="942"/>
                  <a:pt x="676" y="942"/>
                  <a:pt x="676" y="942"/>
                </a:cubicBezTo>
                <a:cubicBezTo>
                  <a:pt x="675" y="941"/>
                  <a:pt x="675" y="941"/>
                  <a:pt x="674" y="940"/>
                </a:cubicBezTo>
                <a:cubicBezTo>
                  <a:pt x="673" y="939"/>
                  <a:pt x="672" y="941"/>
                  <a:pt x="670" y="940"/>
                </a:cubicBezTo>
                <a:cubicBezTo>
                  <a:pt x="670" y="940"/>
                  <a:pt x="670" y="939"/>
                  <a:pt x="670" y="939"/>
                </a:cubicBezTo>
                <a:cubicBezTo>
                  <a:pt x="670" y="938"/>
                  <a:pt x="669" y="937"/>
                  <a:pt x="668" y="937"/>
                </a:cubicBezTo>
                <a:cubicBezTo>
                  <a:pt x="668" y="936"/>
                  <a:pt x="665" y="935"/>
                  <a:pt x="666" y="934"/>
                </a:cubicBezTo>
                <a:cubicBezTo>
                  <a:pt x="669" y="935"/>
                  <a:pt x="671" y="938"/>
                  <a:pt x="673" y="938"/>
                </a:cubicBezTo>
                <a:cubicBezTo>
                  <a:pt x="674" y="938"/>
                  <a:pt x="674" y="938"/>
                  <a:pt x="675" y="939"/>
                </a:cubicBezTo>
                <a:cubicBezTo>
                  <a:pt x="676" y="939"/>
                  <a:pt x="676" y="939"/>
                  <a:pt x="677" y="939"/>
                </a:cubicBezTo>
                <a:cubicBezTo>
                  <a:pt x="678" y="940"/>
                  <a:pt x="679" y="940"/>
                  <a:pt x="680" y="940"/>
                </a:cubicBezTo>
                <a:cubicBezTo>
                  <a:pt x="682" y="940"/>
                  <a:pt x="683" y="940"/>
                  <a:pt x="683" y="941"/>
                </a:cubicBezTo>
                <a:cubicBezTo>
                  <a:pt x="684" y="942"/>
                  <a:pt x="684" y="942"/>
                  <a:pt x="685" y="942"/>
                </a:cubicBezTo>
                <a:cubicBezTo>
                  <a:pt x="685" y="942"/>
                  <a:pt x="685" y="942"/>
                  <a:pt x="685" y="942"/>
                </a:cubicBezTo>
                <a:cubicBezTo>
                  <a:pt x="686" y="941"/>
                  <a:pt x="685" y="941"/>
                  <a:pt x="685" y="940"/>
                </a:cubicBezTo>
                <a:cubicBezTo>
                  <a:pt x="685" y="939"/>
                  <a:pt x="685" y="939"/>
                  <a:pt x="685" y="938"/>
                </a:cubicBezTo>
                <a:cubicBezTo>
                  <a:pt x="685" y="937"/>
                  <a:pt x="683" y="937"/>
                  <a:pt x="683" y="935"/>
                </a:cubicBezTo>
                <a:cubicBezTo>
                  <a:pt x="683" y="934"/>
                  <a:pt x="683" y="933"/>
                  <a:pt x="681" y="933"/>
                </a:cubicBezTo>
                <a:cubicBezTo>
                  <a:pt x="680" y="933"/>
                  <a:pt x="680" y="934"/>
                  <a:pt x="679" y="934"/>
                </a:cubicBezTo>
                <a:cubicBezTo>
                  <a:pt x="678" y="935"/>
                  <a:pt x="678" y="935"/>
                  <a:pt x="677" y="934"/>
                </a:cubicBezTo>
                <a:cubicBezTo>
                  <a:pt x="677" y="934"/>
                  <a:pt x="676" y="933"/>
                  <a:pt x="675" y="933"/>
                </a:cubicBezTo>
                <a:cubicBezTo>
                  <a:pt x="675" y="933"/>
                  <a:pt x="673" y="933"/>
                  <a:pt x="673" y="932"/>
                </a:cubicBezTo>
                <a:cubicBezTo>
                  <a:pt x="672" y="932"/>
                  <a:pt x="672" y="931"/>
                  <a:pt x="673" y="931"/>
                </a:cubicBezTo>
                <a:cubicBezTo>
                  <a:pt x="674" y="931"/>
                  <a:pt x="675" y="931"/>
                  <a:pt x="675" y="932"/>
                </a:cubicBezTo>
                <a:cubicBezTo>
                  <a:pt x="677" y="932"/>
                  <a:pt x="678" y="933"/>
                  <a:pt x="679" y="933"/>
                </a:cubicBezTo>
                <a:cubicBezTo>
                  <a:pt x="680" y="933"/>
                  <a:pt x="681" y="933"/>
                  <a:pt x="681" y="932"/>
                </a:cubicBezTo>
                <a:cubicBezTo>
                  <a:pt x="681" y="931"/>
                  <a:pt x="680" y="931"/>
                  <a:pt x="680" y="930"/>
                </a:cubicBezTo>
                <a:cubicBezTo>
                  <a:pt x="681" y="929"/>
                  <a:pt x="682" y="930"/>
                  <a:pt x="682" y="930"/>
                </a:cubicBezTo>
                <a:cubicBezTo>
                  <a:pt x="683" y="929"/>
                  <a:pt x="682" y="928"/>
                  <a:pt x="682" y="927"/>
                </a:cubicBezTo>
                <a:cubicBezTo>
                  <a:pt x="682" y="923"/>
                  <a:pt x="678" y="925"/>
                  <a:pt x="676" y="923"/>
                </a:cubicBezTo>
                <a:cubicBezTo>
                  <a:pt x="675" y="922"/>
                  <a:pt x="675" y="922"/>
                  <a:pt x="674" y="922"/>
                </a:cubicBezTo>
                <a:cubicBezTo>
                  <a:pt x="673" y="922"/>
                  <a:pt x="673" y="923"/>
                  <a:pt x="672" y="924"/>
                </a:cubicBezTo>
                <a:cubicBezTo>
                  <a:pt x="672" y="924"/>
                  <a:pt x="671" y="924"/>
                  <a:pt x="671" y="925"/>
                </a:cubicBezTo>
                <a:cubicBezTo>
                  <a:pt x="670" y="926"/>
                  <a:pt x="670" y="926"/>
                  <a:pt x="669" y="927"/>
                </a:cubicBezTo>
                <a:cubicBezTo>
                  <a:pt x="669" y="927"/>
                  <a:pt x="668" y="928"/>
                  <a:pt x="668" y="927"/>
                </a:cubicBezTo>
                <a:cubicBezTo>
                  <a:pt x="668" y="926"/>
                  <a:pt x="668" y="926"/>
                  <a:pt x="668" y="925"/>
                </a:cubicBezTo>
                <a:cubicBezTo>
                  <a:pt x="668" y="925"/>
                  <a:pt x="667" y="925"/>
                  <a:pt x="667" y="925"/>
                </a:cubicBezTo>
                <a:cubicBezTo>
                  <a:pt x="666" y="924"/>
                  <a:pt x="669" y="924"/>
                  <a:pt x="670" y="923"/>
                </a:cubicBezTo>
                <a:cubicBezTo>
                  <a:pt x="671" y="922"/>
                  <a:pt x="670" y="921"/>
                  <a:pt x="669" y="920"/>
                </a:cubicBezTo>
                <a:cubicBezTo>
                  <a:pt x="668" y="920"/>
                  <a:pt x="668" y="919"/>
                  <a:pt x="667" y="919"/>
                </a:cubicBezTo>
                <a:cubicBezTo>
                  <a:pt x="666" y="919"/>
                  <a:pt x="666" y="918"/>
                  <a:pt x="665" y="918"/>
                </a:cubicBezTo>
                <a:cubicBezTo>
                  <a:pt x="664" y="918"/>
                  <a:pt x="663" y="920"/>
                  <a:pt x="662" y="921"/>
                </a:cubicBezTo>
                <a:cubicBezTo>
                  <a:pt x="660" y="921"/>
                  <a:pt x="659" y="920"/>
                  <a:pt x="658" y="921"/>
                </a:cubicBezTo>
                <a:cubicBezTo>
                  <a:pt x="657" y="921"/>
                  <a:pt x="657" y="922"/>
                  <a:pt x="656" y="922"/>
                </a:cubicBezTo>
                <a:cubicBezTo>
                  <a:pt x="656" y="922"/>
                  <a:pt x="656" y="921"/>
                  <a:pt x="655" y="920"/>
                </a:cubicBezTo>
                <a:cubicBezTo>
                  <a:pt x="654" y="919"/>
                  <a:pt x="654" y="920"/>
                  <a:pt x="654" y="921"/>
                </a:cubicBezTo>
                <a:cubicBezTo>
                  <a:pt x="654" y="922"/>
                  <a:pt x="654" y="922"/>
                  <a:pt x="654" y="923"/>
                </a:cubicBezTo>
                <a:cubicBezTo>
                  <a:pt x="653" y="923"/>
                  <a:pt x="654" y="925"/>
                  <a:pt x="653" y="925"/>
                </a:cubicBezTo>
                <a:cubicBezTo>
                  <a:pt x="652" y="925"/>
                  <a:pt x="652" y="924"/>
                  <a:pt x="651" y="924"/>
                </a:cubicBezTo>
                <a:cubicBezTo>
                  <a:pt x="649" y="924"/>
                  <a:pt x="649" y="927"/>
                  <a:pt x="650" y="929"/>
                </a:cubicBezTo>
                <a:cubicBezTo>
                  <a:pt x="650" y="929"/>
                  <a:pt x="651" y="931"/>
                  <a:pt x="652" y="931"/>
                </a:cubicBezTo>
                <a:cubicBezTo>
                  <a:pt x="652" y="932"/>
                  <a:pt x="653" y="932"/>
                  <a:pt x="654" y="932"/>
                </a:cubicBezTo>
                <a:cubicBezTo>
                  <a:pt x="655" y="932"/>
                  <a:pt x="655" y="932"/>
                  <a:pt x="655" y="933"/>
                </a:cubicBezTo>
                <a:cubicBezTo>
                  <a:pt x="656" y="933"/>
                  <a:pt x="657" y="934"/>
                  <a:pt x="657" y="934"/>
                </a:cubicBezTo>
                <a:cubicBezTo>
                  <a:pt x="658" y="935"/>
                  <a:pt x="658" y="935"/>
                  <a:pt x="658" y="936"/>
                </a:cubicBezTo>
                <a:cubicBezTo>
                  <a:pt x="658" y="937"/>
                  <a:pt x="658" y="937"/>
                  <a:pt x="659" y="938"/>
                </a:cubicBezTo>
                <a:cubicBezTo>
                  <a:pt x="660" y="939"/>
                  <a:pt x="661" y="940"/>
                  <a:pt x="662" y="941"/>
                </a:cubicBezTo>
                <a:cubicBezTo>
                  <a:pt x="663" y="942"/>
                  <a:pt x="665" y="941"/>
                  <a:pt x="666" y="942"/>
                </a:cubicBezTo>
                <a:cubicBezTo>
                  <a:pt x="667" y="942"/>
                  <a:pt x="668" y="942"/>
                  <a:pt x="669" y="942"/>
                </a:cubicBezTo>
                <a:cubicBezTo>
                  <a:pt x="669" y="942"/>
                  <a:pt x="670" y="941"/>
                  <a:pt x="671" y="942"/>
                </a:cubicBezTo>
                <a:cubicBezTo>
                  <a:pt x="671" y="943"/>
                  <a:pt x="671" y="943"/>
                  <a:pt x="670" y="944"/>
                </a:cubicBezTo>
                <a:cubicBezTo>
                  <a:pt x="670" y="945"/>
                  <a:pt x="670" y="945"/>
                  <a:pt x="670" y="945"/>
                </a:cubicBezTo>
                <a:cubicBezTo>
                  <a:pt x="669" y="946"/>
                  <a:pt x="668" y="945"/>
                  <a:pt x="667" y="945"/>
                </a:cubicBezTo>
                <a:cubicBezTo>
                  <a:pt x="666" y="945"/>
                  <a:pt x="668" y="948"/>
                  <a:pt x="669" y="948"/>
                </a:cubicBezTo>
                <a:cubicBezTo>
                  <a:pt x="670" y="948"/>
                  <a:pt x="670" y="948"/>
                  <a:pt x="670" y="948"/>
                </a:cubicBezTo>
                <a:cubicBezTo>
                  <a:pt x="671" y="949"/>
                  <a:pt x="671" y="949"/>
                  <a:pt x="672" y="949"/>
                </a:cubicBezTo>
                <a:cubicBezTo>
                  <a:pt x="673" y="949"/>
                  <a:pt x="674" y="949"/>
                  <a:pt x="674" y="950"/>
                </a:cubicBezTo>
                <a:cubicBezTo>
                  <a:pt x="674" y="951"/>
                  <a:pt x="673" y="950"/>
                  <a:pt x="672" y="951"/>
                </a:cubicBezTo>
                <a:cubicBezTo>
                  <a:pt x="672" y="951"/>
                  <a:pt x="675" y="954"/>
                  <a:pt x="675" y="954"/>
                </a:cubicBezTo>
                <a:cubicBezTo>
                  <a:pt x="675" y="955"/>
                  <a:pt x="675" y="956"/>
                  <a:pt x="675" y="956"/>
                </a:cubicBezTo>
                <a:cubicBezTo>
                  <a:pt x="674" y="957"/>
                  <a:pt x="674" y="957"/>
                  <a:pt x="674" y="958"/>
                </a:cubicBezTo>
                <a:cubicBezTo>
                  <a:pt x="674" y="959"/>
                  <a:pt x="674" y="961"/>
                  <a:pt x="675" y="961"/>
                </a:cubicBezTo>
                <a:cubicBezTo>
                  <a:pt x="675" y="962"/>
                  <a:pt x="677" y="961"/>
                  <a:pt x="677" y="962"/>
                </a:cubicBezTo>
                <a:cubicBezTo>
                  <a:pt x="678" y="963"/>
                  <a:pt x="678" y="963"/>
                  <a:pt x="678" y="963"/>
                </a:cubicBezTo>
                <a:cubicBezTo>
                  <a:pt x="678" y="964"/>
                  <a:pt x="678" y="965"/>
                  <a:pt x="678" y="965"/>
                </a:cubicBezTo>
                <a:cubicBezTo>
                  <a:pt x="679" y="966"/>
                  <a:pt x="679" y="966"/>
                  <a:pt x="680" y="967"/>
                </a:cubicBezTo>
                <a:cubicBezTo>
                  <a:pt x="680" y="968"/>
                  <a:pt x="680" y="968"/>
                  <a:pt x="681" y="967"/>
                </a:cubicBezTo>
                <a:cubicBezTo>
                  <a:pt x="682" y="967"/>
                  <a:pt x="682" y="966"/>
                  <a:pt x="683" y="967"/>
                </a:cubicBezTo>
                <a:cubicBezTo>
                  <a:pt x="683" y="968"/>
                  <a:pt x="683" y="969"/>
                  <a:pt x="683" y="969"/>
                </a:cubicBezTo>
                <a:cubicBezTo>
                  <a:pt x="683" y="971"/>
                  <a:pt x="684" y="972"/>
                  <a:pt x="684" y="974"/>
                </a:cubicBezTo>
                <a:cubicBezTo>
                  <a:pt x="685" y="975"/>
                  <a:pt x="685" y="976"/>
                  <a:pt x="686" y="977"/>
                </a:cubicBezTo>
                <a:cubicBezTo>
                  <a:pt x="687" y="978"/>
                  <a:pt x="688" y="982"/>
                  <a:pt x="689" y="980"/>
                </a:cubicBezTo>
                <a:cubicBezTo>
                  <a:pt x="689" y="978"/>
                  <a:pt x="689" y="976"/>
                  <a:pt x="689" y="975"/>
                </a:cubicBezTo>
                <a:cubicBezTo>
                  <a:pt x="689" y="971"/>
                  <a:pt x="689" y="966"/>
                  <a:pt x="689" y="962"/>
                </a:cubicBezTo>
                <a:close/>
                <a:moveTo>
                  <a:pt x="754" y="1017"/>
                </a:moveTo>
                <a:cubicBezTo>
                  <a:pt x="755" y="1018"/>
                  <a:pt x="755" y="1018"/>
                  <a:pt x="757" y="1017"/>
                </a:cubicBezTo>
                <a:cubicBezTo>
                  <a:pt x="757" y="1017"/>
                  <a:pt x="759" y="1017"/>
                  <a:pt x="758" y="1015"/>
                </a:cubicBezTo>
                <a:cubicBezTo>
                  <a:pt x="758" y="1015"/>
                  <a:pt x="753" y="1015"/>
                  <a:pt x="753" y="1016"/>
                </a:cubicBezTo>
                <a:cubicBezTo>
                  <a:pt x="753" y="1016"/>
                  <a:pt x="754" y="1017"/>
                  <a:pt x="754" y="1017"/>
                </a:cubicBezTo>
                <a:close/>
                <a:moveTo>
                  <a:pt x="706" y="968"/>
                </a:moveTo>
                <a:cubicBezTo>
                  <a:pt x="707" y="968"/>
                  <a:pt x="707" y="967"/>
                  <a:pt x="708" y="966"/>
                </a:cubicBezTo>
                <a:cubicBezTo>
                  <a:pt x="708" y="964"/>
                  <a:pt x="709" y="966"/>
                  <a:pt x="709" y="967"/>
                </a:cubicBezTo>
                <a:cubicBezTo>
                  <a:pt x="709" y="968"/>
                  <a:pt x="709" y="970"/>
                  <a:pt x="710" y="971"/>
                </a:cubicBezTo>
                <a:cubicBezTo>
                  <a:pt x="711" y="972"/>
                  <a:pt x="712" y="973"/>
                  <a:pt x="714" y="972"/>
                </a:cubicBezTo>
                <a:cubicBezTo>
                  <a:pt x="715" y="972"/>
                  <a:pt x="716" y="971"/>
                  <a:pt x="717" y="971"/>
                </a:cubicBezTo>
                <a:cubicBezTo>
                  <a:pt x="718" y="971"/>
                  <a:pt x="719" y="971"/>
                  <a:pt x="719" y="971"/>
                </a:cubicBezTo>
                <a:cubicBezTo>
                  <a:pt x="721" y="970"/>
                  <a:pt x="721" y="969"/>
                  <a:pt x="721" y="968"/>
                </a:cubicBezTo>
                <a:cubicBezTo>
                  <a:pt x="721" y="967"/>
                  <a:pt x="720" y="967"/>
                  <a:pt x="720" y="967"/>
                </a:cubicBezTo>
                <a:cubicBezTo>
                  <a:pt x="719" y="966"/>
                  <a:pt x="719" y="966"/>
                  <a:pt x="719" y="964"/>
                </a:cubicBezTo>
                <a:cubicBezTo>
                  <a:pt x="718" y="964"/>
                  <a:pt x="718" y="964"/>
                  <a:pt x="718" y="963"/>
                </a:cubicBezTo>
                <a:cubicBezTo>
                  <a:pt x="717" y="962"/>
                  <a:pt x="717" y="962"/>
                  <a:pt x="718" y="962"/>
                </a:cubicBezTo>
                <a:cubicBezTo>
                  <a:pt x="719" y="963"/>
                  <a:pt x="719" y="965"/>
                  <a:pt x="720" y="965"/>
                </a:cubicBezTo>
                <a:cubicBezTo>
                  <a:pt x="720" y="966"/>
                  <a:pt x="721" y="966"/>
                  <a:pt x="721" y="966"/>
                </a:cubicBezTo>
                <a:cubicBezTo>
                  <a:pt x="722" y="966"/>
                  <a:pt x="723" y="967"/>
                  <a:pt x="723" y="967"/>
                </a:cubicBezTo>
                <a:cubicBezTo>
                  <a:pt x="725" y="966"/>
                  <a:pt x="722" y="963"/>
                  <a:pt x="723" y="963"/>
                </a:cubicBezTo>
                <a:cubicBezTo>
                  <a:pt x="724" y="963"/>
                  <a:pt x="725" y="964"/>
                  <a:pt x="725" y="965"/>
                </a:cubicBezTo>
                <a:cubicBezTo>
                  <a:pt x="725" y="966"/>
                  <a:pt x="725" y="966"/>
                  <a:pt x="725" y="966"/>
                </a:cubicBezTo>
                <a:cubicBezTo>
                  <a:pt x="724" y="967"/>
                  <a:pt x="725" y="967"/>
                  <a:pt x="724" y="968"/>
                </a:cubicBezTo>
                <a:cubicBezTo>
                  <a:pt x="724" y="968"/>
                  <a:pt x="724" y="968"/>
                  <a:pt x="724" y="968"/>
                </a:cubicBezTo>
                <a:cubicBezTo>
                  <a:pt x="723" y="969"/>
                  <a:pt x="723" y="969"/>
                  <a:pt x="724" y="970"/>
                </a:cubicBezTo>
                <a:cubicBezTo>
                  <a:pt x="724" y="970"/>
                  <a:pt x="725" y="970"/>
                  <a:pt x="726" y="970"/>
                </a:cubicBezTo>
                <a:cubicBezTo>
                  <a:pt x="726" y="970"/>
                  <a:pt x="727" y="971"/>
                  <a:pt x="728" y="970"/>
                </a:cubicBezTo>
                <a:cubicBezTo>
                  <a:pt x="729" y="970"/>
                  <a:pt x="729" y="970"/>
                  <a:pt x="730" y="970"/>
                </a:cubicBezTo>
                <a:cubicBezTo>
                  <a:pt x="731" y="969"/>
                  <a:pt x="731" y="969"/>
                  <a:pt x="732" y="969"/>
                </a:cubicBezTo>
                <a:cubicBezTo>
                  <a:pt x="732" y="967"/>
                  <a:pt x="730" y="966"/>
                  <a:pt x="729" y="965"/>
                </a:cubicBezTo>
                <a:cubicBezTo>
                  <a:pt x="728" y="965"/>
                  <a:pt x="728" y="963"/>
                  <a:pt x="727" y="962"/>
                </a:cubicBezTo>
                <a:cubicBezTo>
                  <a:pt x="726" y="962"/>
                  <a:pt x="725" y="962"/>
                  <a:pt x="725" y="962"/>
                </a:cubicBezTo>
                <a:cubicBezTo>
                  <a:pt x="724" y="961"/>
                  <a:pt x="724" y="961"/>
                  <a:pt x="723" y="960"/>
                </a:cubicBezTo>
                <a:cubicBezTo>
                  <a:pt x="723" y="958"/>
                  <a:pt x="720" y="955"/>
                  <a:pt x="718" y="957"/>
                </a:cubicBezTo>
                <a:cubicBezTo>
                  <a:pt x="717" y="957"/>
                  <a:pt x="717" y="957"/>
                  <a:pt x="716" y="957"/>
                </a:cubicBezTo>
                <a:cubicBezTo>
                  <a:pt x="715" y="957"/>
                  <a:pt x="714" y="955"/>
                  <a:pt x="713" y="955"/>
                </a:cubicBezTo>
                <a:cubicBezTo>
                  <a:pt x="711" y="954"/>
                  <a:pt x="710" y="954"/>
                  <a:pt x="709" y="954"/>
                </a:cubicBezTo>
                <a:cubicBezTo>
                  <a:pt x="708" y="954"/>
                  <a:pt x="707" y="954"/>
                  <a:pt x="706" y="954"/>
                </a:cubicBezTo>
                <a:cubicBezTo>
                  <a:pt x="705" y="954"/>
                  <a:pt x="705" y="954"/>
                  <a:pt x="704" y="954"/>
                </a:cubicBezTo>
                <a:cubicBezTo>
                  <a:pt x="702" y="953"/>
                  <a:pt x="701" y="956"/>
                  <a:pt x="702" y="957"/>
                </a:cubicBezTo>
                <a:cubicBezTo>
                  <a:pt x="703" y="957"/>
                  <a:pt x="704" y="957"/>
                  <a:pt x="705" y="958"/>
                </a:cubicBezTo>
                <a:cubicBezTo>
                  <a:pt x="705" y="958"/>
                  <a:pt x="705" y="959"/>
                  <a:pt x="705" y="960"/>
                </a:cubicBezTo>
                <a:cubicBezTo>
                  <a:pt x="706" y="962"/>
                  <a:pt x="708" y="960"/>
                  <a:pt x="708" y="962"/>
                </a:cubicBezTo>
                <a:cubicBezTo>
                  <a:pt x="709" y="963"/>
                  <a:pt x="708" y="963"/>
                  <a:pt x="707" y="963"/>
                </a:cubicBezTo>
                <a:cubicBezTo>
                  <a:pt x="707" y="963"/>
                  <a:pt x="706" y="962"/>
                  <a:pt x="706" y="962"/>
                </a:cubicBezTo>
                <a:cubicBezTo>
                  <a:pt x="705" y="963"/>
                  <a:pt x="706" y="964"/>
                  <a:pt x="705" y="964"/>
                </a:cubicBezTo>
                <a:cubicBezTo>
                  <a:pt x="704" y="964"/>
                  <a:pt x="704" y="963"/>
                  <a:pt x="703" y="963"/>
                </a:cubicBezTo>
                <a:cubicBezTo>
                  <a:pt x="703" y="962"/>
                  <a:pt x="702" y="960"/>
                  <a:pt x="701" y="959"/>
                </a:cubicBezTo>
                <a:cubicBezTo>
                  <a:pt x="700" y="959"/>
                  <a:pt x="700" y="958"/>
                  <a:pt x="699" y="958"/>
                </a:cubicBezTo>
                <a:cubicBezTo>
                  <a:pt x="698" y="958"/>
                  <a:pt x="698" y="959"/>
                  <a:pt x="697" y="959"/>
                </a:cubicBezTo>
                <a:cubicBezTo>
                  <a:pt x="696" y="960"/>
                  <a:pt x="696" y="960"/>
                  <a:pt x="695" y="959"/>
                </a:cubicBezTo>
                <a:cubicBezTo>
                  <a:pt x="694" y="959"/>
                  <a:pt x="693" y="959"/>
                  <a:pt x="693" y="960"/>
                </a:cubicBezTo>
                <a:cubicBezTo>
                  <a:pt x="693" y="961"/>
                  <a:pt x="694" y="962"/>
                  <a:pt x="694" y="962"/>
                </a:cubicBezTo>
                <a:cubicBezTo>
                  <a:pt x="694" y="964"/>
                  <a:pt x="694" y="964"/>
                  <a:pt x="695" y="965"/>
                </a:cubicBezTo>
                <a:cubicBezTo>
                  <a:pt x="697" y="965"/>
                  <a:pt x="696" y="966"/>
                  <a:pt x="697" y="967"/>
                </a:cubicBezTo>
                <a:cubicBezTo>
                  <a:pt x="697" y="969"/>
                  <a:pt x="699" y="969"/>
                  <a:pt x="700" y="970"/>
                </a:cubicBezTo>
                <a:cubicBezTo>
                  <a:pt x="700" y="971"/>
                  <a:pt x="702" y="974"/>
                  <a:pt x="700" y="974"/>
                </a:cubicBezTo>
                <a:cubicBezTo>
                  <a:pt x="700" y="975"/>
                  <a:pt x="700" y="974"/>
                  <a:pt x="699" y="973"/>
                </a:cubicBezTo>
                <a:cubicBezTo>
                  <a:pt x="699" y="973"/>
                  <a:pt x="698" y="973"/>
                  <a:pt x="697" y="974"/>
                </a:cubicBezTo>
                <a:cubicBezTo>
                  <a:pt x="697" y="975"/>
                  <a:pt x="697" y="975"/>
                  <a:pt x="697" y="976"/>
                </a:cubicBezTo>
                <a:cubicBezTo>
                  <a:pt x="697" y="977"/>
                  <a:pt x="696" y="977"/>
                  <a:pt x="696" y="978"/>
                </a:cubicBezTo>
                <a:cubicBezTo>
                  <a:pt x="696" y="979"/>
                  <a:pt x="697" y="979"/>
                  <a:pt x="697" y="980"/>
                </a:cubicBezTo>
                <a:cubicBezTo>
                  <a:pt x="697" y="981"/>
                  <a:pt x="697" y="981"/>
                  <a:pt x="697" y="982"/>
                </a:cubicBezTo>
                <a:cubicBezTo>
                  <a:pt x="697" y="983"/>
                  <a:pt x="698" y="983"/>
                  <a:pt x="698" y="984"/>
                </a:cubicBezTo>
                <a:cubicBezTo>
                  <a:pt x="699" y="985"/>
                  <a:pt x="698" y="986"/>
                  <a:pt x="699" y="986"/>
                </a:cubicBezTo>
                <a:cubicBezTo>
                  <a:pt x="700" y="986"/>
                  <a:pt x="700" y="982"/>
                  <a:pt x="700" y="982"/>
                </a:cubicBezTo>
                <a:cubicBezTo>
                  <a:pt x="700" y="981"/>
                  <a:pt x="698" y="978"/>
                  <a:pt x="700" y="978"/>
                </a:cubicBezTo>
                <a:cubicBezTo>
                  <a:pt x="701" y="978"/>
                  <a:pt x="702" y="979"/>
                  <a:pt x="702" y="979"/>
                </a:cubicBezTo>
                <a:cubicBezTo>
                  <a:pt x="703" y="980"/>
                  <a:pt x="703" y="981"/>
                  <a:pt x="704" y="981"/>
                </a:cubicBezTo>
                <a:cubicBezTo>
                  <a:pt x="705" y="980"/>
                  <a:pt x="703" y="977"/>
                  <a:pt x="704" y="976"/>
                </a:cubicBezTo>
                <a:cubicBezTo>
                  <a:pt x="704" y="976"/>
                  <a:pt x="705" y="976"/>
                  <a:pt x="705" y="976"/>
                </a:cubicBezTo>
                <a:cubicBezTo>
                  <a:pt x="705" y="975"/>
                  <a:pt x="705" y="975"/>
                  <a:pt x="705" y="975"/>
                </a:cubicBezTo>
                <a:cubicBezTo>
                  <a:pt x="705" y="974"/>
                  <a:pt x="705" y="973"/>
                  <a:pt x="705" y="972"/>
                </a:cubicBezTo>
                <a:cubicBezTo>
                  <a:pt x="705" y="971"/>
                  <a:pt x="705" y="971"/>
                  <a:pt x="704" y="970"/>
                </a:cubicBezTo>
                <a:cubicBezTo>
                  <a:pt x="704" y="970"/>
                  <a:pt x="704" y="969"/>
                  <a:pt x="705" y="968"/>
                </a:cubicBezTo>
                <a:cubicBezTo>
                  <a:pt x="705" y="968"/>
                  <a:pt x="705" y="968"/>
                  <a:pt x="706" y="968"/>
                </a:cubicBezTo>
                <a:close/>
                <a:moveTo>
                  <a:pt x="735" y="976"/>
                </a:moveTo>
                <a:cubicBezTo>
                  <a:pt x="735" y="975"/>
                  <a:pt x="734" y="975"/>
                  <a:pt x="733" y="975"/>
                </a:cubicBezTo>
                <a:cubicBezTo>
                  <a:pt x="733" y="976"/>
                  <a:pt x="733" y="976"/>
                  <a:pt x="732" y="977"/>
                </a:cubicBezTo>
                <a:cubicBezTo>
                  <a:pt x="732" y="978"/>
                  <a:pt x="731" y="978"/>
                  <a:pt x="731" y="978"/>
                </a:cubicBezTo>
                <a:cubicBezTo>
                  <a:pt x="730" y="979"/>
                  <a:pt x="728" y="980"/>
                  <a:pt x="729" y="982"/>
                </a:cubicBezTo>
                <a:cubicBezTo>
                  <a:pt x="730" y="983"/>
                  <a:pt x="732" y="982"/>
                  <a:pt x="733" y="983"/>
                </a:cubicBezTo>
                <a:cubicBezTo>
                  <a:pt x="734" y="983"/>
                  <a:pt x="735" y="985"/>
                  <a:pt x="735" y="986"/>
                </a:cubicBezTo>
                <a:cubicBezTo>
                  <a:pt x="735" y="987"/>
                  <a:pt x="735" y="987"/>
                  <a:pt x="736" y="988"/>
                </a:cubicBezTo>
                <a:cubicBezTo>
                  <a:pt x="737" y="988"/>
                  <a:pt x="737" y="988"/>
                  <a:pt x="738" y="988"/>
                </a:cubicBezTo>
                <a:cubicBezTo>
                  <a:pt x="740" y="987"/>
                  <a:pt x="740" y="988"/>
                  <a:pt x="741" y="986"/>
                </a:cubicBezTo>
                <a:cubicBezTo>
                  <a:pt x="741" y="984"/>
                  <a:pt x="742" y="982"/>
                  <a:pt x="740" y="981"/>
                </a:cubicBezTo>
                <a:cubicBezTo>
                  <a:pt x="740" y="981"/>
                  <a:pt x="739" y="981"/>
                  <a:pt x="738" y="981"/>
                </a:cubicBezTo>
                <a:cubicBezTo>
                  <a:pt x="738" y="981"/>
                  <a:pt x="737" y="980"/>
                  <a:pt x="736" y="980"/>
                </a:cubicBezTo>
                <a:cubicBezTo>
                  <a:pt x="736" y="980"/>
                  <a:pt x="735" y="980"/>
                  <a:pt x="734" y="980"/>
                </a:cubicBezTo>
                <a:cubicBezTo>
                  <a:pt x="734" y="979"/>
                  <a:pt x="734" y="978"/>
                  <a:pt x="734" y="977"/>
                </a:cubicBezTo>
                <a:cubicBezTo>
                  <a:pt x="735" y="977"/>
                  <a:pt x="736" y="977"/>
                  <a:pt x="735" y="976"/>
                </a:cubicBezTo>
                <a:close/>
                <a:moveTo>
                  <a:pt x="853" y="1159"/>
                </a:moveTo>
                <a:cubicBezTo>
                  <a:pt x="852" y="1158"/>
                  <a:pt x="851" y="1155"/>
                  <a:pt x="849" y="1157"/>
                </a:cubicBezTo>
                <a:cubicBezTo>
                  <a:pt x="848" y="1158"/>
                  <a:pt x="846" y="1160"/>
                  <a:pt x="848" y="1161"/>
                </a:cubicBezTo>
                <a:cubicBezTo>
                  <a:pt x="849" y="1162"/>
                  <a:pt x="850" y="1162"/>
                  <a:pt x="851" y="1163"/>
                </a:cubicBezTo>
                <a:cubicBezTo>
                  <a:pt x="852" y="1164"/>
                  <a:pt x="852" y="1165"/>
                  <a:pt x="853" y="1165"/>
                </a:cubicBezTo>
                <a:cubicBezTo>
                  <a:pt x="853" y="1165"/>
                  <a:pt x="853" y="1163"/>
                  <a:pt x="854" y="1163"/>
                </a:cubicBezTo>
                <a:cubicBezTo>
                  <a:pt x="854" y="1162"/>
                  <a:pt x="854" y="1162"/>
                  <a:pt x="853" y="1161"/>
                </a:cubicBezTo>
                <a:cubicBezTo>
                  <a:pt x="853" y="1160"/>
                  <a:pt x="853" y="1160"/>
                  <a:pt x="853" y="1159"/>
                </a:cubicBezTo>
                <a:close/>
                <a:moveTo>
                  <a:pt x="905" y="1194"/>
                </a:moveTo>
                <a:cubicBezTo>
                  <a:pt x="906" y="1195"/>
                  <a:pt x="908" y="1195"/>
                  <a:pt x="909" y="1196"/>
                </a:cubicBezTo>
                <a:cubicBezTo>
                  <a:pt x="910" y="1197"/>
                  <a:pt x="912" y="1197"/>
                  <a:pt x="913" y="1197"/>
                </a:cubicBezTo>
                <a:cubicBezTo>
                  <a:pt x="914" y="1198"/>
                  <a:pt x="915" y="1198"/>
                  <a:pt x="915" y="1198"/>
                </a:cubicBezTo>
                <a:cubicBezTo>
                  <a:pt x="916" y="1198"/>
                  <a:pt x="916" y="1199"/>
                  <a:pt x="917" y="1199"/>
                </a:cubicBezTo>
                <a:cubicBezTo>
                  <a:pt x="918" y="1198"/>
                  <a:pt x="919" y="1196"/>
                  <a:pt x="920" y="1196"/>
                </a:cubicBezTo>
                <a:cubicBezTo>
                  <a:pt x="921" y="1196"/>
                  <a:pt x="922" y="1197"/>
                  <a:pt x="923" y="1196"/>
                </a:cubicBezTo>
                <a:cubicBezTo>
                  <a:pt x="923" y="1196"/>
                  <a:pt x="923" y="1195"/>
                  <a:pt x="923" y="1194"/>
                </a:cubicBezTo>
                <a:cubicBezTo>
                  <a:pt x="923" y="1193"/>
                  <a:pt x="923" y="1193"/>
                  <a:pt x="922" y="1192"/>
                </a:cubicBezTo>
                <a:cubicBezTo>
                  <a:pt x="922" y="1191"/>
                  <a:pt x="922" y="1191"/>
                  <a:pt x="921" y="1190"/>
                </a:cubicBezTo>
                <a:cubicBezTo>
                  <a:pt x="921" y="1190"/>
                  <a:pt x="921" y="1190"/>
                  <a:pt x="920" y="1190"/>
                </a:cubicBezTo>
                <a:cubicBezTo>
                  <a:pt x="920" y="1189"/>
                  <a:pt x="920" y="1189"/>
                  <a:pt x="920" y="1189"/>
                </a:cubicBezTo>
                <a:cubicBezTo>
                  <a:pt x="920" y="1189"/>
                  <a:pt x="915" y="1186"/>
                  <a:pt x="918" y="1186"/>
                </a:cubicBezTo>
                <a:cubicBezTo>
                  <a:pt x="918" y="1186"/>
                  <a:pt x="918" y="1187"/>
                  <a:pt x="919" y="1187"/>
                </a:cubicBezTo>
                <a:cubicBezTo>
                  <a:pt x="919" y="1187"/>
                  <a:pt x="920" y="1188"/>
                  <a:pt x="921" y="1187"/>
                </a:cubicBezTo>
                <a:cubicBezTo>
                  <a:pt x="923" y="1187"/>
                  <a:pt x="920" y="1185"/>
                  <a:pt x="920" y="1184"/>
                </a:cubicBezTo>
                <a:cubicBezTo>
                  <a:pt x="920" y="1183"/>
                  <a:pt x="924" y="1185"/>
                  <a:pt x="923" y="1183"/>
                </a:cubicBezTo>
                <a:cubicBezTo>
                  <a:pt x="922" y="1182"/>
                  <a:pt x="920" y="1182"/>
                  <a:pt x="919" y="1182"/>
                </a:cubicBezTo>
                <a:cubicBezTo>
                  <a:pt x="918" y="1181"/>
                  <a:pt x="917" y="1178"/>
                  <a:pt x="916" y="1179"/>
                </a:cubicBezTo>
                <a:cubicBezTo>
                  <a:pt x="916" y="1180"/>
                  <a:pt x="918" y="1181"/>
                  <a:pt x="918" y="1182"/>
                </a:cubicBezTo>
                <a:cubicBezTo>
                  <a:pt x="918" y="1182"/>
                  <a:pt x="918" y="1183"/>
                  <a:pt x="918" y="1184"/>
                </a:cubicBezTo>
                <a:cubicBezTo>
                  <a:pt x="917" y="1184"/>
                  <a:pt x="917" y="1183"/>
                  <a:pt x="916" y="1183"/>
                </a:cubicBezTo>
                <a:cubicBezTo>
                  <a:pt x="915" y="1182"/>
                  <a:pt x="914" y="1182"/>
                  <a:pt x="913" y="1181"/>
                </a:cubicBezTo>
                <a:cubicBezTo>
                  <a:pt x="913" y="1180"/>
                  <a:pt x="914" y="1180"/>
                  <a:pt x="914" y="1179"/>
                </a:cubicBezTo>
                <a:cubicBezTo>
                  <a:pt x="914" y="1178"/>
                  <a:pt x="912" y="1177"/>
                  <a:pt x="911" y="1176"/>
                </a:cubicBezTo>
                <a:cubicBezTo>
                  <a:pt x="910" y="1175"/>
                  <a:pt x="908" y="1174"/>
                  <a:pt x="907" y="1174"/>
                </a:cubicBezTo>
                <a:cubicBezTo>
                  <a:pt x="906" y="1173"/>
                  <a:pt x="905" y="1171"/>
                  <a:pt x="903" y="1171"/>
                </a:cubicBezTo>
                <a:cubicBezTo>
                  <a:pt x="903" y="1171"/>
                  <a:pt x="902" y="1171"/>
                  <a:pt x="901" y="1171"/>
                </a:cubicBezTo>
                <a:cubicBezTo>
                  <a:pt x="900" y="1170"/>
                  <a:pt x="899" y="1170"/>
                  <a:pt x="899" y="1170"/>
                </a:cubicBezTo>
                <a:cubicBezTo>
                  <a:pt x="895" y="1169"/>
                  <a:pt x="893" y="1167"/>
                  <a:pt x="891" y="1164"/>
                </a:cubicBezTo>
                <a:cubicBezTo>
                  <a:pt x="890" y="1163"/>
                  <a:pt x="889" y="1162"/>
                  <a:pt x="889" y="1160"/>
                </a:cubicBezTo>
                <a:cubicBezTo>
                  <a:pt x="889" y="1158"/>
                  <a:pt x="887" y="1158"/>
                  <a:pt x="886" y="1157"/>
                </a:cubicBezTo>
                <a:cubicBezTo>
                  <a:pt x="884" y="1155"/>
                  <a:pt x="883" y="1152"/>
                  <a:pt x="881" y="1150"/>
                </a:cubicBezTo>
                <a:cubicBezTo>
                  <a:pt x="880" y="1149"/>
                  <a:pt x="880" y="1149"/>
                  <a:pt x="879" y="1148"/>
                </a:cubicBezTo>
                <a:cubicBezTo>
                  <a:pt x="879" y="1148"/>
                  <a:pt x="879" y="1147"/>
                  <a:pt x="879" y="1146"/>
                </a:cubicBezTo>
                <a:cubicBezTo>
                  <a:pt x="879" y="1145"/>
                  <a:pt x="878" y="1144"/>
                  <a:pt x="876" y="1144"/>
                </a:cubicBezTo>
                <a:cubicBezTo>
                  <a:pt x="875" y="1144"/>
                  <a:pt x="873" y="1144"/>
                  <a:pt x="872" y="1144"/>
                </a:cubicBezTo>
                <a:cubicBezTo>
                  <a:pt x="871" y="1143"/>
                  <a:pt x="870" y="1143"/>
                  <a:pt x="870" y="1142"/>
                </a:cubicBezTo>
                <a:cubicBezTo>
                  <a:pt x="869" y="1142"/>
                  <a:pt x="868" y="1142"/>
                  <a:pt x="867" y="1142"/>
                </a:cubicBezTo>
                <a:cubicBezTo>
                  <a:pt x="866" y="1142"/>
                  <a:pt x="865" y="1140"/>
                  <a:pt x="863" y="1141"/>
                </a:cubicBezTo>
                <a:cubicBezTo>
                  <a:pt x="861" y="1141"/>
                  <a:pt x="860" y="1141"/>
                  <a:pt x="859" y="1141"/>
                </a:cubicBezTo>
                <a:cubicBezTo>
                  <a:pt x="857" y="1141"/>
                  <a:pt x="856" y="1140"/>
                  <a:pt x="855" y="1139"/>
                </a:cubicBezTo>
                <a:cubicBezTo>
                  <a:pt x="853" y="1139"/>
                  <a:pt x="852" y="1139"/>
                  <a:pt x="850" y="1139"/>
                </a:cubicBezTo>
                <a:cubicBezTo>
                  <a:pt x="849" y="1138"/>
                  <a:pt x="847" y="1137"/>
                  <a:pt x="846" y="1137"/>
                </a:cubicBezTo>
                <a:cubicBezTo>
                  <a:pt x="845" y="1137"/>
                  <a:pt x="843" y="1137"/>
                  <a:pt x="842" y="1136"/>
                </a:cubicBezTo>
                <a:cubicBezTo>
                  <a:pt x="840" y="1136"/>
                  <a:pt x="839" y="1135"/>
                  <a:pt x="838" y="1134"/>
                </a:cubicBezTo>
                <a:cubicBezTo>
                  <a:pt x="837" y="1133"/>
                  <a:pt x="836" y="1132"/>
                  <a:pt x="835" y="1132"/>
                </a:cubicBezTo>
                <a:cubicBezTo>
                  <a:pt x="833" y="1131"/>
                  <a:pt x="832" y="1130"/>
                  <a:pt x="831" y="1130"/>
                </a:cubicBezTo>
                <a:cubicBezTo>
                  <a:pt x="828" y="1129"/>
                  <a:pt x="825" y="1130"/>
                  <a:pt x="822" y="1131"/>
                </a:cubicBezTo>
                <a:cubicBezTo>
                  <a:pt x="821" y="1131"/>
                  <a:pt x="818" y="1131"/>
                  <a:pt x="818" y="1132"/>
                </a:cubicBezTo>
                <a:cubicBezTo>
                  <a:pt x="817" y="1133"/>
                  <a:pt x="819" y="1134"/>
                  <a:pt x="819" y="1135"/>
                </a:cubicBezTo>
                <a:cubicBezTo>
                  <a:pt x="820" y="1137"/>
                  <a:pt x="820" y="1138"/>
                  <a:pt x="821" y="1139"/>
                </a:cubicBezTo>
                <a:cubicBezTo>
                  <a:pt x="822" y="1140"/>
                  <a:pt x="825" y="1141"/>
                  <a:pt x="826" y="1140"/>
                </a:cubicBezTo>
                <a:cubicBezTo>
                  <a:pt x="828" y="1140"/>
                  <a:pt x="829" y="1140"/>
                  <a:pt x="831" y="1140"/>
                </a:cubicBezTo>
                <a:cubicBezTo>
                  <a:pt x="832" y="1140"/>
                  <a:pt x="834" y="1140"/>
                  <a:pt x="834" y="1138"/>
                </a:cubicBezTo>
                <a:cubicBezTo>
                  <a:pt x="835" y="1138"/>
                  <a:pt x="835" y="1137"/>
                  <a:pt x="836" y="1137"/>
                </a:cubicBezTo>
                <a:cubicBezTo>
                  <a:pt x="837" y="1138"/>
                  <a:pt x="836" y="1138"/>
                  <a:pt x="835" y="1139"/>
                </a:cubicBezTo>
                <a:cubicBezTo>
                  <a:pt x="835" y="1139"/>
                  <a:pt x="835" y="1140"/>
                  <a:pt x="835" y="1141"/>
                </a:cubicBezTo>
                <a:cubicBezTo>
                  <a:pt x="835" y="1141"/>
                  <a:pt x="836" y="1142"/>
                  <a:pt x="836" y="1142"/>
                </a:cubicBezTo>
                <a:cubicBezTo>
                  <a:pt x="836" y="1143"/>
                  <a:pt x="836" y="1143"/>
                  <a:pt x="835" y="1143"/>
                </a:cubicBezTo>
                <a:cubicBezTo>
                  <a:pt x="835" y="1142"/>
                  <a:pt x="835" y="1141"/>
                  <a:pt x="834" y="1141"/>
                </a:cubicBezTo>
                <a:cubicBezTo>
                  <a:pt x="833" y="1140"/>
                  <a:pt x="831" y="1140"/>
                  <a:pt x="830" y="1140"/>
                </a:cubicBezTo>
                <a:cubicBezTo>
                  <a:pt x="829" y="1141"/>
                  <a:pt x="827" y="1141"/>
                  <a:pt x="827" y="1142"/>
                </a:cubicBezTo>
                <a:cubicBezTo>
                  <a:pt x="827" y="1144"/>
                  <a:pt x="827" y="1146"/>
                  <a:pt x="828" y="1146"/>
                </a:cubicBezTo>
                <a:cubicBezTo>
                  <a:pt x="829" y="1147"/>
                  <a:pt x="830" y="1147"/>
                  <a:pt x="830" y="1147"/>
                </a:cubicBezTo>
                <a:cubicBezTo>
                  <a:pt x="830" y="1148"/>
                  <a:pt x="829" y="1149"/>
                  <a:pt x="829" y="1149"/>
                </a:cubicBezTo>
                <a:cubicBezTo>
                  <a:pt x="829" y="1149"/>
                  <a:pt x="827" y="1149"/>
                  <a:pt x="827" y="1150"/>
                </a:cubicBezTo>
                <a:cubicBezTo>
                  <a:pt x="827" y="1151"/>
                  <a:pt x="828" y="1150"/>
                  <a:pt x="829" y="1150"/>
                </a:cubicBezTo>
                <a:cubicBezTo>
                  <a:pt x="830" y="1150"/>
                  <a:pt x="830" y="1150"/>
                  <a:pt x="831" y="1150"/>
                </a:cubicBezTo>
                <a:cubicBezTo>
                  <a:pt x="831" y="1149"/>
                  <a:pt x="832" y="1149"/>
                  <a:pt x="832" y="1149"/>
                </a:cubicBezTo>
                <a:cubicBezTo>
                  <a:pt x="833" y="1148"/>
                  <a:pt x="835" y="1148"/>
                  <a:pt x="836" y="1149"/>
                </a:cubicBezTo>
                <a:cubicBezTo>
                  <a:pt x="837" y="1149"/>
                  <a:pt x="837" y="1149"/>
                  <a:pt x="837" y="1151"/>
                </a:cubicBezTo>
                <a:cubicBezTo>
                  <a:pt x="838" y="1151"/>
                  <a:pt x="837" y="1152"/>
                  <a:pt x="838" y="1152"/>
                </a:cubicBezTo>
                <a:cubicBezTo>
                  <a:pt x="839" y="1152"/>
                  <a:pt x="840" y="1151"/>
                  <a:pt x="840" y="1151"/>
                </a:cubicBezTo>
                <a:cubicBezTo>
                  <a:pt x="840" y="1151"/>
                  <a:pt x="840" y="1150"/>
                  <a:pt x="841" y="1149"/>
                </a:cubicBezTo>
                <a:cubicBezTo>
                  <a:pt x="841" y="1149"/>
                  <a:pt x="842" y="1150"/>
                  <a:pt x="843" y="1151"/>
                </a:cubicBezTo>
                <a:cubicBezTo>
                  <a:pt x="844" y="1151"/>
                  <a:pt x="843" y="1151"/>
                  <a:pt x="843" y="1152"/>
                </a:cubicBezTo>
                <a:cubicBezTo>
                  <a:pt x="842" y="1153"/>
                  <a:pt x="842" y="1153"/>
                  <a:pt x="842" y="1154"/>
                </a:cubicBezTo>
                <a:cubicBezTo>
                  <a:pt x="842" y="1154"/>
                  <a:pt x="842" y="1155"/>
                  <a:pt x="842" y="1156"/>
                </a:cubicBezTo>
                <a:cubicBezTo>
                  <a:pt x="843" y="1156"/>
                  <a:pt x="843" y="1156"/>
                  <a:pt x="843" y="1156"/>
                </a:cubicBezTo>
                <a:cubicBezTo>
                  <a:pt x="844" y="1156"/>
                  <a:pt x="844" y="1157"/>
                  <a:pt x="844" y="1157"/>
                </a:cubicBezTo>
                <a:cubicBezTo>
                  <a:pt x="845" y="1158"/>
                  <a:pt x="846" y="1158"/>
                  <a:pt x="847" y="1157"/>
                </a:cubicBezTo>
                <a:cubicBezTo>
                  <a:pt x="848" y="1157"/>
                  <a:pt x="848" y="1156"/>
                  <a:pt x="849" y="1155"/>
                </a:cubicBezTo>
                <a:cubicBezTo>
                  <a:pt x="849" y="1155"/>
                  <a:pt x="852" y="1155"/>
                  <a:pt x="853" y="1156"/>
                </a:cubicBezTo>
                <a:cubicBezTo>
                  <a:pt x="853" y="1156"/>
                  <a:pt x="853" y="1157"/>
                  <a:pt x="853" y="1157"/>
                </a:cubicBezTo>
                <a:cubicBezTo>
                  <a:pt x="854" y="1158"/>
                  <a:pt x="854" y="1159"/>
                  <a:pt x="854" y="1160"/>
                </a:cubicBezTo>
                <a:cubicBezTo>
                  <a:pt x="854" y="1160"/>
                  <a:pt x="854" y="1161"/>
                  <a:pt x="855" y="1162"/>
                </a:cubicBezTo>
                <a:cubicBezTo>
                  <a:pt x="856" y="1162"/>
                  <a:pt x="856" y="1161"/>
                  <a:pt x="856" y="1160"/>
                </a:cubicBezTo>
                <a:cubicBezTo>
                  <a:pt x="857" y="1160"/>
                  <a:pt x="858" y="1159"/>
                  <a:pt x="858" y="1160"/>
                </a:cubicBezTo>
                <a:cubicBezTo>
                  <a:pt x="858" y="1161"/>
                  <a:pt x="857" y="1161"/>
                  <a:pt x="857" y="1162"/>
                </a:cubicBezTo>
                <a:cubicBezTo>
                  <a:pt x="858" y="1162"/>
                  <a:pt x="860" y="1162"/>
                  <a:pt x="859" y="1163"/>
                </a:cubicBezTo>
                <a:cubicBezTo>
                  <a:pt x="858" y="1163"/>
                  <a:pt x="857" y="1163"/>
                  <a:pt x="856" y="1164"/>
                </a:cubicBezTo>
                <a:cubicBezTo>
                  <a:pt x="855" y="1164"/>
                  <a:pt x="855" y="1171"/>
                  <a:pt x="856" y="1171"/>
                </a:cubicBezTo>
                <a:cubicBezTo>
                  <a:pt x="856" y="1171"/>
                  <a:pt x="856" y="1171"/>
                  <a:pt x="857" y="1170"/>
                </a:cubicBezTo>
                <a:cubicBezTo>
                  <a:pt x="857" y="1170"/>
                  <a:pt x="857" y="1169"/>
                  <a:pt x="858" y="1169"/>
                </a:cubicBezTo>
                <a:cubicBezTo>
                  <a:pt x="858" y="1168"/>
                  <a:pt x="859" y="1168"/>
                  <a:pt x="860" y="1168"/>
                </a:cubicBezTo>
                <a:cubicBezTo>
                  <a:pt x="861" y="1168"/>
                  <a:pt x="863" y="1169"/>
                  <a:pt x="864" y="1169"/>
                </a:cubicBezTo>
                <a:cubicBezTo>
                  <a:pt x="865" y="1168"/>
                  <a:pt x="868" y="1168"/>
                  <a:pt x="868" y="1169"/>
                </a:cubicBezTo>
                <a:cubicBezTo>
                  <a:pt x="869" y="1170"/>
                  <a:pt x="868" y="1170"/>
                  <a:pt x="868" y="1171"/>
                </a:cubicBezTo>
                <a:cubicBezTo>
                  <a:pt x="867" y="1172"/>
                  <a:pt x="867" y="1175"/>
                  <a:pt x="869" y="1174"/>
                </a:cubicBezTo>
                <a:cubicBezTo>
                  <a:pt x="870" y="1174"/>
                  <a:pt x="869" y="1173"/>
                  <a:pt x="870" y="1173"/>
                </a:cubicBezTo>
                <a:cubicBezTo>
                  <a:pt x="872" y="1171"/>
                  <a:pt x="871" y="1173"/>
                  <a:pt x="871" y="1175"/>
                </a:cubicBezTo>
                <a:cubicBezTo>
                  <a:pt x="872" y="1176"/>
                  <a:pt x="873" y="1175"/>
                  <a:pt x="874" y="1176"/>
                </a:cubicBezTo>
                <a:cubicBezTo>
                  <a:pt x="874" y="1177"/>
                  <a:pt x="873" y="1178"/>
                  <a:pt x="872" y="1177"/>
                </a:cubicBezTo>
                <a:cubicBezTo>
                  <a:pt x="871" y="1177"/>
                  <a:pt x="870" y="1176"/>
                  <a:pt x="870" y="1176"/>
                </a:cubicBezTo>
                <a:cubicBezTo>
                  <a:pt x="869" y="1178"/>
                  <a:pt x="873" y="1180"/>
                  <a:pt x="874" y="1179"/>
                </a:cubicBezTo>
                <a:cubicBezTo>
                  <a:pt x="876" y="1179"/>
                  <a:pt x="880" y="1179"/>
                  <a:pt x="883" y="1180"/>
                </a:cubicBezTo>
                <a:cubicBezTo>
                  <a:pt x="884" y="1181"/>
                  <a:pt x="885" y="1181"/>
                  <a:pt x="887" y="1181"/>
                </a:cubicBezTo>
                <a:cubicBezTo>
                  <a:pt x="887" y="1181"/>
                  <a:pt x="888" y="1181"/>
                  <a:pt x="889" y="1181"/>
                </a:cubicBezTo>
                <a:cubicBezTo>
                  <a:pt x="889" y="1181"/>
                  <a:pt x="890" y="1180"/>
                  <a:pt x="890" y="1180"/>
                </a:cubicBezTo>
                <a:cubicBezTo>
                  <a:pt x="891" y="1180"/>
                  <a:pt x="891" y="1180"/>
                  <a:pt x="891" y="1180"/>
                </a:cubicBezTo>
                <a:cubicBezTo>
                  <a:pt x="891" y="1181"/>
                  <a:pt x="890" y="1182"/>
                  <a:pt x="889" y="1182"/>
                </a:cubicBezTo>
                <a:cubicBezTo>
                  <a:pt x="889" y="1182"/>
                  <a:pt x="888" y="1182"/>
                  <a:pt x="888" y="1183"/>
                </a:cubicBezTo>
                <a:cubicBezTo>
                  <a:pt x="887" y="1184"/>
                  <a:pt x="886" y="1184"/>
                  <a:pt x="886" y="1185"/>
                </a:cubicBezTo>
                <a:cubicBezTo>
                  <a:pt x="885" y="1185"/>
                  <a:pt x="884" y="1185"/>
                  <a:pt x="884" y="1186"/>
                </a:cubicBezTo>
                <a:cubicBezTo>
                  <a:pt x="884" y="1187"/>
                  <a:pt x="886" y="1188"/>
                  <a:pt x="887" y="1188"/>
                </a:cubicBezTo>
                <a:cubicBezTo>
                  <a:pt x="888" y="1189"/>
                  <a:pt x="890" y="1189"/>
                  <a:pt x="891" y="1189"/>
                </a:cubicBezTo>
                <a:cubicBezTo>
                  <a:pt x="894" y="1191"/>
                  <a:pt x="897" y="1191"/>
                  <a:pt x="900" y="1192"/>
                </a:cubicBezTo>
                <a:cubicBezTo>
                  <a:pt x="902" y="1193"/>
                  <a:pt x="903" y="1194"/>
                  <a:pt x="905" y="1194"/>
                </a:cubicBezTo>
                <a:close/>
                <a:moveTo>
                  <a:pt x="862" y="1170"/>
                </a:moveTo>
                <a:cubicBezTo>
                  <a:pt x="861" y="1171"/>
                  <a:pt x="863" y="1172"/>
                  <a:pt x="863" y="1172"/>
                </a:cubicBezTo>
                <a:cubicBezTo>
                  <a:pt x="864" y="1173"/>
                  <a:pt x="863" y="1174"/>
                  <a:pt x="864" y="1174"/>
                </a:cubicBezTo>
                <a:cubicBezTo>
                  <a:pt x="864" y="1175"/>
                  <a:pt x="865" y="1174"/>
                  <a:pt x="865" y="1174"/>
                </a:cubicBezTo>
                <a:cubicBezTo>
                  <a:pt x="866" y="1173"/>
                  <a:pt x="865" y="1172"/>
                  <a:pt x="865" y="1172"/>
                </a:cubicBezTo>
                <a:cubicBezTo>
                  <a:pt x="866" y="1171"/>
                  <a:pt x="866" y="1171"/>
                  <a:pt x="865" y="1170"/>
                </a:cubicBezTo>
                <a:cubicBezTo>
                  <a:pt x="865" y="1169"/>
                  <a:pt x="863" y="1169"/>
                  <a:pt x="862" y="1170"/>
                </a:cubicBezTo>
                <a:close/>
                <a:moveTo>
                  <a:pt x="825" y="1097"/>
                </a:moveTo>
                <a:cubicBezTo>
                  <a:pt x="825" y="1097"/>
                  <a:pt x="824" y="1097"/>
                  <a:pt x="823" y="1098"/>
                </a:cubicBezTo>
                <a:cubicBezTo>
                  <a:pt x="822" y="1099"/>
                  <a:pt x="821" y="1101"/>
                  <a:pt x="822" y="1102"/>
                </a:cubicBezTo>
                <a:cubicBezTo>
                  <a:pt x="823" y="1103"/>
                  <a:pt x="823" y="1103"/>
                  <a:pt x="823" y="1104"/>
                </a:cubicBezTo>
                <a:cubicBezTo>
                  <a:pt x="824" y="1104"/>
                  <a:pt x="823" y="1106"/>
                  <a:pt x="824" y="1106"/>
                </a:cubicBezTo>
                <a:cubicBezTo>
                  <a:pt x="825" y="1107"/>
                  <a:pt x="825" y="1103"/>
                  <a:pt x="826" y="1102"/>
                </a:cubicBezTo>
                <a:cubicBezTo>
                  <a:pt x="826" y="1101"/>
                  <a:pt x="827" y="1101"/>
                  <a:pt x="827" y="1100"/>
                </a:cubicBezTo>
                <a:cubicBezTo>
                  <a:pt x="827" y="1099"/>
                  <a:pt x="827" y="1099"/>
                  <a:pt x="826" y="1098"/>
                </a:cubicBezTo>
                <a:cubicBezTo>
                  <a:pt x="826" y="1097"/>
                  <a:pt x="826" y="1096"/>
                  <a:pt x="825" y="1097"/>
                </a:cubicBezTo>
                <a:close/>
                <a:moveTo>
                  <a:pt x="825" y="1106"/>
                </a:moveTo>
                <a:cubicBezTo>
                  <a:pt x="825" y="1107"/>
                  <a:pt x="824" y="1108"/>
                  <a:pt x="823" y="1109"/>
                </a:cubicBezTo>
                <a:cubicBezTo>
                  <a:pt x="823" y="1110"/>
                  <a:pt x="824" y="1111"/>
                  <a:pt x="825" y="1112"/>
                </a:cubicBezTo>
                <a:cubicBezTo>
                  <a:pt x="826" y="1112"/>
                  <a:pt x="826" y="1113"/>
                  <a:pt x="826" y="1113"/>
                </a:cubicBezTo>
                <a:cubicBezTo>
                  <a:pt x="826" y="1114"/>
                  <a:pt x="827" y="1115"/>
                  <a:pt x="827" y="1114"/>
                </a:cubicBezTo>
                <a:cubicBezTo>
                  <a:pt x="829" y="1113"/>
                  <a:pt x="827" y="1111"/>
                  <a:pt x="826" y="1109"/>
                </a:cubicBezTo>
                <a:cubicBezTo>
                  <a:pt x="826" y="1109"/>
                  <a:pt x="827" y="1106"/>
                  <a:pt x="825" y="1106"/>
                </a:cubicBezTo>
                <a:close/>
                <a:moveTo>
                  <a:pt x="778" y="1047"/>
                </a:moveTo>
                <a:cubicBezTo>
                  <a:pt x="779" y="1046"/>
                  <a:pt x="779" y="1045"/>
                  <a:pt x="779" y="1045"/>
                </a:cubicBezTo>
                <a:cubicBezTo>
                  <a:pt x="780" y="1043"/>
                  <a:pt x="780" y="1043"/>
                  <a:pt x="779" y="1042"/>
                </a:cubicBezTo>
                <a:cubicBezTo>
                  <a:pt x="779" y="1042"/>
                  <a:pt x="779" y="1041"/>
                  <a:pt x="778" y="1041"/>
                </a:cubicBezTo>
                <a:cubicBezTo>
                  <a:pt x="778" y="1040"/>
                  <a:pt x="777" y="1040"/>
                  <a:pt x="775" y="1040"/>
                </a:cubicBezTo>
                <a:cubicBezTo>
                  <a:pt x="774" y="1041"/>
                  <a:pt x="773" y="1041"/>
                  <a:pt x="773" y="1042"/>
                </a:cubicBezTo>
                <a:cubicBezTo>
                  <a:pt x="771" y="1042"/>
                  <a:pt x="769" y="1043"/>
                  <a:pt x="770" y="1045"/>
                </a:cubicBezTo>
                <a:cubicBezTo>
                  <a:pt x="770" y="1046"/>
                  <a:pt x="771" y="1046"/>
                  <a:pt x="772" y="1047"/>
                </a:cubicBezTo>
                <a:cubicBezTo>
                  <a:pt x="773" y="1047"/>
                  <a:pt x="773" y="1047"/>
                  <a:pt x="774" y="1047"/>
                </a:cubicBezTo>
                <a:cubicBezTo>
                  <a:pt x="776" y="1047"/>
                  <a:pt x="777" y="1048"/>
                  <a:pt x="778" y="1047"/>
                </a:cubicBezTo>
                <a:close/>
                <a:moveTo>
                  <a:pt x="804" y="1079"/>
                </a:moveTo>
                <a:cubicBezTo>
                  <a:pt x="803" y="1078"/>
                  <a:pt x="802" y="1078"/>
                  <a:pt x="802" y="1076"/>
                </a:cubicBezTo>
                <a:cubicBezTo>
                  <a:pt x="801" y="1075"/>
                  <a:pt x="800" y="1075"/>
                  <a:pt x="800" y="1077"/>
                </a:cubicBezTo>
                <a:cubicBezTo>
                  <a:pt x="799" y="1078"/>
                  <a:pt x="800" y="1080"/>
                  <a:pt x="801" y="1080"/>
                </a:cubicBezTo>
                <a:cubicBezTo>
                  <a:pt x="801" y="1081"/>
                  <a:pt x="802" y="1082"/>
                  <a:pt x="803" y="1083"/>
                </a:cubicBezTo>
                <a:cubicBezTo>
                  <a:pt x="804" y="1083"/>
                  <a:pt x="804" y="1084"/>
                  <a:pt x="805" y="1084"/>
                </a:cubicBezTo>
                <a:cubicBezTo>
                  <a:pt x="805" y="1085"/>
                  <a:pt x="805" y="1085"/>
                  <a:pt x="805" y="1086"/>
                </a:cubicBezTo>
                <a:cubicBezTo>
                  <a:pt x="806" y="1086"/>
                  <a:pt x="807" y="1086"/>
                  <a:pt x="807" y="1085"/>
                </a:cubicBezTo>
                <a:cubicBezTo>
                  <a:pt x="807" y="1084"/>
                  <a:pt x="806" y="1083"/>
                  <a:pt x="806" y="1082"/>
                </a:cubicBezTo>
                <a:cubicBezTo>
                  <a:pt x="805" y="1080"/>
                  <a:pt x="805" y="1080"/>
                  <a:pt x="804" y="1079"/>
                </a:cubicBezTo>
                <a:close/>
                <a:moveTo>
                  <a:pt x="723" y="976"/>
                </a:moveTo>
                <a:cubicBezTo>
                  <a:pt x="723" y="976"/>
                  <a:pt x="724" y="977"/>
                  <a:pt x="725" y="977"/>
                </a:cubicBezTo>
                <a:cubicBezTo>
                  <a:pt x="725" y="978"/>
                  <a:pt x="725" y="978"/>
                  <a:pt x="726" y="978"/>
                </a:cubicBezTo>
                <a:cubicBezTo>
                  <a:pt x="728" y="978"/>
                  <a:pt x="728" y="977"/>
                  <a:pt x="729" y="975"/>
                </a:cubicBezTo>
                <a:cubicBezTo>
                  <a:pt x="729" y="974"/>
                  <a:pt x="729" y="972"/>
                  <a:pt x="728" y="972"/>
                </a:cubicBezTo>
                <a:cubicBezTo>
                  <a:pt x="726" y="971"/>
                  <a:pt x="720" y="974"/>
                  <a:pt x="723" y="976"/>
                </a:cubicBezTo>
                <a:close/>
                <a:moveTo>
                  <a:pt x="668" y="948"/>
                </a:moveTo>
                <a:cubicBezTo>
                  <a:pt x="668" y="947"/>
                  <a:pt x="667" y="947"/>
                  <a:pt x="666" y="947"/>
                </a:cubicBezTo>
                <a:cubicBezTo>
                  <a:pt x="665" y="945"/>
                  <a:pt x="663" y="948"/>
                  <a:pt x="664" y="949"/>
                </a:cubicBezTo>
                <a:cubicBezTo>
                  <a:pt x="664" y="950"/>
                  <a:pt x="665" y="950"/>
                  <a:pt x="665" y="951"/>
                </a:cubicBezTo>
                <a:cubicBezTo>
                  <a:pt x="666" y="951"/>
                  <a:pt x="666" y="952"/>
                  <a:pt x="666" y="953"/>
                </a:cubicBezTo>
                <a:cubicBezTo>
                  <a:pt x="665" y="953"/>
                  <a:pt x="665" y="953"/>
                  <a:pt x="665" y="953"/>
                </a:cubicBezTo>
                <a:cubicBezTo>
                  <a:pt x="664" y="953"/>
                  <a:pt x="664" y="954"/>
                  <a:pt x="664" y="954"/>
                </a:cubicBezTo>
                <a:cubicBezTo>
                  <a:pt x="665" y="956"/>
                  <a:pt x="667" y="957"/>
                  <a:pt x="668" y="956"/>
                </a:cubicBezTo>
                <a:cubicBezTo>
                  <a:pt x="669" y="955"/>
                  <a:pt x="670" y="952"/>
                  <a:pt x="669" y="951"/>
                </a:cubicBezTo>
                <a:cubicBezTo>
                  <a:pt x="669" y="950"/>
                  <a:pt x="668" y="950"/>
                  <a:pt x="668" y="94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3/4/2024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3/4/2024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3/4/2024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3/4/2024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3/4/2024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3/4/2024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3/4/2024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3/4/2024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3/4/2024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3/4/2024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41.pn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microsoft.com/office/2007/relationships/hdphoto" Target="../media/hdphoto3.wdp"/><Relationship Id="rId9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81.png"/><Relationship Id="rId7" Type="http://schemas.microsoft.com/office/2007/relationships/hdphoto" Target="../media/hdphoto5.wdp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0" Type="http://schemas.openxmlformats.org/officeDocument/2006/relationships/image" Target="../media/image84.png"/><Relationship Id="rId4" Type="http://schemas.openxmlformats.org/officeDocument/2006/relationships/image" Target="../media/image82.png"/><Relationship Id="rId9" Type="http://schemas.microsoft.com/office/2007/relationships/hdphoto" Target="../media/hdphoto3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microsoft.com/office/2007/relationships/hdphoto" Target="../media/hdphoto3.wdp"/><Relationship Id="rId9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85.png"/><Relationship Id="rId4" Type="http://schemas.microsoft.com/office/2007/relationships/hdphoto" Target="../media/hdphoto3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86.png"/><Relationship Id="rId4" Type="http://schemas.microsoft.com/office/2007/relationships/hdphoto" Target="../media/hdphoto3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77.png"/><Relationship Id="rId4" Type="http://schemas.microsoft.com/office/2007/relationships/hdphoto" Target="../media/hdphoto3.wdp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microsoft.com/office/2007/relationships/hdphoto" Target="../media/hdphoto7.wdp"/><Relationship Id="rId9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5879" y="1295400"/>
            <a:ext cx="9753600" cy="3048001"/>
          </a:xfrm>
        </p:spPr>
        <p:txBody>
          <a:bodyPr/>
          <a:lstStyle/>
          <a:p>
            <a:br>
              <a:rPr lang="en-US" dirty="0"/>
            </a:br>
            <a:r>
              <a:rPr lang="en-US" sz="4800" b="1" dirty="0">
                <a:solidFill>
                  <a:schemeClr val="tx1">
                    <a:lumMod val="75000"/>
                  </a:schemeClr>
                </a:solidFill>
              </a:rPr>
              <a:t>MGICLUB INDONESIA</a:t>
            </a:r>
            <a:br>
              <a:rPr lang="en-US" dirty="0"/>
            </a:br>
            <a:r>
              <a:rPr lang="en-US" dirty="0"/>
              <a:t>PRODUK &amp; MARKETING PLAN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5880" y="4495801"/>
            <a:ext cx="7848600" cy="1143000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Oleh : PT. Mega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Gloryoung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International</a:t>
            </a:r>
          </a:p>
        </p:txBody>
      </p:sp>
      <p:pic>
        <p:nvPicPr>
          <p:cNvPr id="4" name="Picture 2" descr="C:\Users\ARCEE\Desktop\MGI LOGO.png">
            <a:extLst>
              <a:ext uri="{FF2B5EF4-FFF2-40B4-BE49-F238E27FC236}">
                <a16:creationId xmlns:a16="http://schemas.microsoft.com/office/drawing/2014/main" id="{073B8BAE-BF19-4F49-BFD7-55A9406E0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78" y="1483763"/>
            <a:ext cx="2860134" cy="156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2D9C97-BD74-45E8-93F3-DA5CDB9FC033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55204B-B9A7-417C-B9BF-FAD3D35E3DED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FA88C1-CD40-4126-A7B5-CB24F33006C1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F82595-85AB-430B-8279-344D125A509F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AF1FE4-AE56-42F5-BE4C-944829D26432}"/>
              </a:ext>
            </a:extLst>
          </p:cNvPr>
          <p:cNvSpPr/>
          <p:nvPr/>
        </p:nvSpPr>
        <p:spPr>
          <a:xfrm>
            <a:off x="0" y="6390705"/>
            <a:ext cx="12188825" cy="467295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A40518C-A262-490A-827F-6C6117233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674" y="12224"/>
            <a:ext cx="4589099" cy="65084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C4A7EE-66DA-4EC2-B94F-EF5E64E9C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7" y="0"/>
            <a:ext cx="4621936" cy="650844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1BF4588B-2DDE-4925-893A-5BE11380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D4565E-D4B7-4FDE-8626-F0979CC1D60F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8F4717B1-0435-4CD1-828C-DD22CC704FA5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DD4F3F1A-DCA2-4165-978C-960E546ED529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88D050E1-3831-420C-BD7C-2DF7D65F7C92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98CBF6B3-D2AC-4D37-B9C8-52D992B96986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EC99FA3-9765-4DDF-BD1A-B47CE77871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012" y="1085342"/>
            <a:ext cx="1543872" cy="7761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89A0F19-CD6A-4265-98EB-A289C01857AE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3BE3C1-9EF0-46E7-BD8E-EC9D4CF5E30A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9FAB-B1A5-425E-B460-2E853E64137B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999F1C-439B-4D73-B086-694435F55057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00E7BF-9509-4042-921E-87D1F534DB42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386397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D58880A-9274-453E-A006-24D3F49C1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8780415" cy="609600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1BF4588B-2DDE-4925-893A-5BE11380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D4565E-D4B7-4FDE-8626-F0979CC1D60F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8F4717B1-0435-4CD1-828C-DD22CC704FA5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DD4F3F1A-DCA2-4165-978C-960E546ED529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88D050E1-3831-420C-BD7C-2DF7D65F7C92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98CBF6B3-D2AC-4D37-B9C8-52D992B96986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EC99FA3-9765-4DDF-BD1A-B47CE77871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321" y="1023138"/>
            <a:ext cx="1543872" cy="7761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89A0F19-CD6A-4265-98EB-A289C01857AE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3BE3C1-9EF0-46E7-BD8E-EC9D4CF5E30A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9FAB-B1A5-425E-B460-2E853E64137B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999F1C-439B-4D73-B086-694435F55057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3028BE-27F7-4225-B9A4-5F41330E3158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400884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1BF4588B-2DDE-4925-893A-5BE11380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D4565E-D4B7-4FDE-8626-F0979CC1D60F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8F4717B1-0435-4CD1-828C-DD22CC704FA5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DD4F3F1A-DCA2-4165-978C-960E546ED529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88D050E1-3831-420C-BD7C-2DF7D65F7C92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98CBF6B3-D2AC-4D37-B9C8-52D992B96986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EC99FA3-9765-4DDF-BD1A-B47CE7787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89A0F19-CD6A-4265-98EB-A289C01857AE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3BE3C1-9EF0-46E7-BD8E-EC9D4CF5E30A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9FAB-B1A5-425E-B460-2E853E64137B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999F1C-439B-4D73-B086-694435F55057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E01DF026-F2FD-462D-8065-09B42B4AAF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907272"/>
              </p:ext>
            </p:extLst>
          </p:nvPr>
        </p:nvGraphicFramePr>
        <p:xfrm>
          <a:off x="5611106" y="1219200"/>
          <a:ext cx="4961624" cy="4781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7072920" imgH="6285600" progId="Photoshop.Image.13">
                  <p:embed/>
                </p:oleObj>
              </mc:Choice>
              <mc:Fallback>
                <p:oleObj name="Image" r:id="rId3" imgW="7072920" imgH="6285600" progId="Photoshop.Image.13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E01DF026-F2FD-462D-8065-09B42B4AAF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11106" y="1219200"/>
                        <a:ext cx="4961624" cy="47810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E100FC68-217F-4372-A802-91408275AE9D}"/>
              </a:ext>
            </a:extLst>
          </p:cNvPr>
          <p:cNvSpPr txBox="1"/>
          <p:nvPr/>
        </p:nvSpPr>
        <p:spPr>
          <a:xfrm>
            <a:off x="1507379" y="1681655"/>
            <a:ext cx="39842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MGI NANO TUDUNG &amp; NANO TOPI, </a:t>
            </a:r>
            <a:r>
              <a:rPr lang="en-US" dirty="0" err="1"/>
              <a:t>penutup</a:t>
            </a:r>
            <a:r>
              <a:rPr lang="en-US" dirty="0"/>
              <a:t> </a:t>
            </a:r>
            <a:r>
              <a:rPr lang="en-US" dirty="0" err="1"/>
              <a:t>kepala</a:t>
            </a:r>
            <a:r>
              <a:rPr lang="en-US" dirty="0"/>
              <a:t> yang </a:t>
            </a:r>
            <a:r>
              <a:rPr lang="en-US" dirty="0" err="1"/>
              <a:t>terbuat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100% katun </a:t>
            </a:r>
            <a:r>
              <a:rPr lang="en-US" dirty="0" err="1"/>
              <a:t>alami</a:t>
            </a:r>
            <a:r>
              <a:rPr lang="en-US" dirty="0"/>
              <a:t> yang </a:t>
            </a:r>
            <a:r>
              <a:rPr lang="en-US" dirty="0" err="1"/>
              <a:t>kuat</a:t>
            </a:r>
            <a:r>
              <a:rPr lang="en-US" dirty="0"/>
              <a:t>, </a:t>
            </a:r>
            <a:r>
              <a:rPr lang="en-US" dirty="0" err="1"/>
              <a:t>adem</a:t>
            </a:r>
            <a:r>
              <a:rPr lang="en-US" dirty="0"/>
              <a:t> dan </a:t>
            </a:r>
            <a:r>
              <a:rPr lang="en-US" dirty="0" err="1"/>
              <a:t>cocok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segala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</a:t>
            </a:r>
            <a:r>
              <a:rPr lang="en-US" dirty="0" err="1"/>
              <a:t>ukuran</a:t>
            </a:r>
            <a:r>
              <a:rPr lang="en-US" dirty="0"/>
              <a:t> </a:t>
            </a:r>
            <a:r>
              <a:rPr lang="en-US" dirty="0" err="1"/>
              <a:t>kepala</a:t>
            </a:r>
            <a:r>
              <a:rPr lang="en-US" dirty="0"/>
              <a:t>,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membuat</a:t>
            </a:r>
            <a:r>
              <a:rPr lang="en-US" dirty="0"/>
              <a:t> </a:t>
            </a:r>
            <a:r>
              <a:rPr lang="en-US" dirty="0" err="1"/>
              <a:t>pemakainya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nyaman</a:t>
            </a:r>
            <a:r>
              <a:rPr lang="en-US" dirty="0"/>
              <a:t> dan </a:t>
            </a:r>
            <a:r>
              <a:rPr lang="en-US" dirty="0" err="1"/>
              <a:t>relaksasi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Tersedia</a:t>
            </a:r>
            <a:r>
              <a:rPr lang="en-US" dirty="0"/>
              <a:t> 2 </a:t>
            </a:r>
            <a:r>
              <a:rPr lang="en-US" dirty="0" err="1"/>
              <a:t>warna</a:t>
            </a:r>
            <a:r>
              <a:rPr lang="en-US" dirty="0"/>
              <a:t>, </a:t>
            </a:r>
            <a:r>
              <a:rPr lang="en-US" dirty="0" err="1"/>
              <a:t>putih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krem</a:t>
            </a:r>
            <a:r>
              <a:rPr lang="en-US" dirty="0"/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cocok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pria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wanita</a:t>
            </a:r>
            <a:r>
              <a:rPr lang="en-US" dirty="0"/>
              <a:t>. </a:t>
            </a:r>
            <a:r>
              <a:rPr lang="en-US" dirty="0" err="1"/>
              <a:t>Produk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juga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juga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pengganti</a:t>
            </a:r>
            <a:r>
              <a:rPr lang="en-US" dirty="0"/>
              <a:t> </a:t>
            </a:r>
            <a:r>
              <a:rPr lang="en-US" dirty="0" err="1"/>
              <a:t>ciput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para </a:t>
            </a:r>
            <a:r>
              <a:rPr lang="en-US" dirty="0" err="1"/>
              <a:t>wanita</a:t>
            </a:r>
            <a:r>
              <a:rPr lang="en-US" dirty="0"/>
              <a:t> </a:t>
            </a:r>
            <a:r>
              <a:rPr lang="en-US" dirty="0" err="1"/>
              <a:t>berhijab</a:t>
            </a:r>
            <a:r>
              <a:rPr lang="en-US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994A27-462F-4E9F-9FCE-3D11FDF420D6}"/>
              </a:ext>
            </a:extLst>
          </p:cNvPr>
          <p:cNvSpPr txBox="1"/>
          <p:nvPr/>
        </p:nvSpPr>
        <p:spPr>
          <a:xfrm>
            <a:off x="-21908" y="1172122"/>
            <a:ext cx="5257057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2. Nano Tudung &amp; Nano Topi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93E335-C16D-4ED9-A24C-044B03DE5AD1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264403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E5AC47-9B55-4742-B84D-432A27166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2" y="1219200"/>
            <a:ext cx="4589214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88FC77-2FEB-4639-B219-FA0896DFF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012" y="1219200"/>
            <a:ext cx="4589887" cy="3695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9E5BD7-D897-4A20-9918-DF6A40098D15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EDCEE2-056F-4B35-AEC3-64050B4B546B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7BEBCA-1415-421C-91B4-8C97B6CF579E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6A420-6C0C-4126-A11F-F688E5DF6EC3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F0F27FA3-D284-4B8B-BC50-F8D4FA582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E1B360-F60F-4B04-B36E-9FB70929B96A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13" name="Minus Sign 12">
              <a:extLst>
                <a:ext uri="{FF2B5EF4-FFF2-40B4-BE49-F238E27FC236}">
                  <a16:creationId xmlns:a16="http://schemas.microsoft.com/office/drawing/2014/main" id="{42621637-9D7E-4C03-822F-1717ACDB12ED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4" name="Minus Sign 13">
              <a:extLst>
                <a:ext uri="{FF2B5EF4-FFF2-40B4-BE49-F238E27FC236}">
                  <a16:creationId xmlns:a16="http://schemas.microsoft.com/office/drawing/2014/main" id="{F42089A6-59CF-4217-B7F7-86E7EBF40E21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5" name="Minus Sign 14">
              <a:extLst>
                <a:ext uri="{FF2B5EF4-FFF2-40B4-BE49-F238E27FC236}">
                  <a16:creationId xmlns:a16="http://schemas.microsoft.com/office/drawing/2014/main" id="{A46A690E-B1EA-43B5-A2F1-0592640D38D4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6" name="Minus Sign 15">
              <a:extLst>
                <a:ext uri="{FF2B5EF4-FFF2-40B4-BE49-F238E27FC236}">
                  <a16:creationId xmlns:a16="http://schemas.microsoft.com/office/drawing/2014/main" id="{8A4D86C9-9F83-45FA-B107-683BBBA34FFD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ACB27D3-3C5A-44D9-AA9C-4D3365CC52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B8CD006-7661-4401-B6C8-07F8C67AF4C6}"/>
              </a:ext>
            </a:extLst>
          </p:cNvPr>
          <p:cNvCxnSpPr>
            <a:cxnSpLocks/>
          </p:cNvCxnSpPr>
          <p:nvPr/>
        </p:nvCxnSpPr>
        <p:spPr>
          <a:xfrm flipH="1">
            <a:off x="5680663" y="4876800"/>
            <a:ext cx="1480549" cy="6096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666CA6C3-EED6-49FD-8EAF-775698F29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14" y="5100540"/>
            <a:ext cx="5573849" cy="112436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7CB7F0C-E709-472B-B380-BCA39BFED4F4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552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D4DB216-B2DF-489E-9BB5-1709DF6E4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8" y="5165354"/>
            <a:ext cx="5893050" cy="1288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EAF15B-13F8-461D-BA82-60DE70162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844" y="255953"/>
            <a:ext cx="5182527" cy="47038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9E5BD7-D897-4A20-9918-DF6A40098D15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EDCEE2-056F-4B35-AEC3-64050B4B546B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7BEBCA-1415-421C-91B4-8C97B6CF579E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6A420-6C0C-4126-A11F-F688E5DF6EC3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F0F27FA3-D284-4B8B-BC50-F8D4FA582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E1B360-F60F-4B04-B36E-9FB70929B96A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13" name="Minus Sign 12">
              <a:extLst>
                <a:ext uri="{FF2B5EF4-FFF2-40B4-BE49-F238E27FC236}">
                  <a16:creationId xmlns:a16="http://schemas.microsoft.com/office/drawing/2014/main" id="{42621637-9D7E-4C03-822F-1717ACDB12ED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4" name="Minus Sign 13">
              <a:extLst>
                <a:ext uri="{FF2B5EF4-FFF2-40B4-BE49-F238E27FC236}">
                  <a16:creationId xmlns:a16="http://schemas.microsoft.com/office/drawing/2014/main" id="{F42089A6-59CF-4217-B7F7-86E7EBF40E21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5" name="Minus Sign 14">
              <a:extLst>
                <a:ext uri="{FF2B5EF4-FFF2-40B4-BE49-F238E27FC236}">
                  <a16:creationId xmlns:a16="http://schemas.microsoft.com/office/drawing/2014/main" id="{A46A690E-B1EA-43B5-A2F1-0592640D38D4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6" name="Minus Sign 15">
              <a:extLst>
                <a:ext uri="{FF2B5EF4-FFF2-40B4-BE49-F238E27FC236}">
                  <a16:creationId xmlns:a16="http://schemas.microsoft.com/office/drawing/2014/main" id="{8A4D86C9-9F83-45FA-B107-683BBBA34FFD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ACB27D3-3C5A-44D9-AA9C-4D3365CC52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B8CD006-7661-4401-B6C8-07F8C67AF4C6}"/>
              </a:ext>
            </a:extLst>
          </p:cNvPr>
          <p:cNvCxnSpPr>
            <a:cxnSpLocks/>
          </p:cNvCxnSpPr>
          <p:nvPr/>
        </p:nvCxnSpPr>
        <p:spPr>
          <a:xfrm flipH="1">
            <a:off x="5680663" y="4876800"/>
            <a:ext cx="1480549" cy="6096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120BD85-CEEF-49CA-8F78-D4C3ECB6A427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262433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1BF4588B-2DDE-4925-893A-5BE11380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D4565E-D4B7-4FDE-8626-F0979CC1D60F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8F4717B1-0435-4CD1-828C-DD22CC704FA5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DD4F3F1A-DCA2-4165-978C-960E546ED529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88D050E1-3831-420C-BD7C-2DF7D65F7C92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98CBF6B3-D2AC-4D37-B9C8-52D992B96986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EC99FA3-9765-4DDF-BD1A-B47CE7787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89A0F19-CD6A-4265-98EB-A289C01857AE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3BE3C1-9EF0-46E7-BD8E-EC9D4CF5E30A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9FAB-B1A5-425E-B460-2E853E64137B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999F1C-439B-4D73-B086-694435F55057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7BBB09-499D-474D-87F0-C5FEFBA3A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508" y="1308461"/>
            <a:ext cx="5727104" cy="27470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EA628C8-583F-4BB4-8C55-5114AEB405B5}"/>
              </a:ext>
            </a:extLst>
          </p:cNvPr>
          <p:cNvSpPr txBox="1"/>
          <p:nvPr/>
        </p:nvSpPr>
        <p:spPr>
          <a:xfrm>
            <a:off x="760412" y="1443841"/>
            <a:ext cx="36706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MGI IONIZED MASK, </a:t>
            </a:r>
            <a:r>
              <a:rPr lang="en-US" dirty="0"/>
              <a:t>masker </a:t>
            </a:r>
            <a:r>
              <a:rPr lang="en-US" dirty="0" err="1"/>
              <a:t>wajah</a:t>
            </a:r>
            <a:r>
              <a:rPr lang="en-US" dirty="0"/>
              <a:t> (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kosmetik</a:t>
            </a:r>
            <a:r>
              <a:rPr lang="en-US" dirty="0"/>
              <a:t>) yang </a:t>
            </a:r>
            <a:r>
              <a:rPr lang="en-US" dirty="0" err="1"/>
              <a:t>terbuat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bahan</a:t>
            </a:r>
            <a:r>
              <a:rPr lang="en-US" dirty="0"/>
              <a:t> </a:t>
            </a:r>
            <a:r>
              <a:rPr lang="en-US" dirty="0" err="1"/>
              <a:t>karet</a:t>
            </a:r>
            <a:r>
              <a:rPr lang="en-US" dirty="0"/>
              <a:t> </a:t>
            </a:r>
            <a:r>
              <a:rPr lang="en-US" dirty="0" err="1"/>
              <a:t>alami</a:t>
            </a:r>
            <a:r>
              <a:rPr lang="en-US" dirty="0"/>
              <a:t> yang </a:t>
            </a:r>
            <a:r>
              <a:rPr lang="en-US" dirty="0" err="1"/>
              <a:t>diproduksi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2 </a:t>
            </a:r>
            <a:r>
              <a:rPr lang="en-US" dirty="0" err="1"/>
              <a:t>lapisan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berongga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memberikan</a:t>
            </a:r>
            <a:r>
              <a:rPr lang="en-US" dirty="0"/>
              <a:t> rasa </a:t>
            </a:r>
            <a:r>
              <a:rPr lang="en-US" dirty="0" err="1"/>
              <a:t>nyaman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kulit</a:t>
            </a:r>
            <a:r>
              <a:rPr lang="en-US" dirty="0"/>
              <a:t> </a:t>
            </a:r>
            <a:r>
              <a:rPr lang="en-US" dirty="0" err="1"/>
              <a:t>wajah</a:t>
            </a:r>
            <a:r>
              <a:rPr lang="en-US" dirty="0"/>
              <a:t> </a:t>
            </a:r>
            <a:r>
              <a:rPr lang="en-US" dirty="0" err="1"/>
              <a:t>ketika</a:t>
            </a:r>
            <a:r>
              <a:rPr lang="en-US" dirty="0"/>
              <a:t> </a:t>
            </a:r>
            <a:r>
              <a:rPr lang="en-US" dirty="0" err="1"/>
              <a:t>dipakai</a:t>
            </a:r>
            <a:r>
              <a:rPr lang="en-US" dirty="0"/>
              <a:t>. </a:t>
            </a:r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utama</a:t>
            </a:r>
            <a:r>
              <a:rPr lang="en-US" dirty="0"/>
              <a:t> masker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agar serum / </a:t>
            </a:r>
            <a:r>
              <a:rPr lang="en-US" dirty="0" err="1"/>
              <a:t>krim</a:t>
            </a:r>
            <a:r>
              <a:rPr lang="en-US" dirty="0"/>
              <a:t> yang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terserap</a:t>
            </a:r>
            <a:r>
              <a:rPr lang="en-US" dirty="0"/>
              <a:t> </a:t>
            </a:r>
            <a:r>
              <a:rPr lang="en-US" dirty="0" err="1"/>
              <a:t>kedalam</a:t>
            </a:r>
            <a:r>
              <a:rPr lang="en-US" dirty="0"/>
              <a:t> </a:t>
            </a:r>
            <a:r>
              <a:rPr lang="en-US" dirty="0" err="1"/>
              <a:t>pori-pori</a:t>
            </a:r>
            <a:r>
              <a:rPr lang="en-US" dirty="0"/>
              <a:t> </a:t>
            </a:r>
            <a:r>
              <a:rPr lang="en-US" dirty="0" err="1"/>
              <a:t>wajah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Masker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berkali</a:t>
            </a:r>
            <a:r>
              <a:rPr lang="en-US" dirty="0"/>
              <a:t>-kali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kebutuhan</a:t>
            </a:r>
            <a:r>
              <a:rPr lang="en-US" dirty="0"/>
              <a:t>. </a:t>
            </a:r>
            <a:r>
              <a:rPr lang="en-US" dirty="0" err="1"/>
              <a:t>Cocok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pria</a:t>
            </a:r>
            <a:r>
              <a:rPr lang="en-US" dirty="0"/>
              <a:t> </a:t>
            </a:r>
            <a:r>
              <a:rPr lang="en-US" dirty="0" err="1"/>
              <a:t>maupun</a:t>
            </a:r>
            <a:r>
              <a:rPr lang="en-US" dirty="0"/>
              <a:t> </a:t>
            </a:r>
            <a:r>
              <a:rPr lang="en-US" dirty="0" err="1"/>
              <a:t>wanita</a:t>
            </a:r>
            <a:r>
              <a:rPr lang="en-US" dirty="0"/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DE7718D-2EB8-4BA5-A1BC-758E7685F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012" y="4075056"/>
            <a:ext cx="5426096" cy="202094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E75AA2-0698-48D0-87B9-08F2F446A003}"/>
              </a:ext>
            </a:extLst>
          </p:cNvPr>
          <p:cNvSpPr txBox="1"/>
          <p:nvPr/>
        </p:nvSpPr>
        <p:spPr>
          <a:xfrm>
            <a:off x="0" y="1019391"/>
            <a:ext cx="5257057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3. MGI Ionized Mask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385763-4CFE-448B-B6C1-FD19CC6D8652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182904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972AA7-26B0-47FE-A667-FB7A4FDE0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88" y="230414"/>
            <a:ext cx="6858000" cy="61834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7FDBD0-FC00-4E91-A288-07095CCCE353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742A5E-7652-4FF0-9C42-C6D0C72C81CB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83D7B3-F4EA-4186-B835-F158149D5152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F44B10-64FC-4F80-9382-E38344428BA8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6693FF34-3995-488D-A85C-6BE111C11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F434C2-12C2-42B5-88F7-67C78F1234CF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11" name="Minus Sign 10">
              <a:extLst>
                <a:ext uri="{FF2B5EF4-FFF2-40B4-BE49-F238E27FC236}">
                  <a16:creationId xmlns:a16="http://schemas.microsoft.com/office/drawing/2014/main" id="{E9EE50AB-7AC7-4900-A358-6A841073F7F1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2" name="Minus Sign 11">
              <a:extLst>
                <a:ext uri="{FF2B5EF4-FFF2-40B4-BE49-F238E27FC236}">
                  <a16:creationId xmlns:a16="http://schemas.microsoft.com/office/drawing/2014/main" id="{7252E0AA-BB1F-43D7-A23B-03BA257E12C5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3" name="Minus Sign 12">
              <a:extLst>
                <a:ext uri="{FF2B5EF4-FFF2-40B4-BE49-F238E27FC236}">
                  <a16:creationId xmlns:a16="http://schemas.microsoft.com/office/drawing/2014/main" id="{8C5B8106-F21F-4DA2-8ABD-D781E1684B65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4" name="Minus Sign 13">
              <a:extLst>
                <a:ext uri="{FF2B5EF4-FFF2-40B4-BE49-F238E27FC236}">
                  <a16:creationId xmlns:a16="http://schemas.microsoft.com/office/drawing/2014/main" id="{44407DB6-3503-4629-89CD-D1425201189F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F811044-A09F-4557-AFEF-339902BD95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ED5C24-85FD-4713-ACC4-EA0537B157CB}"/>
              </a:ext>
            </a:extLst>
          </p:cNvPr>
          <p:cNvCxnSpPr>
            <a:cxnSpLocks/>
          </p:cNvCxnSpPr>
          <p:nvPr/>
        </p:nvCxnSpPr>
        <p:spPr>
          <a:xfrm>
            <a:off x="5648595" y="3657600"/>
            <a:ext cx="166501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F9C7462-A19C-44CA-B7FE-672385337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864" y="3144956"/>
            <a:ext cx="4718417" cy="102528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155FBA0-3775-4BD9-AF21-84AC68EFEC02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322831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7E34DD-1DF7-4BF6-9F42-0D97B7F40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80" y="1053618"/>
            <a:ext cx="5668235" cy="5281136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1BF4588B-2DDE-4925-893A-5BE11380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D4565E-D4B7-4FDE-8626-F0979CC1D60F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8F4717B1-0435-4CD1-828C-DD22CC704FA5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DD4F3F1A-DCA2-4165-978C-960E546ED529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88D050E1-3831-420C-BD7C-2DF7D65F7C92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98CBF6B3-D2AC-4D37-B9C8-52D992B96986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EC99FA3-9765-4DDF-BD1A-B47CE77871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89A0F19-CD6A-4265-98EB-A289C01857AE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3BE3C1-9EF0-46E7-BD8E-EC9D4CF5E30A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9FAB-B1A5-425E-B460-2E853E64137B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999F1C-439B-4D73-B086-694435F55057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C9DD7FF-5938-4D7A-AF95-DB83A86AE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612" y="1127981"/>
            <a:ext cx="4679116" cy="282354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D29A868-D181-4C5F-A4BA-2348992FBEB6}"/>
              </a:ext>
            </a:extLst>
          </p:cNvPr>
          <p:cNvCxnSpPr>
            <a:cxnSpLocks/>
          </p:cNvCxnSpPr>
          <p:nvPr/>
        </p:nvCxnSpPr>
        <p:spPr>
          <a:xfrm>
            <a:off x="8075612" y="3657600"/>
            <a:ext cx="0" cy="762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3654223-6C4E-44FF-B743-4D3440AD6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2012" y="4528114"/>
            <a:ext cx="5085079" cy="110151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B4C6CB-CC2D-47F8-9997-0CAE28BAD128}"/>
              </a:ext>
            </a:extLst>
          </p:cNvPr>
          <p:cNvSpPr txBox="1"/>
          <p:nvPr/>
        </p:nvSpPr>
        <p:spPr>
          <a:xfrm>
            <a:off x="1" y="1019391"/>
            <a:ext cx="2360612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4. MGI Ionized Eye Mask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3DF58E-3F6F-4F60-B20E-199618F2146A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373092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07E2B18-D327-4D7A-846E-60A299A80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51" y="749299"/>
            <a:ext cx="4137882" cy="5837138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1BF4588B-2DDE-4925-893A-5BE11380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D4565E-D4B7-4FDE-8626-F0979CC1D60F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8F4717B1-0435-4CD1-828C-DD22CC704FA5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DD4F3F1A-DCA2-4165-978C-960E546ED529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88D050E1-3831-420C-BD7C-2DF7D65F7C92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98CBF6B3-D2AC-4D37-B9C8-52D992B96986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EC99FA3-9765-4DDF-BD1A-B47CE77871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89A0F19-CD6A-4265-98EB-A289C01857AE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3BE3C1-9EF0-46E7-BD8E-EC9D4CF5E30A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9FAB-B1A5-425E-B460-2E853E64137B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999F1C-439B-4D73-B086-694435F55057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FAC84A-998C-4992-87C1-C10FDFB53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412" y="1023138"/>
            <a:ext cx="6222149" cy="350520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D29A868-D181-4C5F-A4BA-2348992FBEB6}"/>
              </a:ext>
            </a:extLst>
          </p:cNvPr>
          <p:cNvCxnSpPr>
            <a:cxnSpLocks/>
          </p:cNvCxnSpPr>
          <p:nvPr/>
        </p:nvCxnSpPr>
        <p:spPr>
          <a:xfrm>
            <a:off x="8092036" y="3911382"/>
            <a:ext cx="0" cy="914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D438B718-44AB-41E5-8ADD-1740F20DB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5812" y="4825782"/>
            <a:ext cx="5214937" cy="11406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4969837-9B85-42A6-BFE7-9F231EFD9CEC}"/>
              </a:ext>
            </a:extLst>
          </p:cNvPr>
          <p:cNvSpPr txBox="1"/>
          <p:nvPr/>
        </p:nvSpPr>
        <p:spPr>
          <a:xfrm>
            <a:off x="2112612" y="305293"/>
            <a:ext cx="5257057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5. MGI Nano Socks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730F3E-77D3-4FEA-A3F9-7E8189B71936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53168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DF6DDEB-0753-476E-929B-62AC1067F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012" y="540477"/>
            <a:ext cx="5218312" cy="388620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1BF4588B-2DDE-4925-893A-5BE11380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D4565E-D4B7-4FDE-8626-F0979CC1D60F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8F4717B1-0435-4CD1-828C-DD22CC704FA5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DD4F3F1A-DCA2-4165-978C-960E546ED529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88D050E1-3831-420C-BD7C-2DF7D65F7C92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98CBF6B3-D2AC-4D37-B9C8-52D992B96986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EC99FA3-9765-4DDF-BD1A-B47CE77871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89A0F19-CD6A-4265-98EB-A289C01857AE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3BE3C1-9EF0-46E7-BD8E-EC9D4CF5E30A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9FAB-B1A5-425E-B460-2E853E64137B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999F1C-439B-4D73-B086-694435F55057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3BD8D50-A0DE-4665-AE05-C437A44039A4}"/>
              </a:ext>
            </a:extLst>
          </p:cNvPr>
          <p:cNvCxnSpPr>
            <a:cxnSpLocks/>
          </p:cNvCxnSpPr>
          <p:nvPr/>
        </p:nvCxnSpPr>
        <p:spPr>
          <a:xfrm>
            <a:off x="8734560" y="4267200"/>
            <a:ext cx="381000" cy="6096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C92869BD-226E-4316-BFC9-0ADC36AFC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207" y="4958817"/>
            <a:ext cx="4738687" cy="10174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670837C-7ACD-481C-8AAE-B64A8F5B69B9}"/>
              </a:ext>
            </a:extLst>
          </p:cNvPr>
          <p:cNvSpPr txBox="1"/>
          <p:nvPr/>
        </p:nvSpPr>
        <p:spPr>
          <a:xfrm>
            <a:off x="537931" y="1721297"/>
            <a:ext cx="36706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MGI Nano Anti Radiation Sticker, </a:t>
            </a:r>
            <a:r>
              <a:rPr lang="en-US" dirty="0" err="1"/>
              <a:t>Stiker</a:t>
            </a:r>
            <a:r>
              <a:rPr lang="en-US" dirty="0"/>
              <a:t> yang </a:t>
            </a:r>
            <a:r>
              <a:rPr lang="en-US" dirty="0" err="1"/>
              <a:t>ditempelkan</a:t>
            </a:r>
            <a:r>
              <a:rPr lang="en-US" dirty="0"/>
              <a:t> pada </a:t>
            </a:r>
            <a:r>
              <a:rPr lang="en-US" dirty="0" err="1"/>
              <a:t>alat-alat</a:t>
            </a:r>
            <a:r>
              <a:rPr lang="en-US" dirty="0"/>
              <a:t> </a:t>
            </a:r>
            <a:r>
              <a:rPr lang="en-US" dirty="0" err="1"/>
              <a:t>elektronik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handphone, </a:t>
            </a:r>
            <a:r>
              <a:rPr lang="en-US" dirty="0" err="1"/>
              <a:t>televisi</a:t>
            </a:r>
            <a:r>
              <a:rPr lang="en-US" dirty="0"/>
              <a:t>, laptop, </a:t>
            </a:r>
            <a:r>
              <a:rPr lang="en-US" dirty="0" err="1"/>
              <a:t>kulkas</a:t>
            </a:r>
            <a:r>
              <a:rPr lang="en-US" dirty="0"/>
              <a:t>, dan lain-lain.</a:t>
            </a:r>
          </a:p>
          <a:p>
            <a:endParaRPr lang="en-US" dirty="0"/>
          </a:p>
          <a:p>
            <a:r>
              <a:rPr lang="en-US" dirty="0" err="1"/>
              <a:t>Bermanfaat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membantu</a:t>
            </a:r>
            <a:r>
              <a:rPr lang="en-US" dirty="0"/>
              <a:t> </a:t>
            </a:r>
            <a:r>
              <a:rPr lang="en-US" dirty="0" err="1"/>
              <a:t>mengurangi</a:t>
            </a:r>
            <a:r>
              <a:rPr lang="en-US" dirty="0"/>
              <a:t> </a:t>
            </a:r>
            <a:r>
              <a:rPr lang="en-US" dirty="0" err="1"/>
              <a:t>radiasi</a:t>
            </a:r>
            <a:r>
              <a:rPr lang="en-US" dirty="0"/>
              <a:t> </a:t>
            </a:r>
            <a:r>
              <a:rPr lang="en-US" dirty="0" err="1"/>
              <a:t>elektromagnetik</a:t>
            </a:r>
            <a:r>
              <a:rPr lang="en-US" dirty="0"/>
              <a:t> yang </a:t>
            </a:r>
            <a:r>
              <a:rPr lang="en-US" dirty="0" err="1"/>
              <a:t>dihasilkan</a:t>
            </a:r>
            <a:r>
              <a:rPr lang="en-US" dirty="0"/>
              <a:t> oleh </a:t>
            </a:r>
            <a:r>
              <a:rPr lang="en-US" dirty="0" err="1"/>
              <a:t>barang-barang</a:t>
            </a:r>
            <a:r>
              <a:rPr lang="en-US" dirty="0"/>
              <a:t> </a:t>
            </a:r>
            <a:r>
              <a:rPr lang="en-US" dirty="0" err="1"/>
              <a:t>elektronik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86EB27-E40F-480A-8C63-87D69297B6D2}"/>
              </a:ext>
            </a:extLst>
          </p:cNvPr>
          <p:cNvSpPr txBox="1"/>
          <p:nvPr/>
        </p:nvSpPr>
        <p:spPr>
          <a:xfrm>
            <a:off x="1" y="1019391"/>
            <a:ext cx="4418012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6. MGI Nano Anti Radiation Sticker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22BE23-8275-4AC9-BB8A-D4DC99710ADE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3998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1BF4588B-2DDE-4925-893A-5BE11380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D4565E-D4B7-4FDE-8626-F0979CC1D60F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8F4717B1-0435-4CD1-828C-DD22CC704FA5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DD4F3F1A-DCA2-4165-978C-960E546ED529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88D050E1-3831-420C-BD7C-2DF7D65F7C92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98CBF6B3-D2AC-4D37-B9C8-52D992B96986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EC99FA3-9765-4DDF-BD1A-B47CE7787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FEE70E30-4C59-4CD4-BCB4-B4ED96DA5D69}"/>
              </a:ext>
            </a:extLst>
          </p:cNvPr>
          <p:cNvSpPr txBox="1">
            <a:spLocks/>
          </p:cNvSpPr>
          <p:nvPr/>
        </p:nvSpPr>
        <p:spPr>
          <a:xfrm>
            <a:off x="462438" y="912136"/>
            <a:ext cx="10972800" cy="6640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/>
              <a:t>Kontak</a:t>
            </a:r>
            <a:r>
              <a:rPr lang="en-US" b="1" dirty="0"/>
              <a:t> Kami – PT. Mega </a:t>
            </a:r>
            <a:r>
              <a:rPr lang="en-US" b="1" dirty="0" err="1"/>
              <a:t>Gloryoung</a:t>
            </a:r>
            <a:r>
              <a:rPr lang="en-US" b="1" dirty="0"/>
              <a:t> International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9FAB-B1A5-425E-B460-2E853E64137B}"/>
              </a:ext>
            </a:extLst>
          </p:cNvPr>
          <p:cNvSpPr/>
          <p:nvPr/>
        </p:nvSpPr>
        <p:spPr>
          <a:xfrm>
            <a:off x="0" y="6390705"/>
            <a:ext cx="12188825" cy="467295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pic>
        <p:nvPicPr>
          <p:cNvPr id="21" name="Picture 2" descr="Image result for CBD pluit">
            <a:extLst>
              <a:ext uri="{FF2B5EF4-FFF2-40B4-BE49-F238E27FC236}">
                <a16:creationId xmlns:a16="http://schemas.microsoft.com/office/drawing/2014/main" id="{6ADC0E6F-668E-4B97-BC67-CCBF6D51D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557" y="2590800"/>
            <a:ext cx="4898571" cy="265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F42FCC-EEDF-4A20-80A9-BD115B2FD93D}"/>
              </a:ext>
            </a:extLst>
          </p:cNvPr>
          <p:cNvSpPr txBox="1"/>
          <p:nvPr/>
        </p:nvSpPr>
        <p:spPr>
          <a:xfrm>
            <a:off x="663345" y="2105984"/>
            <a:ext cx="518595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PT. MEGA GLORYOUNG INTERNATIONAL</a:t>
            </a:r>
            <a:br>
              <a:rPr lang="en-US" dirty="0"/>
            </a:br>
            <a:r>
              <a:rPr lang="en-US" sz="1600" dirty="0" err="1"/>
              <a:t>Komplek</a:t>
            </a:r>
            <a:r>
              <a:rPr lang="en-US" sz="1600" dirty="0"/>
              <a:t> </a:t>
            </a:r>
            <a:r>
              <a:rPr lang="en-US" sz="1600" dirty="0" err="1"/>
              <a:t>Perkantoran</a:t>
            </a:r>
            <a:r>
              <a:rPr lang="en-US" sz="1600" dirty="0"/>
              <a:t> CBD PLUIT Blok C No 8</a:t>
            </a:r>
            <a:br>
              <a:rPr lang="en-US" sz="1600" dirty="0"/>
            </a:br>
            <a:r>
              <a:rPr lang="en-US" sz="1600" dirty="0" err="1"/>
              <a:t>Jl.Pluit</a:t>
            </a:r>
            <a:r>
              <a:rPr lang="en-US" sz="1600" dirty="0"/>
              <a:t> Selatan Raya, RT23/RW.8, </a:t>
            </a:r>
            <a:r>
              <a:rPr lang="en-US" sz="1600" dirty="0" err="1"/>
              <a:t>Penjaringan</a:t>
            </a:r>
            <a:r>
              <a:rPr lang="en-US" sz="1600" dirty="0"/>
              <a:t>, </a:t>
            </a:r>
            <a:br>
              <a:rPr lang="en-US" sz="1600" dirty="0"/>
            </a:br>
            <a:r>
              <a:rPr lang="en-US" sz="1600" dirty="0"/>
              <a:t>Kota Jakarta Utara, DKI Jakarta, Indonesia. 14440</a:t>
            </a:r>
          </a:p>
          <a:p>
            <a:endParaRPr lang="en-US" sz="1600" dirty="0"/>
          </a:p>
          <a:p>
            <a:r>
              <a:rPr lang="en-US" b="1" dirty="0"/>
              <a:t>TELEPON</a:t>
            </a:r>
            <a:br>
              <a:rPr lang="en-US" b="1" dirty="0"/>
            </a:br>
            <a:r>
              <a:rPr lang="en-US" dirty="0" err="1"/>
              <a:t>Telp</a:t>
            </a:r>
            <a:r>
              <a:rPr lang="en-US" dirty="0"/>
              <a:t> : +62 21 3576 2346</a:t>
            </a:r>
            <a:br>
              <a:rPr lang="en-US" dirty="0"/>
            </a:br>
            <a:r>
              <a:rPr lang="en-US" dirty="0" err="1"/>
              <a:t>Telp</a:t>
            </a:r>
            <a:r>
              <a:rPr lang="en-US" dirty="0"/>
              <a:t> / </a:t>
            </a:r>
            <a:r>
              <a:rPr lang="en-US" dirty="0" err="1"/>
              <a:t>Whatsaap</a:t>
            </a:r>
            <a:r>
              <a:rPr lang="en-US" dirty="0"/>
              <a:t> : +62 821 1265 1133</a:t>
            </a:r>
          </a:p>
          <a:p>
            <a:endParaRPr lang="en-US" dirty="0"/>
          </a:p>
          <a:p>
            <a:r>
              <a:rPr lang="en-US" b="1" dirty="0"/>
              <a:t>EMAIL</a:t>
            </a:r>
            <a:br>
              <a:rPr lang="en-US" b="1" dirty="0"/>
            </a:br>
            <a:r>
              <a:rPr lang="en-US" dirty="0"/>
              <a:t>mgiclubglory@gmail.com</a:t>
            </a:r>
          </a:p>
          <a:p>
            <a:endParaRPr lang="en-US" sz="1600" dirty="0"/>
          </a:p>
          <a:p>
            <a:r>
              <a:rPr lang="en-US" sz="1600" b="1" dirty="0"/>
              <a:t>WEBSITE RESMI</a:t>
            </a:r>
          </a:p>
          <a:p>
            <a:r>
              <a:rPr lang="en-US" sz="1600" dirty="0"/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257450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71C7F1-ECA1-4D02-AFB8-68B86BF0B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93" y="1026085"/>
            <a:ext cx="4006745" cy="5651023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1BF4588B-2DDE-4925-893A-5BE11380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D4565E-D4B7-4FDE-8626-F0979CC1D60F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8F4717B1-0435-4CD1-828C-DD22CC704FA5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DD4F3F1A-DCA2-4165-978C-960E546ED529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88D050E1-3831-420C-BD7C-2DF7D65F7C92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98CBF6B3-D2AC-4D37-B9C8-52D992B96986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EC99FA3-9765-4DDF-BD1A-B47CE77871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89A0F19-CD6A-4265-98EB-A289C01857AE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3BE3C1-9EF0-46E7-BD8E-EC9D4CF5E30A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9FAB-B1A5-425E-B460-2E853E64137B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999F1C-439B-4D73-B086-694435F55057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3BD8D50-A0DE-4665-AE05-C437A44039A4}"/>
              </a:ext>
            </a:extLst>
          </p:cNvPr>
          <p:cNvCxnSpPr>
            <a:cxnSpLocks/>
          </p:cNvCxnSpPr>
          <p:nvPr/>
        </p:nvCxnSpPr>
        <p:spPr>
          <a:xfrm>
            <a:off x="8811503" y="4219195"/>
            <a:ext cx="381000" cy="6096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9E83BC8-46AA-4528-8486-47DA502F2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412" y="1094995"/>
            <a:ext cx="4926081" cy="312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3CAD03-99A2-4EE1-93B8-7F37BB479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942" y="4837410"/>
            <a:ext cx="4309802" cy="9255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CE310D3-6627-4FA0-9CB4-26BF3B5BAA16}"/>
              </a:ext>
            </a:extLst>
          </p:cNvPr>
          <p:cNvSpPr txBox="1"/>
          <p:nvPr/>
        </p:nvSpPr>
        <p:spPr>
          <a:xfrm>
            <a:off x="3377440" y="383957"/>
            <a:ext cx="4418012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7. MGI Nano Neck Belt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F456FE-A6CF-4E60-A849-AFEEE1D51ECC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271527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40D4579-7454-4541-BCEE-AC4BC4052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331" y="928554"/>
            <a:ext cx="5350335" cy="358140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1BF4588B-2DDE-4925-893A-5BE11380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D4565E-D4B7-4FDE-8626-F0979CC1D60F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8F4717B1-0435-4CD1-828C-DD22CC704FA5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DD4F3F1A-DCA2-4165-978C-960E546ED529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88D050E1-3831-420C-BD7C-2DF7D65F7C92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98CBF6B3-D2AC-4D37-B9C8-52D992B96986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EC99FA3-9765-4DDF-BD1A-B47CE77871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89A0F19-CD6A-4265-98EB-A289C01857AE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3BE3C1-9EF0-46E7-BD8E-EC9D4CF5E30A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9FAB-B1A5-425E-B460-2E853E64137B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999F1C-439B-4D73-B086-694435F55057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3BD8D50-A0DE-4665-AE05-C437A44039A4}"/>
              </a:ext>
            </a:extLst>
          </p:cNvPr>
          <p:cNvCxnSpPr>
            <a:cxnSpLocks/>
          </p:cNvCxnSpPr>
          <p:nvPr/>
        </p:nvCxnSpPr>
        <p:spPr>
          <a:xfrm flipH="1">
            <a:off x="9115560" y="4267200"/>
            <a:ext cx="1017452" cy="6096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670837C-7ACD-481C-8AAE-B64A8F5B69B9}"/>
              </a:ext>
            </a:extLst>
          </p:cNvPr>
          <p:cNvSpPr txBox="1"/>
          <p:nvPr/>
        </p:nvSpPr>
        <p:spPr>
          <a:xfrm>
            <a:off x="75171" y="918734"/>
            <a:ext cx="669671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MGI Nano Stirrer, </a:t>
            </a:r>
            <a:r>
              <a:rPr lang="en-US" dirty="0" err="1"/>
              <a:t>mengubah</a:t>
            </a:r>
            <a:r>
              <a:rPr lang="en-US" dirty="0"/>
              <a:t> </a:t>
            </a:r>
            <a:r>
              <a:rPr lang="en-US" dirty="0" err="1"/>
              <a:t>molekul</a:t>
            </a:r>
            <a:r>
              <a:rPr lang="en-US" dirty="0"/>
              <a:t> air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meningkatkan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oksigen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Manfaat</a:t>
            </a:r>
            <a:r>
              <a:rPr lang="en-US" dirty="0"/>
              <a:t> MGI Nano Stirrer:</a:t>
            </a:r>
            <a:br>
              <a:rPr lang="en-US" dirty="0"/>
            </a:br>
            <a:r>
              <a:rPr lang="en-US" dirty="0"/>
              <a:t>1.Membantu </a:t>
            </a:r>
            <a:r>
              <a:rPr lang="en-US" dirty="0" err="1"/>
              <a:t>detoksifikasi</a:t>
            </a:r>
            <a:r>
              <a:rPr lang="en-US" dirty="0"/>
              <a:t> dan </a:t>
            </a:r>
            <a:r>
              <a:rPr lang="en-US" dirty="0" err="1"/>
              <a:t>keseimbangan</a:t>
            </a:r>
            <a:r>
              <a:rPr lang="en-US" dirty="0"/>
              <a:t> </a:t>
            </a:r>
            <a:r>
              <a:rPr lang="en-US" dirty="0" err="1"/>
              <a:t>tingkat</a:t>
            </a:r>
            <a:r>
              <a:rPr lang="en-US" dirty="0"/>
              <a:t> pH </a:t>
            </a:r>
            <a:r>
              <a:rPr lang="en-US" dirty="0" err="1"/>
              <a:t>tubuh</a:t>
            </a:r>
            <a:endParaRPr lang="en-US" dirty="0"/>
          </a:p>
          <a:p>
            <a:r>
              <a:rPr lang="en-US" dirty="0"/>
              <a:t>2.Meningkatkan </a:t>
            </a:r>
            <a:r>
              <a:rPr lang="en-US" dirty="0" err="1"/>
              <a:t>oksigen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darah</a:t>
            </a:r>
            <a:r>
              <a:rPr lang="en-US" dirty="0"/>
              <a:t> dan </a:t>
            </a:r>
            <a:r>
              <a:rPr lang="en-US" dirty="0" err="1"/>
              <a:t>menghindari</a:t>
            </a:r>
            <a:r>
              <a:rPr lang="en-US" dirty="0"/>
              <a:t> </a:t>
            </a:r>
            <a:r>
              <a:rPr lang="en-US" dirty="0" err="1"/>
              <a:t>dehidrasi</a:t>
            </a:r>
            <a:endParaRPr lang="en-US" dirty="0"/>
          </a:p>
          <a:p>
            <a:r>
              <a:rPr lang="en-US" dirty="0"/>
              <a:t>3.Meningkatkan </a:t>
            </a:r>
            <a:r>
              <a:rPr lang="en-US" dirty="0" err="1"/>
              <a:t>sirkulasi</a:t>
            </a:r>
            <a:r>
              <a:rPr lang="en-US" dirty="0"/>
              <a:t> </a:t>
            </a:r>
            <a:r>
              <a:rPr lang="en-US" dirty="0" err="1"/>
              <a:t>darah</a:t>
            </a:r>
            <a:r>
              <a:rPr lang="en-US" dirty="0"/>
              <a:t> dan </a:t>
            </a:r>
            <a:r>
              <a:rPr lang="en-US" dirty="0" err="1"/>
              <a:t>tingkat</a:t>
            </a:r>
            <a:r>
              <a:rPr lang="en-US" dirty="0"/>
              <a:t> </a:t>
            </a:r>
            <a:r>
              <a:rPr lang="en-US" dirty="0" err="1"/>
              <a:t>metabolisme</a:t>
            </a:r>
            <a:r>
              <a:rPr lang="en-US" dirty="0"/>
              <a:t> </a:t>
            </a:r>
            <a:r>
              <a:rPr lang="en-US" dirty="0" err="1"/>
              <a:t>tubuh</a:t>
            </a:r>
            <a:endParaRPr lang="en-US" dirty="0"/>
          </a:p>
          <a:p>
            <a:r>
              <a:rPr lang="en-US" dirty="0"/>
              <a:t>4.Membantu </a:t>
            </a:r>
            <a:r>
              <a:rPr lang="en-US" dirty="0" err="1"/>
              <a:t>melancarkan</a:t>
            </a:r>
            <a:r>
              <a:rPr lang="en-US" dirty="0"/>
              <a:t> BAB dan </a:t>
            </a:r>
            <a:r>
              <a:rPr lang="en-US" dirty="0" err="1"/>
              <a:t>masalah</a:t>
            </a:r>
            <a:r>
              <a:rPr lang="en-US" dirty="0"/>
              <a:t> </a:t>
            </a:r>
            <a:r>
              <a:rPr lang="en-US" dirty="0" err="1"/>
              <a:t>pencernaan</a:t>
            </a:r>
            <a:endParaRPr lang="en-US" dirty="0"/>
          </a:p>
          <a:p>
            <a:r>
              <a:rPr lang="en-US" dirty="0"/>
              <a:t>5.Membuat </a:t>
            </a:r>
            <a:r>
              <a:rPr lang="en-US" dirty="0" err="1"/>
              <a:t>tubuh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mudah</a:t>
            </a:r>
            <a:r>
              <a:rPr lang="en-US" dirty="0"/>
              <a:t> </a:t>
            </a:r>
            <a:r>
              <a:rPr lang="en-US" dirty="0" err="1"/>
              <a:t>lelah</a:t>
            </a:r>
            <a:r>
              <a:rPr lang="en-US" dirty="0"/>
              <a:t>, </a:t>
            </a:r>
            <a:r>
              <a:rPr lang="en-US" dirty="0" err="1"/>
              <a:t>meningkatkan</a:t>
            </a:r>
            <a:r>
              <a:rPr lang="en-US" dirty="0"/>
              <a:t> </a:t>
            </a:r>
            <a:r>
              <a:rPr lang="en-US" dirty="0" err="1"/>
              <a:t>konsentrasi</a:t>
            </a:r>
            <a:endParaRPr lang="en-US" dirty="0"/>
          </a:p>
          <a:p>
            <a:r>
              <a:rPr lang="en-US" dirty="0"/>
              <a:t>6.Membantu </a:t>
            </a:r>
            <a:r>
              <a:rPr lang="en-US" dirty="0" err="1"/>
              <a:t>melarutkan</a:t>
            </a:r>
            <a:r>
              <a:rPr lang="en-US" dirty="0"/>
              <a:t> gula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tubuh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penderita</a:t>
            </a:r>
            <a:r>
              <a:rPr lang="en-US" dirty="0"/>
              <a:t> diabetes</a:t>
            </a:r>
          </a:p>
          <a:p>
            <a:r>
              <a:rPr lang="en-US" dirty="0"/>
              <a:t>7.Membantu </a:t>
            </a:r>
            <a:r>
              <a:rPr lang="en-US" dirty="0" err="1"/>
              <a:t>menurunkan</a:t>
            </a:r>
            <a:r>
              <a:rPr lang="en-US" dirty="0"/>
              <a:t> </a:t>
            </a:r>
            <a:r>
              <a:rPr lang="en-US" dirty="0" err="1"/>
              <a:t>tingkat</a:t>
            </a:r>
            <a:r>
              <a:rPr lang="en-US" dirty="0"/>
              <a:t> </a:t>
            </a:r>
            <a:r>
              <a:rPr lang="en-US" dirty="0" err="1"/>
              <a:t>kolesterol</a:t>
            </a:r>
            <a:r>
              <a:rPr lang="en-US" dirty="0"/>
              <a:t> / </a:t>
            </a:r>
            <a:r>
              <a:rPr lang="en-US" dirty="0" err="1"/>
              <a:t>asam</a:t>
            </a:r>
            <a:r>
              <a:rPr lang="en-US" dirty="0"/>
              <a:t> </a:t>
            </a:r>
            <a:r>
              <a:rPr lang="en-US" dirty="0" err="1"/>
              <a:t>urat</a:t>
            </a:r>
            <a:r>
              <a:rPr lang="en-US" dirty="0"/>
              <a:t> </a:t>
            </a:r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sekitar</a:t>
            </a:r>
            <a:r>
              <a:rPr lang="en-US" dirty="0"/>
              <a:t> 2-4 </a:t>
            </a:r>
            <a:r>
              <a:rPr lang="en-US" dirty="0" err="1"/>
              <a:t>bulan</a:t>
            </a:r>
            <a:endParaRPr lang="en-US" dirty="0"/>
          </a:p>
          <a:p>
            <a:r>
              <a:rPr lang="en-US" dirty="0"/>
              <a:t>8.Mencuci </a:t>
            </a:r>
            <a:r>
              <a:rPr lang="en-US" dirty="0" err="1"/>
              <a:t>wajah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nano Stirrer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membuat</a:t>
            </a:r>
            <a:r>
              <a:rPr lang="en-US" dirty="0"/>
              <a:t> </a:t>
            </a:r>
            <a:r>
              <a:rPr lang="en-US" dirty="0" err="1"/>
              <a:t>kulit</a:t>
            </a:r>
            <a:r>
              <a:rPr lang="en-US" dirty="0"/>
              <a:t> </a:t>
            </a:r>
            <a:r>
              <a:rPr lang="en-US" dirty="0" err="1"/>
              <a:t>wajah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halus</a:t>
            </a:r>
            <a:r>
              <a:rPr lang="en-US" dirty="0"/>
              <a:t> dan </a:t>
            </a:r>
            <a:r>
              <a:rPr lang="en-US" dirty="0" err="1"/>
              <a:t>lembut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DFDC2D-5190-42EB-BBF1-374AEEE73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454" y="4876800"/>
            <a:ext cx="5256212" cy="11457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8CBA633-7853-440D-BD05-9A6798041107}"/>
              </a:ext>
            </a:extLst>
          </p:cNvPr>
          <p:cNvSpPr txBox="1"/>
          <p:nvPr/>
        </p:nvSpPr>
        <p:spPr>
          <a:xfrm>
            <a:off x="3377440" y="383957"/>
            <a:ext cx="4418012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8. MGI Nano Stirrer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4051E0-7D55-4448-B508-EB0355999EC4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27557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A4FCB95F-21C4-C1A2-02AD-D6AA6294C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E0F3FB-A9A5-970D-0B24-BB05C4ED29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408A93-6211-9DEA-6B91-FE05DAFE90AC}"/>
              </a:ext>
            </a:extLst>
          </p:cNvPr>
          <p:cNvSpPr txBox="1"/>
          <p:nvPr/>
        </p:nvSpPr>
        <p:spPr>
          <a:xfrm>
            <a:off x="2208212" y="289051"/>
            <a:ext cx="5089576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9. MGI Ionized Necklace, Pendant and Card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FF67E5-1CB4-EDFD-A709-2E610D1A4FA8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0A51656-6D5C-831B-1AFB-405B37218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8082" y="539503"/>
            <a:ext cx="3735347" cy="408075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35E3980-589D-581D-3FDE-CA903A44D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58082" y="3864902"/>
            <a:ext cx="5307705" cy="254626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B4A6329-A487-C8DE-AC89-37F50368A8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3578" y="5817535"/>
            <a:ext cx="3323687" cy="5009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D6136E-FA40-52D9-3D34-232F880213B1}"/>
              </a:ext>
            </a:extLst>
          </p:cNvPr>
          <p:cNvSpPr txBox="1"/>
          <p:nvPr/>
        </p:nvSpPr>
        <p:spPr>
          <a:xfrm>
            <a:off x="3198812" y="1305837"/>
            <a:ext cx="8701347" cy="25853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D" b="1" i="0" dirty="0" err="1">
                <a:effectLst/>
              </a:rPr>
              <a:t>Manfaat</a:t>
            </a:r>
            <a:r>
              <a:rPr lang="en-ID" b="1" i="0" dirty="0">
                <a:effectLst/>
              </a:rPr>
              <a:t> : </a:t>
            </a:r>
            <a:br>
              <a:rPr lang="en-ID" b="0" i="0" dirty="0">
                <a:effectLst/>
              </a:rPr>
            </a:br>
            <a:r>
              <a:rPr lang="en-ID" b="0" i="0" dirty="0">
                <a:effectLst/>
              </a:rPr>
              <a:t>- </a:t>
            </a:r>
            <a:r>
              <a:rPr lang="en-ID" b="0" i="0" dirty="0" err="1">
                <a:effectLst/>
              </a:rPr>
              <a:t>Membantu</a:t>
            </a:r>
            <a:r>
              <a:rPr lang="en-ID" b="0" i="0" dirty="0">
                <a:effectLst/>
              </a:rPr>
              <a:t> </a:t>
            </a:r>
            <a:r>
              <a:rPr lang="en-ID" b="0" i="0" dirty="0" err="1">
                <a:effectLst/>
              </a:rPr>
              <a:t>meningkatkan</a:t>
            </a:r>
            <a:r>
              <a:rPr lang="en-ID" b="0" i="0" dirty="0">
                <a:effectLst/>
              </a:rPr>
              <a:t> stamina dan </a:t>
            </a:r>
            <a:r>
              <a:rPr lang="en-ID" b="0" i="0" dirty="0" err="1">
                <a:effectLst/>
              </a:rPr>
              <a:t>daya</a:t>
            </a:r>
            <a:r>
              <a:rPr lang="en-ID" b="0" i="0" dirty="0">
                <a:effectLst/>
              </a:rPr>
              <a:t> </a:t>
            </a:r>
            <a:r>
              <a:rPr lang="en-ID" b="0" i="0" dirty="0" err="1">
                <a:effectLst/>
              </a:rPr>
              <a:t>tahan</a:t>
            </a:r>
            <a:r>
              <a:rPr lang="en-ID" b="0" i="0" dirty="0">
                <a:effectLst/>
              </a:rPr>
              <a:t> </a:t>
            </a:r>
            <a:r>
              <a:rPr lang="en-ID" b="0" i="0" dirty="0" err="1">
                <a:effectLst/>
              </a:rPr>
              <a:t>tubuh</a:t>
            </a:r>
            <a:r>
              <a:rPr lang="en-ID" b="0" i="0" dirty="0">
                <a:effectLst/>
              </a:rPr>
              <a:t>.</a:t>
            </a:r>
            <a:br>
              <a:rPr lang="en-ID" dirty="0"/>
            </a:br>
            <a:r>
              <a:rPr lang="en-ID" b="0" i="0" dirty="0">
                <a:effectLst/>
              </a:rPr>
              <a:t>- </a:t>
            </a:r>
            <a:r>
              <a:rPr lang="en-ID" b="0" i="0" dirty="0" err="1">
                <a:effectLst/>
              </a:rPr>
              <a:t>Membantu</a:t>
            </a:r>
            <a:r>
              <a:rPr lang="en-ID" b="0" i="0" dirty="0">
                <a:effectLst/>
              </a:rPr>
              <a:t> </a:t>
            </a:r>
            <a:r>
              <a:rPr lang="en-ID" b="0" i="0" dirty="0" err="1">
                <a:effectLst/>
              </a:rPr>
              <a:t>meningkatkan</a:t>
            </a:r>
            <a:r>
              <a:rPr lang="en-ID" b="0" i="0" dirty="0">
                <a:effectLst/>
              </a:rPr>
              <a:t> </a:t>
            </a:r>
            <a:r>
              <a:rPr lang="en-ID" b="0" i="0" dirty="0" err="1">
                <a:effectLst/>
              </a:rPr>
              <a:t>detoksifikasi</a:t>
            </a:r>
            <a:r>
              <a:rPr lang="en-ID" b="0" i="0" dirty="0">
                <a:effectLst/>
              </a:rPr>
              <a:t> </a:t>
            </a:r>
            <a:r>
              <a:rPr lang="en-ID" b="0" i="0" dirty="0" err="1">
                <a:effectLst/>
              </a:rPr>
              <a:t>selular</a:t>
            </a:r>
            <a:r>
              <a:rPr lang="en-ID" b="0" i="0" dirty="0">
                <a:effectLst/>
              </a:rPr>
              <a:t>/anti </a:t>
            </a:r>
            <a:r>
              <a:rPr lang="en-ID" b="0" i="0" dirty="0" err="1">
                <a:effectLst/>
              </a:rPr>
              <a:t>radiasi</a:t>
            </a:r>
            <a:r>
              <a:rPr lang="en-ID" b="0" i="0" dirty="0">
                <a:effectLst/>
              </a:rPr>
              <a:t>.</a:t>
            </a:r>
            <a:br>
              <a:rPr lang="en-ID" dirty="0"/>
            </a:br>
            <a:r>
              <a:rPr lang="en-ID" b="0" i="0" dirty="0">
                <a:effectLst/>
              </a:rPr>
              <a:t>- </a:t>
            </a:r>
            <a:r>
              <a:rPr lang="en-ID" b="0" i="0" dirty="0" err="1">
                <a:effectLst/>
              </a:rPr>
              <a:t>Membantu</a:t>
            </a:r>
            <a:r>
              <a:rPr lang="en-ID" b="0" i="0" dirty="0">
                <a:effectLst/>
              </a:rPr>
              <a:t> </a:t>
            </a:r>
            <a:r>
              <a:rPr lang="en-ID" b="0" i="0" dirty="0" err="1">
                <a:effectLst/>
              </a:rPr>
              <a:t>memperlancar</a:t>
            </a:r>
            <a:r>
              <a:rPr lang="en-ID" b="0" i="0" dirty="0">
                <a:effectLst/>
              </a:rPr>
              <a:t> </a:t>
            </a:r>
            <a:r>
              <a:rPr lang="en-ID" b="0" i="0" dirty="0" err="1">
                <a:effectLst/>
              </a:rPr>
              <a:t>sirkulasi</a:t>
            </a:r>
            <a:r>
              <a:rPr lang="en-ID" b="0" i="0" dirty="0">
                <a:effectLst/>
              </a:rPr>
              <a:t> </a:t>
            </a:r>
            <a:r>
              <a:rPr lang="en-ID" b="0" i="0" dirty="0" err="1">
                <a:effectLst/>
              </a:rPr>
              <a:t>darah</a:t>
            </a:r>
            <a:r>
              <a:rPr lang="en-ID" b="0" i="0" dirty="0">
                <a:effectLst/>
              </a:rPr>
              <a:t>.</a:t>
            </a:r>
            <a:br>
              <a:rPr lang="en-ID" dirty="0"/>
            </a:br>
            <a:r>
              <a:rPr lang="en-ID" b="0" i="0" dirty="0">
                <a:effectLst/>
              </a:rPr>
              <a:t>- </a:t>
            </a:r>
            <a:r>
              <a:rPr lang="en-ID" b="0" i="0" dirty="0" err="1">
                <a:effectLst/>
              </a:rPr>
              <a:t>Membantu</a:t>
            </a:r>
            <a:r>
              <a:rPr lang="en-ID" b="0" i="0" dirty="0">
                <a:effectLst/>
              </a:rPr>
              <a:t> </a:t>
            </a:r>
            <a:r>
              <a:rPr lang="en-ID" b="0" i="0" dirty="0" err="1">
                <a:effectLst/>
              </a:rPr>
              <a:t>meningkatkan</a:t>
            </a:r>
            <a:r>
              <a:rPr lang="en-ID" b="0" i="0" dirty="0">
                <a:effectLst/>
              </a:rPr>
              <a:t> </a:t>
            </a:r>
            <a:r>
              <a:rPr lang="en-ID" b="0" i="0" dirty="0" err="1">
                <a:effectLst/>
              </a:rPr>
              <a:t>daya</a:t>
            </a:r>
            <a:r>
              <a:rPr lang="en-ID" b="0" i="0" dirty="0">
                <a:effectLst/>
              </a:rPr>
              <a:t> </a:t>
            </a:r>
            <a:r>
              <a:rPr lang="en-ID" b="0" i="0" dirty="0" err="1">
                <a:effectLst/>
              </a:rPr>
              <a:t>tahan</a:t>
            </a:r>
            <a:r>
              <a:rPr lang="en-ID" b="0" i="0" dirty="0">
                <a:effectLst/>
              </a:rPr>
              <a:t> </a:t>
            </a:r>
            <a:r>
              <a:rPr lang="en-ID" b="0" i="0" dirty="0" err="1">
                <a:effectLst/>
              </a:rPr>
              <a:t>tubuh</a:t>
            </a:r>
            <a:br>
              <a:rPr lang="en-ID" dirty="0"/>
            </a:br>
            <a:r>
              <a:rPr lang="en-ID" b="0" i="0" dirty="0">
                <a:effectLst/>
              </a:rPr>
              <a:t>- </a:t>
            </a:r>
            <a:r>
              <a:rPr lang="en-ID" b="0" i="0" dirty="0" err="1">
                <a:effectLst/>
              </a:rPr>
              <a:t>Membantu</a:t>
            </a:r>
            <a:r>
              <a:rPr lang="en-ID" b="0" i="0" dirty="0">
                <a:effectLst/>
              </a:rPr>
              <a:t> </a:t>
            </a:r>
            <a:r>
              <a:rPr lang="en-ID" b="0" i="0" dirty="0" err="1">
                <a:effectLst/>
              </a:rPr>
              <a:t>memperbaiki</a:t>
            </a:r>
            <a:r>
              <a:rPr lang="en-ID" b="0" i="0" dirty="0">
                <a:effectLst/>
              </a:rPr>
              <a:t> </a:t>
            </a:r>
            <a:r>
              <a:rPr lang="en-ID" b="0" i="0" dirty="0" err="1">
                <a:effectLst/>
              </a:rPr>
              <a:t>sel-sel</a:t>
            </a:r>
            <a:r>
              <a:rPr lang="en-ID" b="0" i="0" dirty="0">
                <a:effectLst/>
              </a:rPr>
              <a:t> </a:t>
            </a:r>
            <a:r>
              <a:rPr lang="en-ID" b="0" i="0" dirty="0" err="1">
                <a:effectLst/>
              </a:rPr>
              <a:t>tubuh</a:t>
            </a:r>
            <a:r>
              <a:rPr lang="en-ID" b="0" i="0" dirty="0">
                <a:effectLst/>
              </a:rPr>
              <a:t> </a:t>
            </a:r>
            <a:r>
              <a:rPr lang="en-ID" b="0" i="0" dirty="0" err="1">
                <a:effectLst/>
              </a:rPr>
              <a:t>yg</a:t>
            </a:r>
            <a:r>
              <a:rPr lang="en-ID" b="0" i="0" dirty="0">
                <a:effectLst/>
              </a:rPr>
              <a:t> </a:t>
            </a:r>
            <a:r>
              <a:rPr lang="en-ID" b="0" i="0" dirty="0" err="1">
                <a:effectLst/>
              </a:rPr>
              <a:t>rusak</a:t>
            </a:r>
            <a:r>
              <a:rPr lang="en-ID" dirty="0"/>
              <a:t> &amp;</a:t>
            </a:r>
            <a:r>
              <a:rPr lang="en-ID" b="0" i="0" dirty="0">
                <a:effectLst/>
              </a:rPr>
              <a:t> </a:t>
            </a:r>
            <a:r>
              <a:rPr lang="en-ID" b="0" i="0" dirty="0" err="1">
                <a:effectLst/>
              </a:rPr>
              <a:t>mencegah</a:t>
            </a:r>
            <a:r>
              <a:rPr lang="en-ID" b="0" i="0" dirty="0">
                <a:effectLst/>
              </a:rPr>
              <a:t> </a:t>
            </a:r>
            <a:r>
              <a:rPr lang="en-ID" b="0" i="0" dirty="0" err="1">
                <a:effectLst/>
              </a:rPr>
              <a:t>penuaan</a:t>
            </a:r>
            <a:r>
              <a:rPr lang="en-ID" b="0" i="0" dirty="0">
                <a:effectLst/>
              </a:rPr>
              <a:t> </a:t>
            </a:r>
            <a:r>
              <a:rPr lang="en-ID" b="0" i="0" dirty="0" err="1">
                <a:effectLst/>
              </a:rPr>
              <a:t>dini</a:t>
            </a:r>
            <a:br>
              <a:rPr lang="en-ID" dirty="0"/>
            </a:br>
            <a:r>
              <a:rPr lang="en-ID" b="0" i="0" dirty="0">
                <a:effectLst/>
              </a:rPr>
              <a:t>- </a:t>
            </a:r>
            <a:r>
              <a:rPr lang="en-ID" b="0" i="0" dirty="0" err="1">
                <a:effectLst/>
              </a:rPr>
              <a:t>Membantu</a:t>
            </a:r>
            <a:r>
              <a:rPr lang="en-ID" b="0" i="0" dirty="0">
                <a:effectLst/>
              </a:rPr>
              <a:t> </a:t>
            </a:r>
            <a:r>
              <a:rPr lang="en-ID" b="0" i="0" dirty="0" err="1">
                <a:effectLst/>
              </a:rPr>
              <a:t>meredam</a:t>
            </a:r>
            <a:r>
              <a:rPr lang="en-ID" b="0" i="0" dirty="0">
                <a:effectLst/>
              </a:rPr>
              <a:t> stress &amp; </a:t>
            </a:r>
            <a:r>
              <a:rPr lang="en-ID" b="0" i="0" dirty="0" err="1">
                <a:effectLst/>
              </a:rPr>
              <a:t>membuat</a:t>
            </a:r>
            <a:r>
              <a:rPr lang="en-ID" b="0" i="0" dirty="0">
                <a:effectLst/>
              </a:rPr>
              <a:t> </a:t>
            </a:r>
            <a:r>
              <a:rPr lang="en-ID" b="0" i="0" dirty="0" err="1">
                <a:effectLst/>
              </a:rPr>
              <a:t>tidur</a:t>
            </a:r>
            <a:r>
              <a:rPr lang="en-ID" b="0" i="0" dirty="0">
                <a:effectLst/>
              </a:rPr>
              <a:t> </a:t>
            </a:r>
            <a:r>
              <a:rPr lang="en-ID" b="0" i="0" dirty="0" err="1">
                <a:effectLst/>
              </a:rPr>
              <a:t>lebih</a:t>
            </a:r>
            <a:r>
              <a:rPr lang="en-ID" b="0" i="0" dirty="0">
                <a:effectLst/>
              </a:rPr>
              <a:t> </a:t>
            </a:r>
            <a:r>
              <a:rPr lang="en-ID" b="0" i="0" dirty="0" err="1">
                <a:effectLst/>
              </a:rPr>
              <a:t>nyenyak</a:t>
            </a:r>
            <a:br>
              <a:rPr lang="en-ID" dirty="0"/>
            </a:br>
            <a:r>
              <a:rPr lang="en-ID" b="0" i="0" dirty="0">
                <a:effectLst/>
              </a:rPr>
              <a:t>- </a:t>
            </a:r>
            <a:r>
              <a:rPr lang="en-ID" b="0" i="0" dirty="0" err="1">
                <a:effectLst/>
              </a:rPr>
              <a:t>Membantu</a:t>
            </a:r>
            <a:r>
              <a:rPr lang="en-ID" b="0" i="0" dirty="0">
                <a:effectLst/>
              </a:rPr>
              <a:t> </a:t>
            </a:r>
            <a:r>
              <a:rPr lang="en-ID" b="0" i="0" dirty="0" err="1">
                <a:effectLst/>
              </a:rPr>
              <a:t>memberi</a:t>
            </a:r>
            <a:r>
              <a:rPr lang="en-ID" b="0" i="0" dirty="0">
                <a:effectLst/>
              </a:rPr>
              <a:t> Aura </a:t>
            </a:r>
            <a:r>
              <a:rPr lang="en-ID" b="0" i="0" dirty="0" err="1">
                <a:effectLst/>
              </a:rPr>
              <a:t>positif</a:t>
            </a:r>
            <a:r>
              <a:rPr lang="en-ID" b="0" i="0" dirty="0">
                <a:effectLst/>
              </a:rPr>
              <a:t> pada </a:t>
            </a:r>
            <a:r>
              <a:rPr lang="en-ID" b="0" i="0" dirty="0" err="1">
                <a:effectLst/>
              </a:rPr>
              <a:t>tubuh</a:t>
            </a:r>
            <a:r>
              <a:rPr lang="en-ID" b="0" i="0" dirty="0">
                <a:effectLst/>
              </a:rPr>
              <a:t> .</a:t>
            </a:r>
            <a:endParaRPr lang="en-ID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29683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1BF4588B-2DDE-4925-893A-5BE11380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D4565E-D4B7-4FDE-8626-F0979CC1D60F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8F4717B1-0435-4CD1-828C-DD22CC704FA5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DD4F3F1A-DCA2-4165-978C-960E546ED529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88D050E1-3831-420C-BD7C-2DF7D65F7C92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98CBF6B3-D2AC-4D37-B9C8-52D992B96986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EC99FA3-9765-4DDF-BD1A-B47CE7787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89A0F19-CD6A-4265-98EB-A289C01857AE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3BE3C1-9EF0-46E7-BD8E-EC9D4CF5E30A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9FAB-B1A5-425E-B460-2E853E64137B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999F1C-439B-4D73-B086-694435F55057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DFDC2D-5190-42EB-BBF1-374AEEE73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203" y="5185253"/>
            <a:ext cx="5256212" cy="11457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8CBA633-7853-440D-BD05-9A6798041107}"/>
              </a:ext>
            </a:extLst>
          </p:cNvPr>
          <p:cNvSpPr txBox="1"/>
          <p:nvPr/>
        </p:nvSpPr>
        <p:spPr>
          <a:xfrm>
            <a:off x="2208212" y="289051"/>
            <a:ext cx="5089576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9. MGI Ionized Necklace, Pendant and Card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4051E0-7D55-4448-B508-EB0355999EC4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837CD6-9BCD-1092-9D98-1A15A4CFCD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012" y="1122841"/>
            <a:ext cx="6643113" cy="31436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B7271D-F6BE-E620-3B0D-A1DEB6230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933" y="1100379"/>
            <a:ext cx="4369079" cy="30030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507768-583D-5DCF-5EF2-8804E0591F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9073" y="4020425"/>
            <a:ext cx="3205163" cy="222885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3BD8D50-A0DE-4665-AE05-C437A44039A4}"/>
              </a:ext>
            </a:extLst>
          </p:cNvPr>
          <p:cNvCxnSpPr>
            <a:cxnSpLocks/>
          </p:cNvCxnSpPr>
          <p:nvPr/>
        </p:nvCxnSpPr>
        <p:spPr>
          <a:xfrm>
            <a:off x="3552267" y="5313779"/>
            <a:ext cx="1817772" cy="5993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9EBDD20-346C-4B64-8A21-D3DCE8C5CEC2}"/>
              </a:ext>
            </a:extLst>
          </p:cNvPr>
          <p:cNvSpPr txBox="1"/>
          <p:nvPr/>
        </p:nvSpPr>
        <p:spPr>
          <a:xfrm>
            <a:off x="1255620" y="5466651"/>
            <a:ext cx="1901483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Bagian </a:t>
            </a:r>
            <a:r>
              <a:rPr lang="en-US" sz="1600" dirty="0" err="1"/>
              <a:t>belakang</a:t>
            </a:r>
            <a:endParaRPr lang="en-ID" sz="1600" dirty="0"/>
          </a:p>
        </p:txBody>
      </p:sp>
    </p:spTree>
    <p:extLst>
      <p:ext uri="{BB962C8B-B14F-4D97-AF65-F5344CB8AC3E}">
        <p14:creationId xmlns:p14="http://schemas.microsoft.com/office/powerpoint/2010/main" val="300146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879AD3-4D0C-4D3F-81FF-85EEA0E46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6" y="1499958"/>
            <a:ext cx="7503962" cy="40367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1E99E5-E090-1D40-C899-71D203428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976" y="48662"/>
            <a:ext cx="3380338" cy="3380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1B7349-AE2A-9932-958E-020716F400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75" y="3429000"/>
            <a:ext cx="3380337" cy="3200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0BB7F1-675A-D665-A3F5-778CF3DEF0A0}"/>
              </a:ext>
            </a:extLst>
          </p:cNvPr>
          <p:cNvSpPr/>
          <p:nvPr/>
        </p:nvSpPr>
        <p:spPr>
          <a:xfrm>
            <a:off x="7809722" y="2901820"/>
            <a:ext cx="1931818" cy="5271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ELASTIC &amp;</a:t>
            </a:r>
            <a:br>
              <a:rPr lang="en-US" sz="1600" b="1" dirty="0"/>
            </a:br>
            <a:r>
              <a:rPr lang="en-US" sz="1600" b="1" dirty="0"/>
              <a:t>STRETCHABLE</a:t>
            </a:r>
            <a:endParaRPr lang="en-ID" sz="1600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53635DF-A206-4C4E-4360-9B5C5CD30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5E2357-73D3-BFAD-9FAC-1E4D3B368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869CD7-2AB6-140C-2E3E-142977994EED}"/>
              </a:ext>
            </a:extLst>
          </p:cNvPr>
          <p:cNvSpPr txBox="1"/>
          <p:nvPr/>
        </p:nvSpPr>
        <p:spPr>
          <a:xfrm>
            <a:off x="2208212" y="289051"/>
            <a:ext cx="5089576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10. MGI NANO HAND GLOVES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8F627D-2ECD-6D20-12AF-A2DE97B40514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300362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8BE3819-CFF5-682F-69DB-AD27D0B92F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17300" y="2318461"/>
            <a:ext cx="5143395" cy="24339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64D22F-B1EB-4D93-469F-4FD136524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375" y="1078804"/>
            <a:ext cx="4626214" cy="3429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9E777BC-A007-9C9D-E93A-BF0C79A280ED}"/>
              </a:ext>
            </a:extLst>
          </p:cNvPr>
          <p:cNvGrpSpPr/>
          <p:nvPr/>
        </p:nvGrpSpPr>
        <p:grpSpPr>
          <a:xfrm>
            <a:off x="2655232" y="963733"/>
            <a:ext cx="2433927" cy="5143392"/>
            <a:chOff x="2655232" y="751119"/>
            <a:chExt cx="2433927" cy="514339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A5847A5-CCD6-D417-7D1A-B2C6C036E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300500" y="2105851"/>
              <a:ext cx="5143392" cy="243392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CEE019F-E790-8E4A-0028-F3B4E5C8D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90094" y="4267200"/>
              <a:ext cx="792378" cy="304800"/>
            </a:xfrm>
            <a:prstGeom prst="rect">
              <a:avLst/>
            </a:prstGeom>
          </p:spPr>
        </p:pic>
      </p:grpSp>
      <p:sp>
        <p:nvSpPr>
          <p:cNvPr id="3" name="Title 6">
            <a:extLst>
              <a:ext uri="{FF2B5EF4-FFF2-40B4-BE49-F238E27FC236}">
                <a16:creationId xmlns:a16="http://schemas.microsoft.com/office/drawing/2014/main" id="{1BF4588B-2DDE-4925-893A-5BE11380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D4565E-D4B7-4FDE-8626-F0979CC1D60F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8F4717B1-0435-4CD1-828C-DD22CC704FA5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DD4F3F1A-DCA2-4165-978C-960E546ED529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88D050E1-3831-420C-BD7C-2DF7D65F7C92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98CBF6B3-D2AC-4D37-B9C8-52D992B96986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EC99FA3-9765-4DDF-BD1A-B47CE7787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89A0F19-CD6A-4265-98EB-A289C01857AE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3BE3C1-9EF0-46E7-BD8E-EC9D4CF5E30A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9FAB-B1A5-425E-B460-2E853E64137B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999F1C-439B-4D73-B086-694435F55057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CBA633-7853-440D-BD05-9A6798041107}"/>
              </a:ext>
            </a:extLst>
          </p:cNvPr>
          <p:cNvSpPr txBox="1"/>
          <p:nvPr/>
        </p:nvSpPr>
        <p:spPr>
          <a:xfrm>
            <a:off x="2208212" y="289051"/>
            <a:ext cx="5089576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10. MGI NANO HAND GLOVES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4051E0-7D55-4448-B508-EB0355999EC4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542235A-F635-3271-E6D6-B49A1CAD4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376" y="4730079"/>
            <a:ext cx="5256212" cy="1145736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87CF47-0E5E-1D5F-66EF-3994044A7A65}"/>
              </a:ext>
            </a:extLst>
          </p:cNvPr>
          <p:cNvCxnSpPr>
            <a:cxnSpLocks/>
          </p:cNvCxnSpPr>
          <p:nvPr/>
        </p:nvCxnSpPr>
        <p:spPr>
          <a:xfrm>
            <a:off x="3057440" y="4858605"/>
            <a:ext cx="1817772" cy="5993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F2B64AE-75A1-EB44-5F8C-3172D9AF0AEB}"/>
              </a:ext>
            </a:extLst>
          </p:cNvPr>
          <p:cNvSpPr txBox="1"/>
          <p:nvPr/>
        </p:nvSpPr>
        <p:spPr>
          <a:xfrm>
            <a:off x="709542" y="5339109"/>
            <a:ext cx="1731742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/>
              <a:t>Tampak</a:t>
            </a:r>
            <a:r>
              <a:rPr lang="en-US" sz="1400" dirty="0"/>
              <a:t> </a:t>
            </a:r>
            <a:r>
              <a:rPr lang="en-US" sz="1400" dirty="0" err="1"/>
              <a:t>Depan</a:t>
            </a:r>
            <a:endParaRPr lang="en-ID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8C137A-3733-A71F-4A24-3898F508D3CD}"/>
              </a:ext>
            </a:extLst>
          </p:cNvPr>
          <p:cNvSpPr txBox="1"/>
          <p:nvPr/>
        </p:nvSpPr>
        <p:spPr>
          <a:xfrm>
            <a:off x="2673586" y="5454033"/>
            <a:ext cx="1817772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/>
              <a:t>Tampak</a:t>
            </a:r>
            <a:r>
              <a:rPr lang="en-US" sz="1400" dirty="0"/>
              <a:t> </a:t>
            </a:r>
            <a:r>
              <a:rPr lang="en-US" sz="1400" dirty="0" err="1"/>
              <a:t>belakang</a:t>
            </a:r>
            <a:endParaRPr lang="en-ID" sz="1400" dirty="0"/>
          </a:p>
        </p:txBody>
      </p:sp>
    </p:spTree>
    <p:extLst>
      <p:ext uri="{BB962C8B-B14F-4D97-AF65-F5344CB8AC3E}">
        <p14:creationId xmlns:p14="http://schemas.microsoft.com/office/powerpoint/2010/main" val="412724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1BF4588B-2DDE-4925-893A-5BE11380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D4565E-D4B7-4FDE-8626-F0979CC1D60F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8F4717B1-0435-4CD1-828C-DD22CC704FA5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DD4F3F1A-DCA2-4165-978C-960E546ED529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88D050E1-3831-420C-BD7C-2DF7D65F7C92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98CBF6B3-D2AC-4D37-B9C8-52D992B96986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EC99FA3-9765-4DDF-BD1A-B47CE7787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89A0F19-CD6A-4265-98EB-A289C01857AE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3BE3C1-9EF0-46E7-BD8E-EC9D4CF5E30A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9FAB-B1A5-425E-B460-2E853E64137B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999F1C-439B-4D73-B086-694435F55057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CBA633-7853-440D-BD05-9A6798041107}"/>
              </a:ext>
            </a:extLst>
          </p:cNvPr>
          <p:cNvSpPr txBox="1"/>
          <p:nvPr/>
        </p:nvSpPr>
        <p:spPr>
          <a:xfrm>
            <a:off x="2208212" y="289051"/>
            <a:ext cx="641388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11. MGI Nano Women’s Underwear (Mid Rise &amp; Low Rise)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4051E0-7D55-4448-B508-EB0355999EC4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53D3F9-2B22-F868-D032-F09D867F0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01" y="1298997"/>
            <a:ext cx="5443180" cy="49673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8F50FE-6B96-4782-3C63-4EFC32FB4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450" y="1305694"/>
            <a:ext cx="5382899" cy="496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8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5712C30-CB8D-163E-6112-FF591AA81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65" y="1058930"/>
            <a:ext cx="5309246" cy="535833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1BF4588B-2DDE-4925-893A-5BE11380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D4565E-D4B7-4FDE-8626-F0979CC1D60F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8F4717B1-0435-4CD1-828C-DD22CC704FA5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DD4F3F1A-DCA2-4165-978C-960E546ED529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88D050E1-3831-420C-BD7C-2DF7D65F7C92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98CBF6B3-D2AC-4D37-B9C8-52D992B96986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EC99FA3-9765-4DDF-BD1A-B47CE77871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89A0F19-CD6A-4265-98EB-A289C01857AE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3BE3C1-9EF0-46E7-BD8E-EC9D4CF5E30A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9FAB-B1A5-425E-B460-2E853E64137B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999F1C-439B-4D73-B086-694435F55057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CBA633-7853-440D-BD05-9A6798041107}"/>
              </a:ext>
            </a:extLst>
          </p:cNvPr>
          <p:cNvSpPr txBox="1"/>
          <p:nvPr/>
        </p:nvSpPr>
        <p:spPr>
          <a:xfrm>
            <a:off x="2208212" y="289051"/>
            <a:ext cx="641388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11. MGI Nano Women’s Underwear (Mid Rise &amp; Low Rise)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4051E0-7D55-4448-B508-EB0355999EC4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DF9E43-34CE-07E1-186F-875DBDABE3D4}"/>
              </a:ext>
            </a:extLst>
          </p:cNvPr>
          <p:cNvSpPr txBox="1"/>
          <p:nvPr/>
        </p:nvSpPr>
        <p:spPr>
          <a:xfrm>
            <a:off x="5637811" y="1954343"/>
            <a:ext cx="5584723" cy="3139321"/>
          </a:xfrm>
          <a:prstGeom prst="rect">
            <a:avLst/>
          </a:prstGeom>
          <a:solidFill>
            <a:srgbClr val="F89AED"/>
          </a:solidFill>
        </p:spPr>
        <p:txBody>
          <a:bodyPr wrap="square" rtlCol="0">
            <a:spAutoFit/>
          </a:bodyPr>
          <a:lstStyle/>
          <a:p>
            <a:r>
              <a:rPr lang="en-ID" b="1" i="0" dirty="0" err="1">
                <a:effectLst/>
                <a:latin typeface="Roboto" pitchFamily="2" charset="0"/>
                <a:ea typeface="Roboto" pitchFamily="2" charset="0"/>
              </a:rPr>
              <a:t>Manfaat</a:t>
            </a:r>
            <a:r>
              <a:rPr lang="en-ID" b="1" i="0" dirty="0">
                <a:effectLst/>
                <a:latin typeface="Roboto" pitchFamily="2" charset="0"/>
                <a:ea typeface="Roboto" pitchFamily="2" charset="0"/>
              </a:rPr>
              <a:t> :</a:t>
            </a:r>
          </a:p>
          <a:p>
            <a:pPr algn="l"/>
            <a:r>
              <a:rPr lang="en-ID" b="0" i="0" dirty="0">
                <a:effectLst/>
                <a:latin typeface="effra"/>
              </a:rPr>
              <a:t>* </a:t>
            </a:r>
            <a:r>
              <a:rPr lang="en-ID" b="0" i="0" dirty="0" err="1">
                <a:effectLst/>
                <a:latin typeface="effra"/>
              </a:rPr>
              <a:t>Membantu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b="0" i="0" dirty="0" err="1">
                <a:effectLst/>
                <a:latin typeface="effra"/>
              </a:rPr>
              <a:t>menjaga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b="0" i="0" dirty="0" err="1">
                <a:effectLst/>
                <a:latin typeface="effra"/>
              </a:rPr>
              <a:t>kesehatan</a:t>
            </a:r>
            <a:r>
              <a:rPr lang="en-ID" b="0" i="0" dirty="0">
                <a:effectLst/>
                <a:latin typeface="effra"/>
              </a:rPr>
              <a:t> organ </a:t>
            </a:r>
            <a:r>
              <a:rPr lang="en-ID" b="0" i="0" dirty="0" err="1">
                <a:effectLst/>
                <a:latin typeface="effra"/>
              </a:rPr>
              <a:t>repoduksi</a:t>
            </a:r>
            <a:endParaRPr lang="en-ID" b="0" i="0" dirty="0">
              <a:effectLst/>
              <a:latin typeface="effra"/>
            </a:endParaRPr>
          </a:p>
          <a:p>
            <a:pPr algn="l"/>
            <a:r>
              <a:rPr lang="en-ID" b="0" i="0" dirty="0">
                <a:effectLst/>
                <a:latin typeface="effra"/>
              </a:rPr>
              <a:t>* </a:t>
            </a:r>
            <a:r>
              <a:rPr lang="en-ID" b="0" i="0" dirty="0" err="1">
                <a:effectLst/>
                <a:latin typeface="effra"/>
              </a:rPr>
              <a:t>Membantu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b="0" i="0" dirty="0" err="1">
                <a:effectLst/>
                <a:latin typeface="effra"/>
              </a:rPr>
              <a:t>menjaga</a:t>
            </a:r>
            <a:r>
              <a:rPr lang="en-ID" b="0" i="0" dirty="0">
                <a:effectLst/>
                <a:latin typeface="effra"/>
              </a:rPr>
              <a:t> dan </a:t>
            </a:r>
            <a:r>
              <a:rPr lang="en-ID" b="0" i="0" dirty="0" err="1">
                <a:effectLst/>
                <a:latin typeface="effra"/>
              </a:rPr>
              <a:t>mengoptimalkan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b="0" i="0" dirty="0" err="1">
                <a:effectLst/>
                <a:latin typeface="effra"/>
              </a:rPr>
              <a:t>fungsi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b="0" i="0" dirty="0" err="1">
                <a:effectLst/>
                <a:latin typeface="effra"/>
              </a:rPr>
              <a:t>ginjal</a:t>
            </a:r>
            <a:endParaRPr lang="en-ID" b="0" i="0" dirty="0">
              <a:effectLst/>
              <a:latin typeface="effra"/>
            </a:endParaRPr>
          </a:p>
          <a:p>
            <a:pPr algn="l"/>
            <a:r>
              <a:rPr lang="en-ID" b="0" i="0" dirty="0">
                <a:effectLst/>
                <a:latin typeface="effra"/>
              </a:rPr>
              <a:t>* </a:t>
            </a:r>
            <a:r>
              <a:rPr lang="en-ID" b="0" i="0" dirty="0" err="1">
                <a:effectLst/>
                <a:latin typeface="effra"/>
              </a:rPr>
              <a:t>Membantu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b="0" i="0" dirty="0" err="1">
                <a:effectLst/>
                <a:latin typeface="effra"/>
              </a:rPr>
              <a:t>memperlancar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b="0" i="0" dirty="0" err="1">
                <a:effectLst/>
                <a:latin typeface="effra"/>
              </a:rPr>
              <a:t>aliran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b="0" i="0" dirty="0" err="1">
                <a:effectLst/>
                <a:latin typeface="effra"/>
              </a:rPr>
              <a:t>darah</a:t>
            </a:r>
            <a:r>
              <a:rPr lang="en-ID" b="0" i="0" dirty="0">
                <a:effectLst/>
                <a:latin typeface="effra"/>
              </a:rPr>
              <a:t> di area vital</a:t>
            </a:r>
          </a:p>
          <a:p>
            <a:pPr algn="l"/>
            <a:r>
              <a:rPr lang="en-ID" b="0" i="0" dirty="0">
                <a:effectLst/>
                <a:latin typeface="effra"/>
              </a:rPr>
              <a:t>* </a:t>
            </a:r>
            <a:r>
              <a:rPr lang="en-ID" b="0" i="0" dirty="0" err="1">
                <a:effectLst/>
                <a:latin typeface="effra"/>
              </a:rPr>
              <a:t>Membantu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b="0" i="0" dirty="0" err="1">
                <a:effectLst/>
                <a:latin typeface="effra"/>
              </a:rPr>
              <a:t>meningkatkan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b="0" i="0" dirty="0" err="1">
                <a:effectLst/>
                <a:latin typeface="effra"/>
              </a:rPr>
              <a:t>vitalitas</a:t>
            </a:r>
            <a:r>
              <a:rPr lang="en-ID" b="0" i="0" dirty="0">
                <a:effectLst/>
                <a:latin typeface="effra"/>
              </a:rPr>
              <a:t> da </a:t>
            </a:r>
            <a:r>
              <a:rPr lang="en-ID" b="0" i="0" dirty="0" err="1">
                <a:effectLst/>
                <a:latin typeface="effra"/>
              </a:rPr>
              <a:t>kesuburan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b="0" i="0" dirty="0" err="1">
                <a:effectLst/>
                <a:latin typeface="effra"/>
              </a:rPr>
              <a:t>wanita</a:t>
            </a:r>
            <a:endParaRPr lang="en-ID" b="0" i="0" dirty="0">
              <a:effectLst/>
              <a:latin typeface="effra"/>
            </a:endParaRPr>
          </a:p>
          <a:p>
            <a:pPr algn="l"/>
            <a:r>
              <a:rPr lang="en-ID" b="0" i="0" dirty="0">
                <a:effectLst/>
                <a:latin typeface="effra"/>
              </a:rPr>
              <a:t>* </a:t>
            </a:r>
            <a:r>
              <a:rPr lang="en-ID" b="0" i="0" dirty="0" err="1">
                <a:effectLst/>
                <a:latin typeface="effra"/>
              </a:rPr>
              <a:t>Membantu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b="0" i="0" dirty="0" err="1">
                <a:effectLst/>
                <a:latin typeface="effra"/>
              </a:rPr>
              <a:t>mengatasi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b="0" i="0" dirty="0" err="1">
                <a:effectLst/>
                <a:latin typeface="effra"/>
              </a:rPr>
              <a:t>masalah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b="0" i="0" dirty="0" err="1">
                <a:effectLst/>
                <a:latin typeface="effra"/>
              </a:rPr>
              <a:t>gangguan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b="0" i="0" dirty="0" err="1">
                <a:effectLst/>
                <a:latin typeface="effra"/>
              </a:rPr>
              <a:t>seksualitas</a:t>
            </a:r>
            <a:endParaRPr lang="en-ID" b="0" i="0" dirty="0">
              <a:effectLst/>
              <a:latin typeface="effra"/>
            </a:endParaRPr>
          </a:p>
          <a:p>
            <a:pPr algn="l"/>
            <a:r>
              <a:rPr lang="en-ID" b="0" i="0" dirty="0">
                <a:effectLst/>
                <a:latin typeface="effra"/>
              </a:rPr>
              <a:t>* </a:t>
            </a:r>
            <a:r>
              <a:rPr lang="en-ID" b="0" i="0" dirty="0" err="1">
                <a:effectLst/>
                <a:latin typeface="effra"/>
              </a:rPr>
              <a:t>Membantu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b="0" i="0" dirty="0" err="1">
                <a:effectLst/>
                <a:latin typeface="effra"/>
              </a:rPr>
              <a:t>membunuh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b="0" i="0" dirty="0" err="1">
                <a:effectLst/>
                <a:latin typeface="effra"/>
              </a:rPr>
              <a:t>bakteri</a:t>
            </a:r>
            <a:r>
              <a:rPr lang="en-ID" b="0" i="0" dirty="0">
                <a:effectLst/>
                <a:latin typeface="effra"/>
              </a:rPr>
              <a:t> dan </a:t>
            </a:r>
            <a:r>
              <a:rPr lang="en-ID" b="0" i="0" dirty="0" err="1">
                <a:effectLst/>
                <a:latin typeface="effra"/>
              </a:rPr>
              <a:t>jamur</a:t>
            </a:r>
            <a:endParaRPr lang="en-ID" b="0" i="0" dirty="0">
              <a:effectLst/>
              <a:latin typeface="effra"/>
            </a:endParaRPr>
          </a:p>
          <a:p>
            <a:pPr algn="l"/>
            <a:r>
              <a:rPr lang="en-ID" b="0" i="0" dirty="0">
                <a:effectLst/>
                <a:latin typeface="effra"/>
              </a:rPr>
              <a:t>* </a:t>
            </a:r>
            <a:r>
              <a:rPr lang="en-ID" b="0" i="0" dirty="0" err="1">
                <a:effectLst/>
                <a:latin typeface="effra"/>
              </a:rPr>
              <a:t>Membantu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b="0" i="0" dirty="0" err="1">
                <a:effectLst/>
                <a:latin typeface="effra"/>
              </a:rPr>
              <a:t>mencegah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b="0" i="0" dirty="0" err="1">
                <a:effectLst/>
                <a:latin typeface="effra"/>
              </a:rPr>
              <a:t>keputihan</a:t>
            </a:r>
            <a:endParaRPr lang="en-ID" b="0" i="0" dirty="0">
              <a:effectLst/>
              <a:latin typeface="effra"/>
            </a:endParaRPr>
          </a:p>
          <a:p>
            <a:pPr algn="l"/>
            <a:r>
              <a:rPr lang="en-ID" b="0" i="0" dirty="0">
                <a:effectLst/>
                <a:latin typeface="effra"/>
              </a:rPr>
              <a:t>* </a:t>
            </a:r>
            <a:r>
              <a:rPr lang="en-ID" b="0" i="0" dirty="0" err="1">
                <a:effectLst/>
                <a:latin typeface="effra"/>
              </a:rPr>
              <a:t>Membantu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b="0" i="0" dirty="0" err="1">
                <a:effectLst/>
                <a:latin typeface="effra"/>
              </a:rPr>
              <a:t>meningkatkan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b="0" i="0" dirty="0" err="1">
                <a:effectLst/>
                <a:latin typeface="effra"/>
              </a:rPr>
              <a:t>jumlah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b="0" i="0" dirty="0" err="1">
                <a:effectLst/>
                <a:latin typeface="effra"/>
              </a:rPr>
              <a:t>oksigen</a:t>
            </a:r>
            <a:r>
              <a:rPr lang="en-ID" b="0" i="0" dirty="0">
                <a:effectLst/>
                <a:latin typeface="effra"/>
              </a:rPr>
              <a:t> pada </a:t>
            </a:r>
            <a:r>
              <a:rPr lang="en-ID" b="0" i="0" dirty="0" err="1">
                <a:effectLst/>
                <a:latin typeface="effra"/>
              </a:rPr>
              <a:t>darah</a:t>
            </a:r>
            <a:r>
              <a:rPr lang="en-ID" b="0" i="0" dirty="0">
                <a:effectLst/>
                <a:latin typeface="effra"/>
              </a:rPr>
              <a:t> </a:t>
            </a:r>
            <a:br>
              <a:rPr lang="en-ID" b="0" i="0" dirty="0">
                <a:effectLst/>
                <a:latin typeface="effra"/>
              </a:rPr>
            </a:br>
            <a:r>
              <a:rPr lang="en-ID" b="0" i="0" dirty="0">
                <a:effectLst/>
                <a:latin typeface="effra"/>
              </a:rPr>
              <a:t>* </a:t>
            </a:r>
            <a:r>
              <a:rPr lang="en-ID" b="0" i="0" dirty="0" err="1">
                <a:effectLst/>
                <a:latin typeface="effra"/>
              </a:rPr>
              <a:t>Membantu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b="0" i="0" dirty="0" err="1">
                <a:effectLst/>
                <a:latin typeface="effra"/>
              </a:rPr>
              <a:t>detoksifikasi</a:t>
            </a:r>
            <a:endParaRPr lang="en-ID" b="0" i="0" dirty="0">
              <a:effectLst/>
              <a:latin typeface="effra"/>
            </a:endParaRPr>
          </a:p>
          <a:p>
            <a:pPr algn="l"/>
            <a:r>
              <a:rPr lang="en-ID" b="0" i="0" dirty="0">
                <a:effectLst/>
                <a:latin typeface="effra"/>
              </a:rPr>
              <a:t>* </a:t>
            </a:r>
            <a:r>
              <a:rPr lang="en-ID" b="0" i="0" dirty="0" err="1">
                <a:effectLst/>
                <a:latin typeface="effra"/>
              </a:rPr>
              <a:t>Membantu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dirty="0" err="1">
                <a:latin typeface="effra"/>
              </a:rPr>
              <a:t>m</a:t>
            </a:r>
            <a:r>
              <a:rPr lang="en-ID" b="0" i="0" dirty="0" err="1">
                <a:effectLst/>
                <a:latin typeface="effra"/>
              </a:rPr>
              <a:t>enjaga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b="0" i="0" dirty="0" err="1">
                <a:effectLst/>
                <a:latin typeface="effra"/>
              </a:rPr>
              <a:t>keseimbangan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b="0" i="0" dirty="0" err="1">
                <a:effectLst/>
                <a:latin typeface="effra"/>
              </a:rPr>
              <a:t>ph</a:t>
            </a:r>
            <a:r>
              <a:rPr lang="en-ID" b="0" i="0" dirty="0">
                <a:effectLst/>
                <a:latin typeface="effra"/>
              </a:rPr>
              <a:t> </a:t>
            </a:r>
            <a:r>
              <a:rPr lang="en-ID" b="0" i="0" dirty="0" err="1">
                <a:effectLst/>
                <a:latin typeface="effra"/>
              </a:rPr>
              <a:t>tubuh</a:t>
            </a:r>
            <a:r>
              <a:rPr lang="en-ID" b="0" i="0" dirty="0">
                <a:effectLst/>
                <a:latin typeface="effra"/>
              </a:rPr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3694F1-4BDC-CB73-B3C9-EE05E95344E3}"/>
              </a:ext>
            </a:extLst>
          </p:cNvPr>
          <p:cNvSpPr txBox="1"/>
          <p:nvPr/>
        </p:nvSpPr>
        <p:spPr>
          <a:xfrm>
            <a:off x="5555821" y="1585011"/>
            <a:ext cx="3628622" cy="36933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MGI NANO WOMEN’S UNDERWEAR</a:t>
            </a:r>
            <a:endParaRPr lang="en-ID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3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C15860-DB03-C5B4-2777-2839B9D9F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12" y="1175524"/>
            <a:ext cx="6722974" cy="5257800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D07970B4-5EB5-945B-86F9-ADEECA631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AD8548-A5E9-7913-A2D8-E577095077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95FB34-B087-0CD7-22CD-DB6E4EAC984D}"/>
              </a:ext>
            </a:extLst>
          </p:cNvPr>
          <p:cNvSpPr txBox="1"/>
          <p:nvPr/>
        </p:nvSpPr>
        <p:spPr>
          <a:xfrm>
            <a:off x="2208212" y="289051"/>
            <a:ext cx="641388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11. MGI Nano Women’s Underwear (Mid Rise &amp; Low Rise)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3BCA2-24E7-269E-ED72-B2B3E0B3693E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F66DAC-CECA-096F-C16F-BEA21ED93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586" y="3733800"/>
            <a:ext cx="4935626" cy="107585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0CA0E9-B2F0-2701-ADF7-232551F04397}"/>
              </a:ext>
            </a:extLst>
          </p:cNvPr>
          <p:cNvCxnSpPr>
            <a:cxnSpLocks/>
          </p:cNvCxnSpPr>
          <p:nvPr/>
        </p:nvCxnSpPr>
        <p:spPr>
          <a:xfrm flipV="1">
            <a:off x="6170612" y="4809655"/>
            <a:ext cx="1371600" cy="7475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889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>
            <a:extLst>
              <a:ext uri="{FF2B5EF4-FFF2-40B4-BE49-F238E27FC236}">
                <a16:creationId xmlns:a16="http://schemas.microsoft.com/office/drawing/2014/main" id="{D07970B4-5EB5-945B-86F9-ADEECA631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AD8548-A5E9-7913-A2D8-E57709507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95FB34-B087-0CD7-22CD-DB6E4EAC984D}"/>
              </a:ext>
            </a:extLst>
          </p:cNvPr>
          <p:cNvSpPr txBox="1"/>
          <p:nvPr/>
        </p:nvSpPr>
        <p:spPr>
          <a:xfrm>
            <a:off x="2208212" y="289051"/>
            <a:ext cx="641388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12. MGI Nano Men’s Underwear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3BCA2-24E7-269E-ED72-B2B3E0B3693E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BAE4AF-871A-CB77-3603-E93E56960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612" y="915624"/>
            <a:ext cx="5197288" cy="537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1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1BF4588B-2DDE-4925-893A-5BE11380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D4565E-D4B7-4FDE-8626-F0979CC1D60F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8F4717B1-0435-4CD1-828C-DD22CC704FA5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DD4F3F1A-DCA2-4165-978C-960E546ED529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88D050E1-3831-420C-BD7C-2DF7D65F7C92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98CBF6B3-D2AC-4D37-B9C8-52D992B96986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EC99FA3-9765-4DDF-BD1A-B47CE7787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FEE70E30-4C59-4CD4-BCB4-B4ED96DA5D69}"/>
              </a:ext>
            </a:extLst>
          </p:cNvPr>
          <p:cNvSpPr txBox="1">
            <a:spLocks/>
          </p:cNvSpPr>
          <p:nvPr/>
        </p:nvSpPr>
        <p:spPr>
          <a:xfrm>
            <a:off x="142814" y="920886"/>
            <a:ext cx="10972800" cy="6640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SAMBUTAN PARA DIREKSI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9A0F19-CD6A-4265-98EB-A289C01857AE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3BE3C1-9EF0-46E7-BD8E-EC9D4CF5E30A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9FAB-B1A5-425E-B460-2E853E64137B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999F1C-439B-4D73-B086-694435F55057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A5EDAF-BD15-461A-84A4-5BBD56C22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3" y="1789601"/>
            <a:ext cx="2256093" cy="269477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0CCFA80-66BE-4262-BC23-847424825B93}"/>
              </a:ext>
            </a:extLst>
          </p:cNvPr>
          <p:cNvSpPr/>
          <p:nvPr/>
        </p:nvSpPr>
        <p:spPr>
          <a:xfrm>
            <a:off x="211490" y="4484379"/>
            <a:ext cx="1834901" cy="40494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Chin Soo Nam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4A9402-6C92-44F9-AAFE-D6E416EF5341}"/>
              </a:ext>
            </a:extLst>
          </p:cNvPr>
          <p:cNvSpPr txBox="1"/>
          <p:nvPr/>
        </p:nvSpPr>
        <p:spPr>
          <a:xfrm>
            <a:off x="433128" y="4863202"/>
            <a:ext cx="1528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err="1"/>
              <a:t>Direktur</a:t>
            </a:r>
            <a:r>
              <a:rPr lang="en-US" sz="1400" b="1" dirty="0"/>
              <a:t> </a:t>
            </a:r>
            <a:r>
              <a:rPr lang="en-US" sz="1400" b="1" dirty="0" err="1"/>
              <a:t>Utama</a:t>
            </a:r>
            <a:endParaRPr lang="en-US" sz="1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4175DE9-5385-4B8B-B975-06835FE25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029" y="3389804"/>
            <a:ext cx="1857375" cy="178117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FECA8AF-00AB-4343-AB0D-D207755448CD}"/>
              </a:ext>
            </a:extLst>
          </p:cNvPr>
          <p:cNvSpPr/>
          <p:nvPr/>
        </p:nvSpPr>
        <p:spPr>
          <a:xfrm>
            <a:off x="2304436" y="5176394"/>
            <a:ext cx="1834901" cy="40494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Isabel </a:t>
            </a:r>
            <a:r>
              <a:rPr lang="en-US" dirty="0" err="1"/>
              <a:t>Sophian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55C159-A2A8-43AE-A683-357676A50F67}"/>
              </a:ext>
            </a:extLst>
          </p:cNvPr>
          <p:cNvSpPr txBox="1"/>
          <p:nvPr/>
        </p:nvSpPr>
        <p:spPr>
          <a:xfrm>
            <a:off x="2526074" y="5555217"/>
            <a:ext cx="1528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Direktur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3E7BC9-B249-4175-96A6-875BAE7E7E92}"/>
              </a:ext>
            </a:extLst>
          </p:cNvPr>
          <p:cNvSpPr txBox="1"/>
          <p:nvPr/>
        </p:nvSpPr>
        <p:spPr>
          <a:xfrm>
            <a:off x="4298869" y="1584887"/>
            <a:ext cx="7767170" cy="545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/>
              <a:t>Halo dan </a:t>
            </a:r>
            <a:r>
              <a:rPr lang="en-US" sz="1400" b="1" dirty="0" err="1"/>
              <a:t>Selamat</a:t>
            </a:r>
            <a:r>
              <a:rPr lang="en-US" sz="1400" b="1" dirty="0"/>
              <a:t> </a:t>
            </a:r>
            <a:r>
              <a:rPr lang="en-US" sz="1400" b="1" dirty="0" err="1"/>
              <a:t>Datang</a:t>
            </a:r>
            <a:r>
              <a:rPr lang="en-US" sz="1400" b="1" dirty="0"/>
              <a:t> di MGICLUB</a:t>
            </a:r>
          </a:p>
          <a:p>
            <a:pPr algn="just"/>
            <a:endParaRPr lang="en-US" sz="1400" b="1" dirty="0"/>
          </a:p>
          <a:p>
            <a:pPr algn="just"/>
            <a:r>
              <a:rPr lang="en-US" sz="1400" b="1" dirty="0"/>
              <a:t>PT. Mega </a:t>
            </a:r>
            <a:r>
              <a:rPr lang="en-US" sz="1400" b="1" dirty="0" err="1"/>
              <a:t>Gloryoung</a:t>
            </a:r>
            <a:r>
              <a:rPr lang="en-US" sz="1400" b="1" dirty="0"/>
              <a:t> International </a:t>
            </a:r>
            <a:r>
              <a:rPr lang="en-US" sz="1400" dirty="0" err="1"/>
              <a:t>merupakan</a:t>
            </a:r>
            <a:r>
              <a:rPr lang="en-US" sz="1400" dirty="0"/>
              <a:t> </a:t>
            </a:r>
            <a:r>
              <a:rPr lang="en-US" sz="1400" dirty="0" err="1"/>
              <a:t>sebuah</a:t>
            </a:r>
            <a:r>
              <a:rPr lang="en-US" sz="1400" dirty="0"/>
              <a:t> </a:t>
            </a:r>
            <a:r>
              <a:rPr lang="en-US" sz="1400" dirty="0" err="1"/>
              <a:t>perusahaan</a:t>
            </a:r>
            <a:r>
              <a:rPr lang="en-US" sz="1400" dirty="0"/>
              <a:t> yang </a:t>
            </a:r>
            <a:r>
              <a:rPr lang="en-US" sz="1400" dirty="0" err="1"/>
              <a:t>bergerak</a:t>
            </a:r>
            <a:r>
              <a:rPr lang="en-US" sz="1400" dirty="0"/>
              <a:t> </a:t>
            </a:r>
            <a:r>
              <a:rPr lang="en-US" sz="1400" dirty="0" err="1"/>
              <a:t>dalam</a:t>
            </a:r>
            <a:r>
              <a:rPr lang="en-US" sz="1400" dirty="0"/>
              <a:t> </a:t>
            </a:r>
            <a:r>
              <a:rPr lang="en-US" sz="1400" dirty="0" err="1"/>
              <a:t>pengadaan</a:t>
            </a:r>
            <a:r>
              <a:rPr lang="en-US" sz="1400" dirty="0"/>
              <a:t> </a:t>
            </a:r>
            <a:r>
              <a:rPr lang="en-US" sz="1400" dirty="0" err="1"/>
              <a:t>produk</a:t>
            </a:r>
            <a:r>
              <a:rPr lang="en-US" sz="1400" dirty="0"/>
              <a:t> </a:t>
            </a:r>
            <a:r>
              <a:rPr lang="en-US" sz="1400" dirty="0" err="1"/>
              <a:t>kebutuhan</a:t>
            </a:r>
            <a:r>
              <a:rPr lang="en-US" sz="1400" dirty="0"/>
              <a:t> </a:t>
            </a:r>
            <a:r>
              <a:rPr lang="en-US" sz="1400" dirty="0" err="1"/>
              <a:t>rumah</a:t>
            </a:r>
            <a:r>
              <a:rPr lang="en-US" sz="1400" dirty="0"/>
              <a:t> </a:t>
            </a:r>
            <a:r>
              <a:rPr lang="en-US" sz="1400" dirty="0" err="1"/>
              <a:t>tangga</a:t>
            </a:r>
            <a:r>
              <a:rPr lang="en-US" sz="1400" dirty="0"/>
              <a:t> dan </a:t>
            </a:r>
            <a:r>
              <a:rPr lang="en-US" sz="1400" dirty="0" err="1"/>
              <a:t>gaya</a:t>
            </a:r>
            <a:r>
              <a:rPr lang="en-US" sz="1400" dirty="0"/>
              <a:t> </a:t>
            </a:r>
            <a:r>
              <a:rPr lang="en-US" sz="1400" dirty="0" err="1"/>
              <a:t>hidup</a:t>
            </a:r>
            <a:r>
              <a:rPr lang="en-US" sz="1400" dirty="0"/>
              <a:t> yang sangat </a:t>
            </a:r>
            <a:r>
              <a:rPr lang="en-US" sz="1400" dirty="0" err="1"/>
              <a:t>cocok</a:t>
            </a:r>
            <a:r>
              <a:rPr lang="en-US" sz="1400" dirty="0"/>
              <a:t> </a:t>
            </a:r>
            <a:r>
              <a:rPr lang="en-US" sz="1400" dirty="0" err="1"/>
              <a:t>untuk</a:t>
            </a:r>
            <a:r>
              <a:rPr lang="en-US" sz="1400" dirty="0"/>
              <a:t> </a:t>
            </a:r>
            <a:r>
              <a:rPr lang="en-US" sz="1400" dirty="0" err="1"/>
              <a:t>semua</a:t>
            </a:r>
            <a:r>
              <a:rPr lang="en-US" sz="1400" dirty="0"/>
              <a:t> </a:t>
            </a:r>
            <a:r>
              <a:rPr lang="en-US" sz="1400" dirty="0" err="1"/>
              <a:t>kalangan</a:t>
            </a:r>
            <a:r>
              <a:rPr lang="en-US" sz="1400" dirty="0"/>
              <a:t> </a:t>
            </a:r>
            <a:r>
              <a:rPr lang="en-US" sz="1400" dirty="0" err="1"/>
              <a:t>dari</a:t>
            </a:r>
            <a:r>
              <a:rPr lang="en-US" sz="1400" dirty="0"/>
              <a:t> </a:t>
            </a:r>
            <a:r>
              <a:rPr lang="en-US" sz="1400" dirty="0" err="1"/>
              <a:t>berbagai</a:t>
            </a:r>
            <a:r>
              <a:rPr lang="en-US" sz="1400" dirty="0"/>
              <a:t> segment </a:t>
            </a:r>
            <a:r>
              <a:rPr lang="en-US" sz="1400" dirty="0" err="1"/>
              <a:t>masyarakat</a:t>
            </a:r>
            <a:r>
              <a:rPr lang="en-US" sz="1400" dirty="0"/>
              <a:t> yang </a:t>
            </a:r>
            <a:r>
              <a:rPr lang="en-US" sz="1400" dirty="0" err="1"/>
              <a:t>ingin</a:t>
            </a:r>
            <a:r>
              <a:rPr lang="en-US" sz="1400" dirty="0"/>
              <a:t> </a:t>
            </a:r>
            <a:r>
              <a:rPr lang="en-US" sz="1400" dirty="0" err="1"/>
              <a:t>tampil</a:t>
            </a:r>
            <a:r>
              <a:rPr lang="en-US" sz="1400" dirty="0"/>
              <a:t> </a:t>
            </a:r>
            <a:r>
              <a:rPr lang="en-US" sz="1400" dirty="0" err="1"/>
              <a:t>beda</a:t>
            </a:r>
            <a:r>
              <a:rPr lang="en-US" sz="1400" dirty="0"/>
              <a:t> dan </a:t>
            </a:r>
            <a:r>
              <a:rPr lang="en-US" sz="1400" dirty="0" err="1"/>
              <a:t>percaya</a:t>
            </a:r>
            <a:r>
              <a:rPr lang="en-US" sz="1400" dirty="0"/>
              <a:t> </a:t>
            </a:r>
            <a:r>
              <a:rPr lang="en-US" sz="1400" dirty="0" err="1"/>
              <a:t>diri</a:t>
            </a:r>
            <a:r>
              <a:rPr lang="en-US" sz="1400" dirty="0"/>
              <a:t>.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b="1" dirty="0"/>
              <a:t>PT. Mega </a:t>
            </a:r>
            <a:r>
              <a:rPr lang="en-US" sz="1400" b="1" dirty="0" err="1"/>
              <a:t>Gloryoung</a:t>
            </a:r>
            <a:r>
              <a:rPr lang="en-US" sz="1400" b="1" dirty="0"/>
              <a:t> International </a:t>
            </a:r>
            <a:r>
              <a:rPr lang="en-US" sz="1400" dirty="0" err="1"/>
              <a:t>saat</a:t>
            </a:r>
            <a:r>
              <a:rPr lang="en-US" sz="1400" dirty="0"/>
              <a:t> </a:t>
            </a:r>
            <a:r>
              <a:rPr lang="en-US" sz="1400" dirty="0" err="1"/>
              <a:t>ini</a:t>
            </a:r>
            <a:r>
              <a:rPr lang="en-US" sz="1400" dirty="0"/>
              <a:t> juga </a:t>
            </a:r>
            <a:r>
              <a:rPr lang="en-US" sz="1400" dirty="0" err="1"/>
              <a:t>bekerjasama</a:t>
            </a:r>
            <a:r>
              <a:rPr lang="en-US" sz="1400" dirty="0"/>
              <a:t> </a:t>
            </a:r>
            <a:r>
              <a:rPr lang="en-US" sz="1400" dirty="0" err="1"/>
              <a:t>dengan</a:t>
            </a:r>
            <a:r>
              <a:rPr lang="en-US" sz="1400" dirty="0"/>
              <a:t> </a:t>
            </a:r>
            <a:r>
              <a:rPr lang="en-US" sz="1400" dirty="0" err="1"/>
              <a:t>asosiasi</a:t>
            </a:r>
            <a:r>
              <a:rPr lang="en-US" sz="1400" dirty="0"/>
              <a:t> </a:t>
            </a:r>
            <a:r>
              <a:rPr lang="en-US" sz="1400" dirty="0" err="1"/>
              <a:t>mata</a:t>
            </a:r>
            <a:r>
              <a:rPr lang="en-US" sz="1400" dirty="0"/>
              <a:t> glaucoma (Glaucoma Society), dan </a:t>
            </a:r>
            <a:r>
              <a:rPr lang="en-US" sz="1400" dirty="0" err="1"/>
              <a:t>asosiasi</a:t>
            </a:r>
            <a:r>
              <a:rPr lang="en-US" sz="1400" dirty="0"/>
              <a:t> floater eye (Floater Eye Association) dan </a:t>
            </a:r>
            <a:r>
              <a:rPr lang="en-US" sz="1400" dirty="0" err="1"/>
              <a:t>yayasan</a:t>
            </a:r>
            <a:r>
              <a:rPr lang="en-US" sz="1400" dirty="0"/>
              <a:t> </a:t>
            </a:r>
            <a:r>
              <a:rPr lang="en-US" sz="1400" dirty="0" err="1"/>
              <a:t>ionspec</a:t>
            </a:r>
            <a:r>
              <a:rPr lang="en-US" sz="1400" dirty="0"/>
              <a:t>, </a:t>
            </a:r>
            <a:r>
              <a:rPr lang="en-US" sz="1400" dirty="0" err="1"/>
              <a:t>dibawah</a:t>
            </a:r>
            <a:r>
              <a:rPr lang="en-US" sz="1400" dirty="0"/>
              <a:t> </a:t>
            </a:r>
            <a:r>
              <a:rPr lang="en-US" sz="1400" dirty="0" err="1"/>
              <a:t>naungan</a:t>
            </a:r>
            <a:r>
              <a:rPr lang="en-US" sz="1400" dirty="0"/>
              <a:t> </a:t>
            </a:r>
            <a:r>
              <a:rPr lang="en-US" sz="1400" dirty="0" err="1"/>
              <a:t>organisasi</a:t>
            </a:r>
            <a:r>
              <a:rPr lang="en-US" sz="1400" dirty="0"/>
              <a:t> WHO </a:t>
            </a:r>
            <a:r>
              <a:rPr lang="en-US" sz="1400" dirty="0" err="1"/>
              <a:t>dari</a:t>
            </a:r>
            <a:r>
              <a:rPr lang="en-US" sz="1400" dirty="0"/>
              <a:t> PBB </a:t>
            </a:r>
            <a:r>
              <a:rPr lang="en-US" sz="1400" dirty="0" err="1"/>
              <a:t>dalam</a:t>
            </a:r>
            <a:r>
              <a:rPr lang="en-US" sz="1400" dirty="0"/>
              <a:t> </a:t>
            </a:r>
            <a:r>
              <a:rPr lang="en-US" sz="1400" dirty="0" err="1"/>
              <a:t>kegiatan</a:t>
            </a:r>
            <a:r>
              <a:rPr lang="en-US" sz="1400" dirty="0"/>
              <a:t> social </a:t>
            </a:r>
            <a:r>
              <a:rPr lang="en-US" sz="1400" dirty="0" err="1"/>
              <a:t>memberikan</a:t>
            </a:r>
            <a:r>
              <a:rPr lang="en-US" sz="1400" dirty="0"/>
              <a:t> </a:t>
            </a:r>
            <a:r>
              <a:rPr lang="en-US" sz="1400" dirty="0" err="1"/>
              <a:t>bantuan</a:t>
            </a:r>
            <a:r>
              <a:rPr lang="en-US" sz="1400" dirty="0"/>
              <a:t> frame </a:t>
            </a:r>
            <a:r>
              <a:rPr lang="en-US" sz="1400" dirty="0" err="1"/>
              <a:t>kacamata</a:t>
            </a:r>
            <a:r>
              <a:rPr lang="en-US" sz="1400" dirty="0"/>
              <a:t> </a:t>
            </a:r>
            <a:r>
              <a:rPr lang="en-US" sz="1400" dirty="0" err="1"/>
              <a:t>medis</a:t>
            </a:r>
            <a:r>
              <a:rPr lang="en-US" sz="1400" dirty="0"/>
              <a:t> </a:t>
            </a:r>
            <a:r>
              <a:rPr lang="en-US" sz="1400" dirty="0" err="1"/>
              <a:t>secara</a:t>
            </a:r>
            <a:r>
              <a:rPr lang="en-US" sz="1400" dirty="0"/>
              <a:t> gratis </a:t>
            </a:r>
            <a:r>
              <a:rPr lang="en-US" sz="1400" dirty="0" err="1"/>
              <a:t>kepada</a:t>
            </a:r>
            <a:r>
              <a:rPr lang="en-US" sz="1400" dirty="0"/>
              <a:t> para </a:t>
            </a:r>
            <a:r>
              <a:rPr lang="en-US" sz="1400" dirty="0" err="1"/>
              <a:t>penderita</a:t>
            </a:r>
            <a:r>
              <a:rPr lang="en-US" sz="1400" dirty="0"/>
              <a:t> </a:t>
            </a:r>
            <a:r>
              <a:rPr lang="en-US" sz="1400" dirty="0" err="1"/>
              <a:t>mata</a:t>
            </a:r>
            <a:r>
              <a:rPr lang="en-US" sz="1400" dirty="0"/>
              <a:t> glaucoma di </a:t>
            </a:r>
            <a:r>
              <a:rPr lang="en-US" sz="1400" dirty="0" err="1"/>
              <a:t>seluruh</a:t>
            </a:r>
            <a:r>
              <a:rPr lang="en-US" sz="1400" dirty="0"/>
              <a:t> dunia </a:t>
            </a:r>
            <a:r>
              <a:rPr lang="en-US" sz="1400" dirty="0" err="1"/>
              <a:t>termasuk</a:t>
            </a:r>
            <a:r>
              <a:rPr lang="en-US" sz="1400" dirty="0"/>
              <a:t> di Indonesia.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 err="1"/>
              <a:t>Kini</a:t>
            </a:r>
            <a:r>
              <a:rPr lang="en-US" sz="1400" dirty="0"/>
              <a:t>, </a:t>
            </a:r>
            <a:r>
              <a:rPr lang="en-US" sz="1400" b="1" dirty="0"/>
              <a:t>PT. Mega </a:t>
            </a:r>
            <a:r>
              <a:rPr lang="en-US" sz="1400" b="1" dirty="0" err="1"/>
              <a:t>Gloryoung</a:t>
            </a:r>
            <a:r>
              <a:rPr lang="en-US" sz="1400" b="1" dirty="0"/>
              <a:t> International </a:t>
            </a:r>
            <a:r>
              <a:rPr lang="en-US" sz="1400" dirty="0" err="1"/>
              <a:t>membuka</a:t>
            </a:r>
            <a:r>
              <a:rPr lang="en-US" sz="1400" dirty="0"/>
              <a:t> </a:t>
            </a:r>
            <a:r>
              <a:rPr lang="en-US" sz="1400" dirty="0" err="1"/>
              <a:t>peluang</a:t>
            </a:r>
            <a:r>
              <a:rPr lang="en-US" sz="1400" dirty="0"/>
              <a:t> </a:t>
            </a:r>
            <a:r>
              <a:rPr lang="en-US" sz="1400" dirty="0" err="1"/>
              <a:t>bagi</a:t>
            </a:r>
            <a:r>
              <a:rPr lang="en-US" sz="1400" dirty="0"/>
              <a:t> </a:t>
            </a:r>
            <a:r>
              <a:rPr lang="en-US" sz="1400" dirty="0" err="1"/>
              <a:t>setiap</a:t>
            </a:r>
            <a:r>
              <a:rPr lang="en-US" sz="1400" dirty="0"/>
              <a:t> </a:t>
            </a:r>
            <a:r>
              <a:rPr lang="en-US" sz="1400" dirty="0" err="1"/>
              <a:t>kita</a:t>
            </a:r>
            <a:r>
              <a:rPr lang="en-US" sz="1400" dirty="0"/>
              <a:t> </a:t>
            </a:r>
            <a:r>
              <a:rPr lang="en-US" sz="1400" dirty="0" err="1"/>
              <a:t>bukan</a:t>
            </a:r>
            <a:r>
              <a:rPr lang="en-US" sz="1400" dirty="0"/>
              <a:t> </a:t>
            </a:r>
            <a:r>
              <a:rPr lang="en-US" sz="1400" dirty="0" err="1"/>
              <a:t>hanya</a:t>
            </a:r>
            <a:r>
              <a:rPr lang="en-US" sz="1400" dirty="0"/>
              <a:t> </a:t>
            </a:r>
            <a:r>
              <a:rPr lang="en-US" sz="1400" dirty="0" err="1"/>
              <a:t>mendapatkan</a:t>
            </a:r>
            <a:r>
              <a:rPr lang="en-US" sz="1400" dirty="0"/>
              <a:t> </a:t>
            </a:r>
            <a:r>
              <a:rPr lang="en-US" sz="1400" dirty="0" err="1"/>
              <a:t>produk</a:t>
            </a:r>
            <a:r>
              <a:rPr lang="en-US" sz="1400" dirty="0"/>
              <a:t> yang </a:t>
            </a:r>
            <a:r>
              <a:rPr lang="en-US" sz="1400" dirty="0" err="1"/>
              <a:t>berkualitas</a:t>
            </a:r>
            <a:r>
              <a:rPr lang="en-US" sz="1400" dirty="0"/>
              <a:t> </a:t>
            </a:r>
            <a:r>
              <a:rPr lang="en-US" sz="1400" dirty="0" err="1"/>
              <a:t>sekaligus</a:t>
            </a:r>
            <a:r>
              <a:rPr lang="en-US" sz="1400" dirty="0"/>
              <a:t> </a:t>
            </a:r>
            <a:r>
              <a:rPr lang="en-US" sz="1400" dirty="0" err="1"/>
              <a:t>berdonasi</a:t>
            </a:r>
            <a:r>
              <a:rPr lang="en-US" sz="1400" dirty="0"/>
              <a:t> </a:t>
            </a:r>
            <a:r>
              <a:rPr lang="en-US" sz="1400" dirty="0" err="1"/>
              <a:t>tetapi</a:t>
            </a:r>
            <a:r>
              <a:rPr lang="en-US" sz="1400" dirty="0"/>
              <a:t> juga </a:t>
            </a:r>
            <a:r>
              <a:rPr lang="en-US" sz="1400" dirty="0" err="1"/>
              <a:t>hidup</a:t>
            </a:r>
            <a:r>
              <a:rPr lang="en-US" sz="1400" dirty="0"/>
              <a:t> </a:t>
            </a:r>
            <a:r>
              <a:rPr lang="en-US" sz="1400" dirty="0" err="1"/>
              <a:t>dengan</a:t>
            </a:r>
            <a:r>
              <a:rPr lang="en-US" sz="1400" dirty="0"/>
              <a:t> </a:t>
            </a:r>
            <a:r>
              <a:rPr lang="en-US" sz="1400" dirty="0" err="1"/>
              <a:t>kebebasan</a:t>
            </a:r>
            <a:r>
              <a:rPr lang="en-US" sz="1400" dirty="0"/>
              <a:t> </a:t>
            </a:r>
            <a:r>
              <a:rPr lang="en-US" sz="1400" dirty="0" err="1"/>
              <a:t>waktu</a:t>
            </a:r>
            <a:r>
              <a:rPr lang="en-US" sz="1400" dirty="0"/>
              <a:t> </a:t>
            </a:r>
            <a:r>
              <a:rPr lang="en-US" sz="1400" dirty="0" err="1"/>
              <a:t>serta</a:t>
            </a:r>
            <a:r>
              <a:rPr lang="en-US" sz="1400" dirty="0"/>
              <a:t> </a:t>
            </a:r>
            <a:r>
              <a:rPr lang="en-US" sz="1400" dirty="0" err="1"/>
              <a:t>finansial</a:t>
            </a:r>
            <a:r>
              <a:rPr lang="en-US" sz="1400" dirty="0"/>
              <a:t> </a:t>
            </a:r>
            <a:r>
              <a:rPr lang="en-US" sz="1400" dirty="0" err="1"/>
              <a:t>melalui</a:t>
            </a:r>
            <a:r>
              <a:rPr lang="en-US" sz="1400" dirty="0"/>
              <a:t> system </a:t>
            </a:r>
            <a:r>
              <a:rPr lang="en-US" sz="1400" dirty="0" err="1"/>
              <a:t>pemasaran</a:t>
            </a:r>
            <a:r>
              <a:rPr lang="en-US" sz="1400" dirty="0"/>
              <a:t> </a:t>
            </a:r>
            <a:r>
              <a:rPr lang="en-US" sz="1400" dirty="0" err="1"/>
              <a:t>jaringan</a:t>
            </a:r>
            <a:r>
              <a:rPr lang="en-US" sz="1400" dirty="0"/>
              <a:t> yang </a:t>
            </a:r>
            <a:r>
              <a:rPr lang="en-US" sz="1400" dirty="0" err="1"/>
              <a:t>terbaik</a:t>
            </a:r>
            <a:r>
              <a:rPr lang="en-US" sz="1400" dirty="0"/>
              <a:t>.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/>
              <a:t>Mari </a:t>
            </a:r>
            <a:r>
              <a:rPr lang="en-US" sz="1400" dirty="0" err="1"/>
              <a:t>bersama-sama</a:t>
            </a:r>
            <a:r>
              <a:rPr lang="en-US" sz="1400" dirty="0"/>
              <a:t> </a:t>
            </a:r>
            <a:r>
              <a:rPr lang="en-US" sz="1400" dirty="0" err="1"/>
              <a:t>kita</a:t>
            </a:r>
            <a:r>
              <a:rPr lang="en-US" sz="1400" dirty="0"/>
              <a:t> </a:t>
            </a:r>
            <a:r>
              <a:rPr lang="en-US" sz="1400" dirty="0" err="1"/>
              <a:t>sukses</a:t>
            </a:r>
            <a:r>
              <a:rPr lang="en-US" sz="1400" dirty="0"/>
              <a:t> </a:t>
            </a:r>
            <a:r>
              <a:rPr lang="en-US" sz="1400" dirty="0" err="1"/>
              <a:t>dengan</a:t>
            </a:r>
            <a:r>
              <a:rPr lang="en-US" sz="1400" dirty="0"/>
              <a:t> </a:t>
            </a:r>
            <a:r>
              <a:rPr lang="en-US" sz="1400" dirty="0" err="1"/>
              <a:t>bergabung</a:t>
            </a:r>
            <a:r>
              <a:rPr lang="en-US" sz="1400" dirty="0"/>
              <a:t> </a:t>
            </a:r>
            <a:r>
              <a:rPr lang="en-US" sz="1400" dirty="0" err="1"/>
              <a:t>bersama</a:t>
            </a:r>
            <a:r>
              <a:rPr lang="en-US" sz="1400" dirty="0"/>
              <a:t> PT. Mega </a:t>
            </a:r>
            <a:r>
              <a:rPr lang="en-US" sz="1400" dirty="0" err="1"/>
              <a:t>Gloryoung</a:t>
            </a:r>
            <a:r>
              <a:rPr lang="en-US" sz="1400" dirty="0"/>
              <a:t> International.</a:t>
            </a:r>
          </a:p>
          <a:p>
            <a:pPr algn="just"/>
            <a:endParaRPr lang="en-US" sz="1400" dirty="0"/>
          </a:p>
          <a:p>
            <a:r>
              <a:rPr lang="en-US" sz="1400" dirty="0"/>
              <a:t>Salam,</a:t>
            </a:r>
            <a:br>
              <a:rPr lang="en-US" sz="1400" dirty="0"/>
            </a:br>
            <a:r>
              <a:rPr lang="en-US" sz="1400" dirty="0"/>
              <a:t>Management</a:t>
            </a:r>
          </a:p>
          <a:p>
            <a:r>
              <a:rPr lang="en-US" sz="1400" dirty="0"/>
              <a:t> </a:t>
            </a:r>
          </a:p>
          <a:p>
            <a:pPr algn="just"/>
            <a:endParaRPr lang="en-US" sz="1400" dirty="0"/>
          </a:p>
          <a:p>
            <a:pPr>
              <a:lnSpc>
                <a:spcPct val="90000"/>
              </a:lnSpc>
            </a:pPr>
            <a:endParaRPr lang="en-ID" sz="1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485240-65EF-4E6B-B4E3-0895389085C2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114985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82D65C-2B10-B166-423A-6530C57C3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" y="888050"/>
            <a:ext cx="4138515" cy="5629408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D07970B4-5EB5-945B-86F9-ADEECA631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AD8548-A5E9-7913-A2D8-E577095077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95FB34-B087-0CD7-22CD-DB6E4EAC984D}"/>
              </a:ext>
            </a:extLst>
          </p:cNvPr>
          <p:cNvSpPr txBox="1"/>
          <p:nvPr/>
        </p:nvSpPr>
        <p:spPr>
          <a:xfrm>
            <a:off x="2208212" y="289051"/>
            <a:ext cx="641388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12. MGI Nano Men’s Underwear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3BCA2-24E7-269E-ED72-B2B3E0B3693E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D6DC90-3E77-8D8D-5F42-425DFA350B61}"/>
              </a:ext>
            </a:extLst>
          </p:cNvPr>
          <p:cNvSpPr txBox="1"/>
          <p:nvPr/>
        </p:nvSpPr>
        <p:spPr>
          <a:xfrm>
            <a:off x="5356127" y="1672989"/>
            <a:ext cx="6611938" cy="427809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ID" sz="1700" b="1" i="0" dirty="0" err="1">
                <a:solidFill>
                  <a:schemeClr val="bg1"/>
                </a:solidFill>
                <a:effectLst/>
                <a:latin typeface="Roboto" pitchFamily="2" charset="0"/>
              </a:rPr>
              <a:t>Manfaat</a:t>
            </a:r>
            <a:r>
              <a:rPr lang="en-ID" sz="1700" b="1" i="0" dirty="0">
                <a:solidFill>
                  <a:schemeClr val="bg1"/>
                </a:solidFill>
                <a:effectLst/>
                <a:latin typeface="Roboto" pitchFamily="2" charset="0"/>
              </a:rPr>
              <a:t> : </a:t>
            </a:r>
            <a:br>
              <a:rPr lang="en-ID" sz="1700" b="1" i="0" dirty="0">
                <a:solidFill>
                  <a:schemeClr val="bg1"/>
                </a:solidFill>
                <a:effectLst/>
                <a:latin typeface="Roboto" pitchFamily="2" charset="0"/>
              </a:rPr>
            </a:b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•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Membantu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meningkatkan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vitalitas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dan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kesuburan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pria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b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</a:b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•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Membantu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ereksi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lebih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maksimal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b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</a:b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•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Membantu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menjaga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kesehatan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prostat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b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</a:b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•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Membantu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meredakan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nyeri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pinggang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akibat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defesiensi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ginjal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b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</a:b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•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Membantu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mengurangi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sering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buang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air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kecil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,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buang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air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sakit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, &amp;  </a:t>
            </a:r>
            <a:b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</a:b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kencing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bercabang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b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</a:b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•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Membantu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memperlancar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aliran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darah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di area vital </a:t>
            </a:r>
            <a:b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</a:b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•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Membantu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mengatasi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masalah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gangguan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seksualitas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b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</a:b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•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Membantu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meningkatkan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kualitas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dan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kuantitas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sperma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b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</a:b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•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Membantu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membunuh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bakteri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dan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jamur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b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</a:b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•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Membantu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meningkatkan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antibodi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b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</a:b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•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Meningkatkan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jumlah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oksigen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pada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darah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b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</a:b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•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Membantu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mencegah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bakteri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berkembang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biak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b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</a:b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•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Membantu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menjaga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keseimbangan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ph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tubuh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b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</a:b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•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Membantu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menyerap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dan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menguapkan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sisa</a:t>
            </a:r>
            <a:r>
              <a:rPr lang="en-ID" sz="1700" b="0" i="0" dirty="0">
                <a:solidFill>
                  <a:schemeClr val="bg1"/>
                </a:solidFill>
                <a:effectLst/>
                <a:latin typeface="Roboto" pitchFamily="2" charset="0"/>
              </a:rPr>
              <a:t> air </a:t>
            </a:r>
            <a:r>
              <a:rPr lang="en-ID" sz="1700" b="0" i="0" dirty="0" err="1">
                <a:solidFill>
                  <a:schemeClr val="bg1"/>
                </a:solidFill>
                <a:effectLst/>
                <a:latin typeface="Roboto" pitchFamily="2" charset="0"/>
              </a:rPr>
              <a:t>seni</a:t>
            </a:r>
            <a:endParaRPr lang="en-ID" sz="17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4581E4-5179-6143-745B-33D900AD4FBC}"/>
              </a:ext>
            </a:extLst>
          </p:cNvPr>
          <p:cNvSpPr txBox="1"/>
          <p:nvPr/>
        </p:nvSpPr>
        <p:spPr>
          <a:xfrm>
            <a:off x="5331886" y="1206521"/>
            <a:ext cx="4877325" cy="36933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MANFAAT MGI NANO MEN’S UNDERWEAR</a:t>
            </a:r>
            <a:endParaRPr lang="en-ID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1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131C6F-F43C-62FA-B530-F55A88671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788" y="762000"/>
            <a:ext cx="7434120" cy="533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837AEC-CE33-2F6F-AB41-557A252E8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706" y="3267545"/>
            <a:ext cx="4935626" cy="107585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BEB38D7-52BF-21D5-ECDC-1E516FD6F987}"/>
              </a:ext>
            </a:extLst>
          </p:cNvPr>
          <p:cNvCxnSpPr>
            <a:cxnSpLocks/>
          </p:cNvCxnSpPr>
          <p:nvPr/>
        </p:nvCxnSpPr>
        <p:spPr>
          <a:xfrm flipV="1">
            <a:off x="5984732" y="4343400"/>
            <a:ext cx="1371600" cy="7475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C8E32607-21EA-33F3-501B-884EA09E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7E9B13-9B7E-8ADB-9CFE-A87701765E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393916-2E75-30C4-6A76-67D3A71BA8EB}"/>
              </a:ext>
            </a:extLst>
          </p:cNvPr>
          <p:cNvSpPr txBox="1"/>
          <p:nvPr/>
        </p:nvSpPr>
        <p:spPr>
          <a:xfrm>
            <a:off x="2208212" y="289051"/>
            <a:ext cx="641388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12. MGI Nano Men’s Underwear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57FF1D-6170-0275-5028-1C867FA950DF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151394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ACF0E9-AE51-D2AB-004C-2C4FFE7F6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12" y="1009654"/>
            <a:ext cx="3773606" cy="56669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1DBE41-F215-3704-F1BA-74DF30CBDD65}"/>
              </a:ext>
            </a:extLst>
          </p:cNvPr>
          <p:cNvSpPr txBox="1"/>
          <p:nvPr/>
        </p:nvSpPr>
        <p:spPr>
          <a:xfrm>
            <a:off x="3884612" y="2655210"/>
            <a:ext cx="8534400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D" sz="1600" b="1" i="0" dirty="0" err="1">
                <a:effectLst/>
              </a:rPr>
              <a:t>Manfaat</a:t>
            </a:r>
            <a:r>
              <a:rPr lang="en-ID" sz="1600" b="1" i="0" dirty="0">
                <a:effectLst/>
              </a:rPr>
              <a:t> : </a:t>
            </a:r>
            <a:br>
              <a:rPr lang="en-ID" sz="1600" b="0" i="0" dirty="0">
                <a:effectLst/>
              </a:rPr>
            </a:br>
            <a:r>
              <a:rPr lang="en-ID" sz="1600" b="0" i="0" dirty="0">
                <a:effectLst/>
              </a:rPr>
              <a:t>- </a:t>
            </a:r>
            <a:r>
              <a:rPr lang="en-ID" sz="1600" b="0" i="0" dirty="0" err="1">
                <a:effectLst/>
              </a:rPr>
              <a:t>Membantu</a:t>
            </a:r>
            <a:r>
              <a:rPr lang="en-ID" sz="1600" b="0" i="0" dirty="0">
                <a:effectLst/>
              </a:rPr>
              <a:t> </a:t>
            </a:r>
            <a:r>
              <a:rPr lang="en-ID" sz="1600" b="0" i="0" dirty="0" err="1">
                <a:effectLst/>
              </a:rPr>
              <a:t>membentuk</a:t>
            </a:r>
            <a:r>
              <a:rPr lang="en-ID" sz="1600" b="0" i="0" dirty="0">
                <a:effectLst/>
              </a:rPr>
              <a:t> </a:t>
            </a:r>
            <a:r>
              <a:rPr lang="en-ID" sz="1600" b="0" i="0" dirty="0" err="1">
                <a:effectLst/>
              </a:rPr>
              <a:t>pinggang</a:t>
            </a:r>
            <a:r>
              <a:rPr lang="en-ID" sz="1600" b="0" i="0" dirty="0">
                <a:effectLst/>
              </a:rPr>
              <a:t>, </a:t>
            </a:r>
            <a:r>
              <a:rPr lang="en-ID" sz="1600" b="0" i="0" dirty="0" err="1">
                <a:effectLst/>
              </a:rPr>
              <a:t>mencegah</a:t>
            </a:r>
            <a:r>
              <a:rPr lang="en-ID" sz="1600" b="0" i="0" dirty="0">
                <a:effectLst/>
              </a:rPr>
              <a:t> </a:t>
            </a:r>
            <a:r>
              <a:rPr lang="en-ID" sz="1600" b="0" i="0" dirty="0" err="1">
                <a:effectLst/>
              </a:rPr>
              <a:t>perut</a:t>
            </a:r>
            <a:r>
              <a:rPr lang="en-ID" sz="1600" b="0" i="0" dirty="0">
                <a:effectLst/>
              </a:rPr>
              <a:t> </a:t>
            </a:r>
            <a:r>
              <a:rPr lang="en-ID" sz="1600" b="0" i="0" dirty="0" err="1">
                <a:effectLst/>
              </a:rPr>
              <a:t>buncit</a:t>
            </a:r>
            <a:endParaRPr lang="en-ID" sz="1600" b="0" i="0" dirty="0">
              <a:effectLst/>
            </a:endParaRPr>
          </a:p>
          <a:p>
            <a:r>
              <a:rPr lang="en-ID" sz="1600" dirty="0"/>
              <a:t>- </a:t>
            </a:r>
            <a:r>
              <a:rPr lang="en-ID" sz="1600" dirty="0" err="1"/>
              <a:t>Lapisan</a:t>
            </a:r>
            <a:r>
              <a:rPr lang="en-ID" sz="1600" dirty="0"/>
              <a:t> </a:t>
            </a:r>
            <a:r>
              <a:rPr lang="en-ID" sz="1600" dirty="0" err="1"/>
              <a:t>bagian</a:t>
            </a:r>
            <a:r>
              <a:rPr lang="en-ID" sz="1600" dirty="0"/>
              <a:t> </a:t>
            </a:r>
            <a:r>
              <a:rPr lang="en-ID" sz="1600" dirty="0" err="1"/>
              <a:t>luar</a:t>
            </a:r>
            <a:r>
              <a:rPr lang="en-ID" sz="1600" dirty="0"/>
              <a:t> </a:t>
            </a:r>
            <a:r>
              <a:rPr lang="en-ID" sz="1600" dirty="0" err="1"/>
              <a:t>memberikan</a:t>
            </a:r>
            <a:r>
              <a:rPr lang="en-ID" sz="1600" dirty="0"/>
              <a:t> </a:t>
            </a:r>
            <a:r>
              <a:rPr lang="en-ID" sz="1600" dirty="0" err="1"/>
              <a:t>tekanan</a:t>
            </a:r>
            <a:r>
              <a:rPr lang="en-ID" sz="1600" dirty="0"/>
              <a:t> yang </a:t>
            </a:r>
            <a:r>
              <a:rPr lang="en-ID" sz="1600" dirty="0" err="1"/>
              <a:t>sesuai</a:t>
            </a:r>
            <a:r>
              <a:rPr lang="en-ID" sz="1600" dirty="0"/>
              <a:t> </a:t>
            </a:r>
            <a:r>
              <a:rPr lang="en-ID" sz="1600" dirty="0" err="1"/>
              <a:t>untuk</a:t>
            </a:r>
            <a:r>
              <a:rPr lang="en-ID" sz="1600" dirty="0"/>
              <a:t> </a:t>
            </a:r>
            <a:r>
              <a:rPr lang="en-ID" sz="1600" dirty="0" err="1"/>
              <a:t>perut</a:t>
            </a:r>
            <a:r>
              <a:rPr lang="en-ID" sz="1600" dirty="0"/>
              <a:t> </a:t>
            </a:r>
            <a:r>
              <a:rPr lang="en-ID" sz="1600" dirty="0" err="1"/>
              <a:t>bagian</a:t>
            </a:r>
            <a:br>
              <a:rPr lang="en-ID" sz="1600" dirty="0"/>
            </a:br>
            <a:r>
              <a:rPr lang="en-ID" sz="1600" dirty="0"/>
              <a:t>  </a:t>
            </a:r>
            <a:r>
              <a:rPr lang="en-ID" sz="1600" dirty="0" err="1"/>
              <a:t>bawah</a:t>
            </a:r>
            <a:r>
              <a:rPr lang="en-ID" sz="1600" dirty="0"/>
              <a:t> </a:t>
            </a:r>
            <a:r>
              <a:rPr lang="en-ID" sz="1600" dirty="0" err="1"/>
              <a:t>untuk</a:t>
            </a:r>
            <a:r>
              <a:rPr lang="en-ID" sz="1600" dirty="0"/>
              <a:t> </a:t>
            </a:r>
            <a:r>
              <a:rPr lang="en-ID" sz="1600" dirty="0" err="1"/>
              <a:t>merampingkan</a:t>
            </a:r>
            <a:r>
              <a:rPr lang="en-ID" sz="1600" dirty="0"/>
              <a:t> lemak </a:t>
            </a:r>
            <a:r>
              <a:rPr lang="en-ID" sz="1600" dirty="0" err="1"/>
              <a:t>sehingga</a:t>
            </a:r>
            <a:r>
              <a:rPr lang="en-ID" sz="1600" dirty="0"/>
              <a:t> </a:t>
            </a:r>
            <a:r>
              <a:rPr lang="en-ID" sz="1600" dirty="0" err="1"/>
              <a:t>tidak</a:t>
            </a:r>
            <a:r>
              <a:rPr lang="en-ID" sz="1600" dirty="0"/>
              <a:t> </a:t>
            </a:r>
            <a:r>
              <a:rPr lang="en-ID" sz="1600" dirty="0" err="1"/>
              <a:t>bergelambir</a:t>
            </a:r>
            <a:r>
              <a:rPr lang="en-ID" sz="1600" dirty="0"/>
              <a:t> </a:t>
            </a:r>
            <a:r>
              <a:rPr lang="en-ID" sz="1600" dirty="0" err="1"/>
              <a:t>keluar</a:t>
            </a:r>
            <a:br>
              <a:rPr lang="en-ID" sz="1600" dirty="0"/>
            </a:br>
            <a:r>
              <a:rPr lang="en-ID" sz="1600" dirty="0"/>
              <a:t>  </a:t>
            </a:r>
            <a:r>
              <a:rPr lang="en-ID" sz="1600" dirty="0" err="1"/>
              <a:t>serta</a:t>
            </a:r>
            <a:r>
              <a:rPr lang="en-ID" sz="1600" dirty="0"/>
              <a:t> </a:t>
            </a:r>
            <a:r>
              <a:rPr lang="en-ID" sz="1600" dirty="0" err="1"/>
              <a:t>untuk</a:t>
            </a:r>
            <a:r>
              <a:rPr lang="en-ID" sz="1600" dirty="0"/>
              <a:t> </a:t>
            </a:r>
            <a:r>
              <a:rPr lang="en-ID" sz="1600" dirty="0" err="1"/>
              <a:t>sirkulasi</a:t>
            </a:r>
            <a:r>
              <a:rPr lang="en-ID" sz="1600" dirty="0"/>
              <a:t> </a:t>
            </a:r>
            <a:r>
              <a:rPr lang="en-ID" sz="1600" dirty="0" err="1"/>
              <a:t>darah</a:t>
            </a:r>
            <a:r>
              <a:rPr lang="en-ID" sz="1600" dirty="0"/>
              <a:t> yang </a:t>
            </a:r>
            <a:r>
              <a:rPr lang="en-ID" sz="1600" dirty="0" err="1"/>
              <a:t>lebih</a:t>
            </a:r>
            <a:r>
              <a:rPr lang="en-ID" sz="1600" dirty="0"/>
              <a:t> </a:t>
            </a:r>
            <a:r>
              <a:rPr lang="en-ID" sz="1600" dirty="0" err="1"/>
              <a:t>baik</a:t>
            </a:r>
            <a:br>
              <a:rPr lang="en-ID" sz="1600" dirty="0"/>
            </a:br>
            <a:r>
              <a:rPr lang="en-ID" sz="1600" dirty="0"/>
              <a:t>- </a:t>
            </a:r>
            <a:r>
              <a:rPr lang="en-ID" sz="1600" dirty="0" err="1"/>
              <a:t>Sinar</a:t>
            </a:r>
            <a:r>
              <a:rPr lang="en-ID" sz="1600" dirty="0"/>
              <a:t> Infra Merah </a:t>
            </a:r>
            <a:r>
              <a:rPr lang="en-ID" sz="1600" dirty="0" err="1"/>
              <a:t>Jauh</a:t>
            </a:r>
            <a:r>
              <a:rPr lang="en-ID" sz="1600" dirty="0"/>
              <a:t> </a:t>
            </a:r>
            <a:r>
              <a:rPr lang="en-ID" sz="1600" dirty="0" err="1"/>
              <a:t>membantu</a:t>
            </a:r>
            <a:r>
              <a:rPr lang="en-ID" sz="1600" dirty="0"/>
              <a:t> </a:t>
            </a:r>
            <a:r>
              <a:rPr lang="en-ID" sz="1600" dirty="0" err="1"/>
              <a:t>memperbaiki</a:t>
            </a:r>
            <a:r>
              <a:rPr lang="en-ID" sz="1600" dirty="0"/>
              <a:t> </a:t>
            </a:r>
            <a:r>
              <a:rPr lang="en-ID" sz="1600" dirty="0" err="1"/>
              <a:t>sirkulasi</a:t>
            </a:r>
            <a:r>
              <a:rPr lang="en-ID" sz="1600" dirty="0"/>
              <a:t> </a:t>
            </a:r>
            <a:r>
              <a:rPr lang="en-ID" sz="1600" dirty="0" err="1"/>
              <a:t>darah</a:t>
            </a:r>
            <a:br>
              <a:rPr lang="en-ID" sz="1600" dirty="0"/>
            </a:br>
            <a:r>
              <a:rPr lang="en-ID" sz="1600" dirty="0"/>
              <a:t>- </a:t>
            </a:r>
            <a:r>
              <a:rPr lang="en-ID" sz="1600" dirty="0" err="1"/>
              <a:t>Serat</a:t>
            </a:r>
            <a:r>
              <a:rPr lang="en-ID" sz="1600" dirty="0"/>
              <a:t> </a:t>
            </a:r>
            <a:r>
              <a:rPr lang="en-ID" sz="1600" dirty="0" err="1"/>
              <a:t>kain</a:t>
            </a:r>
            <a:r>
              <a:rPr lang="en-ID" sz="1600" dirty="0"/>
              <a:t> </a:t>
            </a:r>
            <a:r>
              <a:rPr lang="en-ID" sz="1600" dirty="0" err="1"/>
              <a:t>dengan</a:t>
            </a:r>
            <a:r>
              <a:rPr lang="en-ID" sz="1600" dirty="0"/>
              <a:t> </a:t>
            </a:r>
            <a:r>
              <a:rPr lang="en-ID" sz="1600" dirty="0" err="1"/>
              <a:t>elastisitas</a:t>
            </a:r>
            <a:r>
              <a:rPr lang="en-ID" sz="1600" dirty="0"/>
              <a:t> </a:t>
            </a:r>
            <a:r>
              <a:rPr lang="en-ID" sz="1600" dirty="0" err="1"/>
              <a:t>tinggi</a:t>
            </a:r>
            <a:r>
              <a:rPr lang="en-ID" sz="1600" dirty="0"/>
              <a:t> </a:t>
            </a:r>
            <a:r>
              <a:rPr lang="en-ID" sz="1600" dirty="0" err="1"/>
              <a:t>dapat</a:t>
            </a:r>
            <a:r>
              <a:rPr lang="en-ID" sz="1600" dirty="0"/>
              <a:t> </a:t>
            </a:r>
            <a:r>
              <a:rPr lang="en-ID" sz="1600" dirty="0" err="1"/>
              <a:t>membantu</a:t>
            </a:r>
            <a:r>
              <a:rPr lang="en-ID" sz="1600" dirty="0"/>
              <a:t> </a:t>
            </a:r>
            <a:r>
              <a:rPr lang="en-ID" sz="1600" dirty="0" err="1"/>
              <a:t>membentuk</a:t>
            </a:r>
            <a:r>
              <a:rPr lang="en-ID" sz="1600" dirty="0"/>
              <a:t> dan</a:t>
            </a:r>
            <a:br>
              <a:rPr lang="en-ID" sz="1600" dirty="0"/>
            </a:br>
            <a:r>
              <a:rPr lang="en-ID" sz="1600" dirty="0"/>
              <a:t>  </a:t>
            </a:r>
            <a:r>
              <a:rPr lang="en-ID" sz="1600" dirty="0" err="1"/>
              <a:t>merampingkan</a:t>
            </a:r>
            <a:r>
              <a:rPr lang="en-ID" sz="1600" dirty="0"/>
              <a:t> </a:t>
            </a:r>
            <a:r>
              <a:rPr lang="en-ID" sz="1600" dirty="0" err="1"/>
              <a:t>paha</a:t>
            </a:r>
            <a:r>
              <a:rPr lang="en-ID" sz="1600" dirty="0"/>
              <a:t> </a:t>
            </a:r>
            <a:r>
              <a:rPr lang="en-ID" sz="1600" dirty="0" err="1"/>
              <a:t>sehingga</a:t>
            </a:r>
            <a:r>
              <a:rPr lang="en-ID" sz="1600" dirty="0"/>
              <a:t> lemak </a:t>
            </a:r>
            <a:r>
              <a:rPr lang="en-ID" sz="1600" dirty="0" err="1"/>
              <a:t>tidak</a:t>
            </a:r>
            <a:r>
              <a:rPr lang="en-ID" sz="1600" dirty="0"/>
              <a:t> </a:t>
            </a:r>
            <a:r>
              <a:rPr lang="en-ID" sz="1600" dirty="0" err="1"/>
              <a:t>terlihat</a:t>
            </a:r>
            <a:r>
              <a:rPr lang="en-ID" sz="1600" dirty="0"/>
              <a:t> </a:t>
            </a:r>
            <a:r>
              <a:rPr lang="en-ID" sz="1600" dirty="0" err="1"/>
              <a:t>menonjol</a:t>
            </a:r>
            <a:r>
              <a:rPr lang="en-ID" sz="1600" dirty="0"/>
              <a:t> </a:t>
            </a:r>
            <a:r>
              <a:rPr lang="en-ID" sz="1600" dirty="0" err="1"/>
              <a:t>keluar</a:t>
            </a:r>
            <a:r>
              <a:rPr lang="en-ID" sz="1600" dirty="0"/>
              <a:t>, </a:t>
            </a:r>
            <a:br>
              <a:rPr lang="en-ID" sz="1600" dirty="0"/>
            </a:br>
            <a:r>
              <a:rPr lang="en-ID" sz="1600" dirty="0"/>
              <a:t>  </a:t>
            </a:r>
            <a:r>
              <a:rPr lang="en-ID" sz="1600" dirty="0" err="1"/>
              <a:t>membantu</a:t>
            </a:r>
            <a:r>
              <a:rPr lang="en-ID" sz="1600" dirty="0"/>
              <a:t> </a:t>
            </a:r>
            <a:r>
              <a:rPr lang="en-ID" sz="1600" dirty="0" err="1"/>
              <a:t>mengangkat</a:t>
            </a:r>
            <a:r>
              <a:rPr lang="en-ID" sz="1600" dirty="0"/>
              <a:t> </a:t>
            </a:r>
            <a:r>
              <a:rPr lang="en-ID" sz="1600" dirty="0" err="1"/>
              <a:t>pinggul</a:t>
            </a:r>
            <a:r>
              <a:rPr lang="en-ID" sz="1600" dirty="0"/>
              <a:t> </a:t>
            </a:r>
            <a:r>
              <a:rPr lang="en-ID" sz="1600" dirty="0" err="1"/>
              <a:t>dengan</a:t>
            </a:r>
            <a:r>
              <a:rPr lang="en-ID" sz="1600" dirty="0"/>
              <a:t> </a:t>
            </a:r>
            <a:r>
              <a:rPr lang="en-ID" sz="1600" dirty="0" err="1"/>
              <a:t>menahan</a:t>
            </a:r>
            <a:r>
              <a:rPr lang="en-ID" sz="1600" dirty="0"/>
              <a:t> lemak pada </a:t>
            </a:r>
            <a:r>
              <a:rPr lang="en-ID" sz="1600" dirty="0" err="1"/>
              <a:t>bagian</a:t>
            </a:r>
            <a:r>
              <a:rPr lang="en-ID" sz="1600" dirty="0"/>
              <a:t> </a:t>
            </a:r>
            <a:br>
              <a:rPr lang="en-ID" sz="1600" dirty="0"/>
            </a:br>
            <a:r>
              <a:rPr lang="en-ID" sz="1600" dirty="0"/>
              <a:t>  </a:t>
            </a:r>
            <a:r>
              <a:rPr lang="en-ID" sz="1600" dirty="0" err="1"/>
              <a:t>paha</a:t>
            </a:r>
            <a:r>
              <a:rPr lang="en-ID" sz="1600" dirty="0"/>
              <a:t>, dan </a:t>
            </a:r>
            <a:r>
              <a:rPr lang="en-ID" sz="1600" dirty="0" err="1"/>
              <a:t>membuat</a:t>
            </a:r>
            <a:r>
              <a:rPr lang="en-ID" sz="1600" dirty="0"/>
              <a:t> </a:t>
            </a:r>
            <a:r>
              <a:rPr lang="en-ID" sz="1600" dirty="0" err="1"/>
              <a:t>bokong</a:t>
            </a:r>
            <a:r>
              <a:rPr lang="en-ID" sz="1600" dirty="0"/>
              <a:t> </a:t>
            </a:r>
            <a:r>
              <a:rPr lang="en-ID" sz="1600" dirty="0" err="1"/>
              <a:t>menjadi</a:t>
            </a:r>
            <a:r>
              <a:rPr lang="en-ID" sz="1600" dirty="0"/>
              <a:t> </a:t>
            </a:r>
            <a:r>
              <a:rPr lang="en-ID" sz="1600" dirty="0" err="1"/>
              <a:t>lebih</a:t>
            </a:r>
            <a:r>
              <a:rPr lang="en-ID" sz="1600" dirty="0"/>
              <a:t> </a:t>
            </a:r>
            <a:r>
              <a:rPr lang="en-ID" sz="1600" dirty="0" err="1"/>
              <a:t>padat</a:t>
            </a:r>
            <a:r>
              <a:rPr lang="en-ID" sz="1600" dirty="0"/>
              <a:t>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9CDD19F-EA71-F9FA-8A65-3F63DBC3C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3B47B5-EDE3-1E0B-45B5-D0436296A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603678-A42A-EA32-8DFA-80F44EDBD1FB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D3A75B-F8D2-3642-9F31-CF4BD442731B}"/>
              </a:ext>
            </a:extLst>
          </p:cNvPr>
          <p:cNvSpPr txBox="1"/>
          <p:nvPr/>
        </p:nvSpPr>
        <p:spPr>
          <a:xfrm>
            <a:off x="2242599" y="358985"/>
            <a:ext cx="641388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13. MGI Nano Body Shaper</a:t>
            </a:r>
            <a:endParaRPr lang="en-ID" dirty="0">
              <a:solidFill>
                <a:schemeClr val="bg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31EBDDD-070F-A2DC-D4F7-7C2090C18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3212" y="1904399"/>
            <a:ext cx="6188312" cy="65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9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345B53-B44F-F049-08C3-13416EA0F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12" y="1447800"/>
            <a:ext cx="6734327" cy="502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4242B2-69E5-9348-61CB-6045F6C0D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908" y="4191000"/>
            <a:ext cx="4935626" cy="107585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7CAB76-B6EB-AC3B-CB0D-944A2941A231}"/>
              </a:ext>
            </a:extLst>
          </p:cNvPr>
          <p:cNvCxnSpPr>
            <a:cxnSpLocks/>
          </p:cNvCxnSpPr>
          <p:nvPr/>
        </p:nvCxnSpPr>
        <p:spPr>
          <a:xfrm flipV="1">
            <a:off x="6095934" y="5266855"/>
            <a:ext cx="1371600" cy="7475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A9CDD19F-EA71-F9FA-8A65-3F63DBC3C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3B47B5-EDE3-1E0B-45B5-D0436296A7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603678-A42A-EA32-8DFA-80F44EDBD1FB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D3A75B-F8D2-3642-9F31-CF4BD442731B}"/>
              </a:ext>
            </a:extLst>
          </p:cNvPr>
          <p:cNvSpPr txBox="1"/>
          <p:nvPr/>
        </p:nvSpPr>
        <p:spPr>
          <a:xfrm>
            <a:off x="2242599" y="358985"/>
            <a:ext cx="641388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13. MGI Nano Body Shaper</a:t>
            </a:r>
            <a:endParaRPr lang="en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2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>
            <a:extLst>
              <a:ext uri="{FF2B5EF4-FFF2-40B4-BE49-F238E27FC236}">
                <a16:creationId xmlns:a16="http://schemas.microsoft.com/office/drawing/2014/main" id="{17F5FF37-E3D1-0C2B-90A9-BE10223DA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5AA376-EB8D-2949-A750-48F97DC6C1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7BCBD9D-9B56-C688-6D2A-83B740866AAC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7FC095-03BD-7CE4-A56B-8A583840D16A}"/>
              </a:ext>
            </a:extLst>
          </p:cNvPr>
          <p:cNvSpPr txBox="1"/>
          <p:nvPr/>
        </p:nvSpPr>
        <p:spPr>
          <a:xfrm>
            <a:off x="2242599" y="358985"/>
            <a:ext cx="641388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14. </a:t>
            </a:r>
            <a:r>
              <a:rPr lang="en-US" b="1">
                <a:solidFill>
                  <a:schemeClr val="bg1"/>
                </a:solidFill>
              </a:rPr>
              <a:t>MGI NANO RING</a:t>
            </a:r>
            <a:endParaRPr lang="en-ID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B1EB02-8211-527D-73A0-E07BF03CB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40" y="1829613"/>
            <a:ext cx="4648200" cy="3095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B748D4-BFCD-7130-5DDD-EDDCCC0FB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3666" y="1494130"/>
            <a:ext cx="6905625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8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7D1960-24FF-C775-6B0D-B09D1D6A4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12" y="1524000"/>
            <a:ext cx="5962544" cy="4038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87A19C-9543-DFA9-63B4-936AE6119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516" y="5405672"/>
            <a:ext cx="4935626" cy="107585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7AD7C2A-1EA2-569C-D0D6-140D3FBD1EFD}"/>
              </a:ext>
            </a:extLst>
          </p:cNvPr>
          <p:cNvCxnSpPr>
            <a:cxnSpLocks/>
          </p:cNvCxnSpPr>
          <p:nvPr/>
        </p:nvCxnSpPr>
        <p:spPr>
          <a:xfrm>
            <a:off x="4703916" y="5562600"/>
            <a:ext cx="2133600" cy="381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Title 6">
            <a:extLst>
              <a:ext uri="{FF2B5EF4-FFF2-40B4-BE49-F238E27FC236}">
                <a16:creationId xmlns:a16="http://schemas.microsoft.com/office/drawing/2014/main" id="{17F5FF37-E3D1-0C2B-90A9-BE10223DA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5AA376-EB8D-2949-A750-48F97DC6C1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7BCBD9D-9B56-C688-6D2A-83B740866AAC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7FC095-03BD-7CE4-A56B-8A583840D16A}"/>
              </a:ext>
            </a:extLst>
          </p:cNvPr>
          <p:cNvSpPr txBox="1"/>
          <p:nvPr/>
        </p:nvSpPr>
        <p:spPr>
          <a:xfrm>
            <a:off x="2242599" y="358985"/>
            <a:ext cx="641388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14. MGI NANO RING</a:t>
            </a:r>
            <a:endParaRPr lang="en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7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70923-595B-DB0F-9E0F-9AF2D2502C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3435" y="-868228"/>
            <a:ext cx="324530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080A74-42E8-DC2B-7331-A3D13EBA7B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7686">
            <a:off x="2024628" y="1300426"/>
            <a:ext cx="324530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12100E-FAA7-08A0-C056-372D7DC2DDB8}"/>
              </a:ext>
            </a:extLst>
          </p:cNvPr>
          <p:cNvSpPr/>
          <p:nvPr/>
        </p:nvSpPr>
        <p:spPr>
          <a:xfrm>
            <a:off x="1979612" y="3167743"/>
            <a:ext cx="2694660" cy="522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Produk</a:t>
            </a:r>
            <a:r>
              <a:rPr lang="en-US" dirty="0"/>
              <a:t> </a:t>
            </a:r>
            <a:r>
              <a:rPr lang="en-US" dirty="0" err="1"/>
              <a:t>tampak</a:t>
            </a:r>
            <a:r>
              <a:rPr lang="en-US" dirty="0"/>
              <a:t> </a:t>
            </a:r>
            <a:r>
              <a:rPr lang="en-US" dirty="0" err="1"/>
              <a:t>depan</a:t>
            </a:r>
            <a:endParaRPr lang="en-ID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A8ED04-C540-5044-E7B9-A8696B418F0E}"/>
              </a:ext>
            </a:extLst>
          </p:cNvPr>
          <p:cNvSpPr/>
          <p:nvPr/>
        </p:nvSpPr>
        <p:spPr>
          <a:xfrm>
            <a:off x="1918529" y="5446557"/>
            <a:ext cx="2694660" cy="522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Produk</a:t>
            </a:r>
            <a:r>
              <a:rPr lang="en-US" dirty="0"/>
              <a:t> </a:t>
            </a:r>
            <a:r>
              <a:rPr lang="en-US" dirty="0" err="1"/>
              <a:t>tampak</a:t>
            </a:r>
            <a:r>
              <a:rPr lang="en-US" dirty="0"/>
              <a:t> </a:t>
            </a:r>
            <a:r>
              <a:rPr lang="en-US" dirty="0" err="1"/>
              <a:t>belakang</a:t>
            </a:r>
            <a:endParaRPr lang="en-ID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D29F5F-272C-F419-06B3-84F4D619A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7855881" y="1238292"/>
            <a:ext cx="3760237" cy="4656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AB96A904-C9DA-264E-BE07-E6C2F1C77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11784F-5636-180B-0F49-CEEAABB815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62946A-458C-BDB4-1BED-3B08A5C613F2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9040B6-5D89-46BF-8AF4-811ED8E52D98}"/>
              </a:ext>
            </a:extLst>
          </p:cNvPr>
          <p:cNvSpPr txBox="1"/>
          <p:nvPr/>
        </p:nvSpPr>
        <p:spPr>
          <a:xfrm>
            <a:off x="2242599" y="358985"/>
            <a:ext cx="641388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15. MGI Ionized Sleeping Eye and Ear Mask</a:t>
            </a:r>
            <a:endParaRPr lang="en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8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AB96A904-C9DA-264E-BE07-E6C2F1C77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11784F-5636-180B-0F49-CEEAABB815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62946A-458C-BDB4-1BED-3B08A5C613F2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9040B6-5D89-46BF-8AF4-811ED8E52D98}"/>
              </a:ext>
            </a:extLst>
          </p:cNvPr>
          <p:cNvSpPr txBox="1"/>
          <p:nvPr/>
        </p:nvSpPr>
        <p:spPr>
          <a:xfrm>
            <a:off x="2242599" y="358985"/>
            <a:ext cx="641388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15. MGI Ionized Sleeping Eye and Ear Mask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524D73-9F38-F79F-A2B6-267C448DB91A}"/>
              </a:ext>
            </a:extLst>
          </p:cNvPr>
          <p:cNvSpPr txBox="1"/>
          <p:nvPr/>
        </p:nvSpPr>
        <p:spPr>
          <a:xfrm>
            <a:off x="207140" y="4072199"/>
            <a:ext cx="116846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1500" b="1" dirty="0" err="1">
                <a:solidFill>
                  <a:srgbClr val="0070C0"/>
                </a:solidFill>
              </a:rPr>
              <a:t>Manfaat</a:t>
            </a:r>
            <a:r>
              <a:rPr lang="en-ID" sz="1500" b="1" dirty="0">
                <a:solidFill>
                  <a:srgbClr val="0070C0"/>
                </a:solidFill>
              </a:rPr>
              <a:t> </a:t>
            </a:r>
            <a:r>
              <a:rPr lang="en-ID" sz="1500" b="1" dirty="0" err="1">
                <a:solidFill>
                  <a:srgbClr val="0070C0"/>
                </a:solidFill>
              </a:rPr>
              <a:t>menggunakan</a:t>
            </a:r>
            <a:r>
              <a:rPr lang="en-ID" sz="1500" b="1" dirty="0">
                <a:solidFill>
                  <a:srgbClr val="0070C0"/>
                </a:solidFill>
              </a:rPr>
              <a:t> Ionized Sleeping Eye &amp; Ear Mask 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sz="1500" dirty="0" err="1"/>
              <a:t>Memperlancar</a:t>
            </a:r>
            <a:r>
              <a:rPr lang="en-ID" sz="1500" dirty="0"/>
              <a:t> </a:t>
            </a:r>
            <a:r>
              <a:rPr lang="en-ID" sz="1500" dirty="0" err="1"/>
              <a:t>peredaran</a:t>
            </a:r>
            <a:r>
              <a:rPr lang="en-ID" sz="1500" dirty="0"/>
              <a:t> </a:t>
            </a:r>
            <a:r>
              <a:rPr lang="en-ID" sz="1500" dirty="0" err="1"/>
              <a:t>darah</a:t>
            </a:r>
            <a:r>
              <a:rPr lang="en-ID" sz="1500" dirty="0"/>
              <a:t> di </a:t>
            </a:r>
            <a:r>
              <a:rPr lang="en-ID" sz="1500" dirty="0" err="1"/>
              <a:t>sekitar</a:t>
            </a:r>
            <a:r>
              <a:rPr lang="en-ID" sz="1500" dirty="0"/>
              <a:t> </a:t>
            </a:r>
            <a:r>
              <a:rPr lang="en-ID" sz="1500" dirty="0" err="1"/>
              <a:t>mata</a:t>
            </a:r>
            <a:r>
              <a:rPr lang="en-ID" sz="1500" dirty="0"/>
              <a:t> &amp; telinga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sz="1500" dirty="0" err="1"/>
              <a:t>Meringankan</a:t>
            </a:r>
            <a:r>
              <a:rPr lang="en-ID" sz="1500" dirty="0"/>
              <a:t> gangguan </a:t>
            </a:r>
            <a:r>
              <a:rPr lang="en-ID" sz="1500" dirty="0" err="1"/>
              <a:t>metabolisme</a:t>
            </a:r>
            <a:r>
              <a:rPr lang="en-ID" sz="1500" dirty="0"/>
              <a:t> pada organ </a:t>
            </a:r>
            <a:r>
              <a:rPr lang="en-ID" sz="1500" dirty="0" err="1"/>
              <a:t>mata</a:t>
            </a:r>
            <a:r>
              <a:rPr lang="en-ID" sz="1500" dirty="0"/>
              <a:t> &amp; telinga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sz="1500" dirty="0" err="1"/>
              <a:t>Meningkatkan</a:t>
            </a:r>
            <a:r>
              <a:rPr lang="en-ID" sz="1500" dirty="0"/>
              <a:t> </a:t>
            </a:r>
            <a:r>
              <a:rPr lang="en-ID" sz="1500" dirty="0" err="1"/>
              <a:t>jumlah</a:t>
            </a:r>
            <a:r>
              <a:rPr lang="en-ID" sz="1500" dirty="0"/>
              <a:t> </a:t>
            </a:r>
            <a:r>
              <a:rPr lang="en-ID" sz="1500" dirty="0" err="1"/>
              <a:t>oksigen</a:t>
            </a:r>
            <a:r>
              <a:rPr lang="en-ID" sz="1500" dirty="0"/>
              <a:t> </a:t>
            </a:r>
            <a:r>
              <a:rPr lang="en-ID" sz="1500" dirty="0" err="1"/>
              <a:t>untuk</a:t>
            </a:r>
            <a:r>
              <a:rPr lang="en-ID" sz="1500" dirty="0"/>
              <a:t> </a:t>
            </a:r>
            <a:r>
              <a:rPr lang="en-ID" sz="1500" dirty="0" err="1"/>
              <a:t>kesegaran</a:t>
            </a:r>
            <a:r>
              <a:rPr lang="en-ID" sz="1500" dirty="0"/>
              <a:t> </a:t>
            </a:r>
            <a:r>
              <a:rPr lang="en-ID" sz="1500" dirty="0" err="1"/>
              <a:t>mata</a:t>
            </a:r>
            <a:r>
              <a:rPr lang="en-ID" sz="1500" dirty="0"/>
              <a:t> dan </a:t>
            </a:r>
            <a:r>
              <a:rPr lang="en-ID" sz="1500" dirty="0" err="1"/>
              <a:t>telinga</a:t>
            </a:r>
            <a:endParaRPr lang="en-ID" sz="15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sz="1500" dirty="0" err="1"/>
              <a:t>Mengurangi</a:t>
            </a:r>
            <a:r>
              <a:rPr lang="en-ID" sz="1500" dirty="0"/>
              <a:t> gangguan pada </a:t>
            </a:r>
            <a:r>
              <a:rPr lang="en-ID" sz="1500" dirty="0" err="1"/>
              <a:t>otot</a:t>
            </a:r>
            <a:r>
              <a:rPr lang="en-ID" sz="1500" dirty="0"/>
              <a:t> </a:t>
            </a:r>
            <a:r>
              <a:rPr lang="en-ID" sz="1500" dirty="0" err="1"/>
              <a:t>mata</a:t>
            </a:r>
            <a:r>
              <a:rPr lang="en-ID" sz="1500" dirty="0"/>
              <a:t> dan </a:t>
            </a:r>
            <a:r>
              <a:rPr lang="en-ID" sz="1500" dirty="0" err="1"/>
              <a:t>telinga</a:t>
            </a:r>
            <a:r>
              <a:rPr lang="en-ID" sz="1500" dirty="0"/>
              <a:t> yang </a:t>
            </a:r>
            <a:r>
              <a:rPr lang="en-ID" sz="1500" dirty="0" err="1"/>
              <a:t>lelah</a:t>
            </a:r>
            <a:r>
              <a:rPr lang="en-ID" sz="1500" dirty="0"/>
              <a:t> dan kaku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sz="1500" dirty="0" err="1"/>
              <a:t>Meredakan</a:t>
            </a:r>
            <a:r>
              <a:rPr lang="en-ID" sz="1500" dirty="0"/>
              <a:t> </a:t>
            </a:r>
            <a:r>
              <a:rPr lang="en-ID" sz="1500" dirty="0" err="1"/>
              <a:t>gejala</a:t>
            </a:r>
            <a:r>
              <a:rPr lang="en-ID" sz="1500" dirty="0"/>
              <a:t> </a:t>
            </a:r>
            <a:r>
              <a:rPr lang="en-ID" sz="1500" dirty="0" err="1"/>
              <a:t>sakit</a:t>
            </a:r>
            <a:r>
              <a:rPr lang="en-ID" sz="1500" dirty="0"/>
              <a:t> </a:t>
            </a:r>
            <a:r>
              <a:rPr lang="en-ID" sz="1500" dirty="0" err="1"/>
              <a:t>kepala</a:t>
            </a:r>
            <a:r>
              <a:rPr lang="en-ID" sz="1500" dirty="0"/>
              <a:t>, telinga, </a:t>
            </a:r>
            <a:r>
              <a:rPr lang="en-ID" sz="1500" dirty="0" err="1"/>
              <a:t>leher</a:t>
            </a:r>
            <a:r>
              <a:rPr lang="en-ID" sz="1500" dirty="0"/>
              <a:t>, dan bahu </a:t>
            </a:r>
            <a:r>
              <a:rPr lang="en-ID" sz="1500" dirty="0" err="1"/>
              <a:t>akibat</a:t>
            </a:r>
            <a:r>
              <a:rPr lang="en-ID" sz="1500" dirty="0"/>
              <a:t> </a:t>
            </a:r>
            <a:r>
              <a:rPr lang="en-ID" sz="1500" dirty="0" err="1"/>
              <a:t>radiasi</a:t>
            </a:r>
            <a:r>
              <a:rPr lang="en-ID" sz="1500" dirty="0"/>
              <a:t> </a:t>
            </a:r>
            <a:r>
              <a:rPr lang="en-ID" sz="1500" dirty="0" err="1"/>
              <a:t>elektromagnetik</a:t>
            </a:r>
            <a:endParaRPr lang="en-ID" sz="15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sz="1500" dirty="0" err="1"/>
              <a:t>Membantu</a:t>
            </a:r>
            <a:r>
              <a:rPr lang="en-ID" sz="1500" dirty="0"/>
              <a:t> </a:t>
            </a:r>
            <a:r>
              <a:rPr lang="en-ID" sz="1500" dirty="0" err="1"/>
              <a:t>meringankan</a:t>
            </a:r>
            <a:r>
              <a:rPr lang="en-ID" sz="1500" dirty="0"/>
              <a:t> </a:t>
            </a:r>
            <a:r>
              <a:rPr lang="en-ID" sz="1500" dirty="0" err="1"/>
              <a:t>berbagai</a:t>
            </a:r>
            <a:r>
              <a:rPr lang="en-ID" sz="1500" dirty="0"/>
              <a:t> gangguan </a:t>
            </a:r>
            <a:r>
              <a:rPr lang="en-ID" sz="1500" dirty="0" err="1"/>
              <a:t>mata</a:t>
            </a:r>
            <a:r>
              <a:rPr lang="en-ID" sz="1500" dirty="0"/>
              <a:t> </a:t>
            </a:r>
            <a:r>
              <a:rPr lang="en-ID" sz="1500" dirty="0" err="1"/>
              <a:t>seperti</a:t>
            </a:r>
            <a:r>
              <a:rPr lang="en-ID" sz="1500" dirty="0"/>
              <a:t> </a:t>
            </a:r>
            <a:r>
              <a:rPr lang="en-ID" sz="1500" dirty="0" err="1"/>
              <a:t>miopia</a:t>
            </a:r>
            <a:r>
              <a:rPr lang="en-ID" sz="1500" dirty="0"/>
              <a:t>/</a:t>
            </a:r>
            <a:r>
              <a:rPr lang="en-ID" sz="1500" dirty="0" err="1"/>
              <a:t>hipermetropia</a:t>
            </a:r>
            <a:r>
              <a:rPr lang="en-ID" sz="1500" dirty="0"/>
              <a:t>/</a:t>
            </a:r>
            <a:r>
              <a:rPr lang="en-ID" sz="1500" dirty="0" err="1"/>
              <a:t>silinder</a:t>
            </a:r>
            <a:r>
              <a:rPr lang="en-ID" sz="1500" dirty="0"/>
              <a:t>, dan gangguan </a:t>
            </a:r>
            <a:r>
              <a:rPr lang="en-ID" sz="1500" dirty="0" err="1"/>
              <a:t>mata</a:t>
            </a:r>
            <a:r>
              <a:rPr lang="en-ID" sz="1500" dirty="0"/>
              <a:t> </a:t>
            </a:r>
            <a:r>
              <a:rPr lang="en-ID" sz="1500" dirty="0" err="1"/>
              <a:t>lainnya</a:t>
            </a:r>
            <a:endParaRPr lang="en-ID" sz="15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D" sz="1500" dirty="0" err="1"/>
              <a:t>Membantu</a:t>
            </a:r>
            <a:r>
              <a:rPr lang="en-ID" sz="1500" dirty="0"/>
              <a:t> </a:t>
            </a:r>
            <a:r>
              <a:rPr lang="en-ID" sz="1500" dirty="0" err="1"/>
              <a:t>meredakan</a:t>
            </a:r>
            <a:r>
              <a:rPr lang="en-ID" sz="1500" dirty="0"/>
              <a:t> </a:t>
            </a:r>
            <a:r>
              <a:rPr lang="en-ID" sz="1500" dirty="0" err="1"/>
              <a:t>berbagai</a:t>
            </a:r>
            <a:r>
              <a:rPr lang="en-ID" sz="1500" dirty="0"/>
              <a:t> gangguan telinga </a:t>
            </a:r>
            <a:r>
              <a:rPr lang="en-ID" sz="1500" dirty="0" err="1"/>
              <a:t>seperti</a:t>
            </a:r>
            <a:r>
              <a:rPr lang="en-ID" sz="1500" dirty="0"/>
              <a:t> </a:t>
            </a:r>
            <a:r>
              <a:rPr lang="en-ID" sz="1500" dirty="0" err="1"/>
              <a:t>tinitus</a:t>
            </a:r>
            <a:r>
              <a:rPr lang="en-ID" sz="1500" dirty="0"/>
              <a:t> dan </a:t>
            </a:r>
            <a:r>
              <a:rPr lang="en-ID" sz="1500" dirty="0" err="1"/>
              <a:t>infeksi</a:t>
            </a:r>
            <a:endParaRPr lang="en-ID" sz="15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D816B5-0FA0-31CA-02FE-2D3B86C94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4068863" y="760906"/>
            <a:ext cx="2761351" cy="34193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70881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AB96A904-C9DA-264E-BE07-E6C2F1C77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11784F-5636-180B-0F49-CEEAABB815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62946A-458C-BDB4-1BED-3B08A5C613F2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9040B6-5D89-46BF-8AF4-811ED8E52D98}"/>
              </a:ext>
            </a:extLst>
          </p:cNvPr>
          <p:cNvSpPr txBox="1"/>
          <p:nvPr/>
        </p:nvSpPr>
        <p:spPr>
          <a:xfrm>
            <a:off x="2242599" y="358985"/>
            <a:ext cx="641388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15. MGI Ionized Sleeping Eye and Ear Mask</a:t>
            </a:r>
            <a:endParaRPr lang="en-ID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66E0F-E92E-6644-FC03-03BBF6761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374" y="1100232"/>
            <a:ext cx="5181600" cy="496224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20AB359-A7B3-A1A3-992A-9A4AC07D0BA9}"/>
              </a:ext>
            </a:extLst>
          </p:cNvPr>
          <p:cNvCxnSpPr>
            <a:cxnSpLocks/>
          </p:cNvCxnSpPr>
          <p:nvPr/>
        </p:nvCxnSpPr>
        <p:spPr>
          <a:xfrm>
            <a:off x="5131826" y="5351106"/>
            <a:ext cx="207629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CDCC8B7-2D12-ED35-6F58-9ADB93BEA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911461" y="2395907"/>
            <a:ext cx="29146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8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5879" y="1295400"/>
            <a:ext cx="9753600" cy="3048001"/>
          </a:xfrm>
        </p:spPr>
        <p:txBody>
          <a:bodyPr/>
          <a:lstStyle/>
          <a:p>
            <a:br>
              <a:rPr lang="en-US" dirty="0"/>
            </a:br>
            <a:r>
              <a:rPr lang="en-US" sz="4800" b="1" dirty="0">
                <a:solidFill>
                  <a:schemeClr val="tx1">
                    <a:lumMod val="75000"/>
                  </a:schemeClr>
                </a:solidFill>
              </a:rPr>
              <a:t>MGICLUB INDONESIA</a:t>
            </a:r>
            <a:br>
              <a:rPr lang="en-US" dirty="0"/>
            </a:br>
            <a:r>
              <a:rPr lang="en-US" dirty="0"/>
              <a:t>MARKETING PLAN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5880" y="4495801"/>
            <a:ext cx="7848600" cy="1143000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Oleh : PT. Mega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Gloryoung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International</a:t>
            </a:r>
          </a:p>
        </p:txBody>
      </p:sp>
      <p:pic>
        <p:nvPicPr>
          <p:cNvPr id="4" name="Picture 2" descr="C:\Users\ARCEE\Desktop\MGI LOGO.png">
            <a:extLst>
              <a:ext uri="{FF2B5EF4-FFF2-40B4-BE49-F238E27FC236}">
                <a16:creationId xmlns:a16="http://schemas.microsoft.com/office/drawing/2014/main" id="{073B8BAE-BF19-4F49-BFD7-55A9406E0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78" y="1483763"/>
            <a:ext cx="2860134" cy="156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2D9C97-BD74-45E8-93F3-DA5CDB9FC033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55204B-B9A7-417C-B9BF-FAD3D35E3DED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FA88C1-CD40-4126-A7B5-CB24F33006C1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F82595-85AB-430B-8279-344D125A509F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7A9A9B-AF77-4767-AEBD-980283A26465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157143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1BF4588B-2DDE-4925-893A-5BE11380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D4565E-D4B7-4FDE-8626-F0979CC1D60F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8F4717B1-0435-4CD1-828C-DD22CC704FA5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DD4F3F1A-DCA2-4165-978C-960E546ED529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88D050E1-3831-420C-BD7C-2DF7D65F7C92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98CBF6B3-D2AC-4D37-B9C8-52D992B96986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EC99FA3-9765-4DDF-BD1A-B47CE7787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FEE70E30-4C59-4CD4-BCB4-B4ED96DA5D69}"/>
              </a:ext>
            </a:extLst>
          </p:cNvPr>
          <p:cNvSpPr txBox="1">
            <a:spLocks/>
          </p:cNvSpPr>
          <p:nvPr/>
        </p:nvSpPr>
        <p:spPr>
          <a:xfrm>
            <a:off x="142814" y="920886"/>
            <a:ext cx="10972800" cy="6640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VISI &amp; MISI PERUSAHAAN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9A0F19-CD6A-4265-98EB-A289C01857AE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3BE3C1-9EF0-46E7-BD8E-EC9D4CF5E30A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9FAB-B1A5-425E-B460-2E853E64137B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999F1C-439B-4D73-B086-694435F55057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pic>
        <p:nvPicPr>
          <p:cNvPr id="21" name="Picture 20" descr="D:\MGI-zenpec\web-MGI\About-Us\Vision-Mission\Visi-Misi-INDO.jpg">
            <a:extLst>
              <a:ext uri="{FF2B5EF4-FFF2-40B4-BE49-F238E27FC236}">
                <a16:creationId xmlns:a16="http://schemas.microsoft.com/office/drawing/2014/main" id="{B138443B-482C-462D-9F49-B1640060B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11" y="1490304"/>
            <a:ext cx="9559775" cy="492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A121FC4-EF08-43BD-A7EF-A54515B95BC2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318582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2C59F6-16CD-45F5-B559-FC3377DB2CC1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601041-F86B-47B5-A5B8-7F6A9211967C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DAF9FD-CD58-46EE-A014-BE515890790A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3D01C-8B55-48AE-B781-DBB733ED2EB0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6DE1D6D7-ABF3-46BF-84BE-1C3F61D678E0}"/>
              </a:ext>
            </a:extLst>
          </p:cNvPr>
          <p:cNvSpPr txBox="1">
            <a:spLocks/>
          </p:cNvSpPr>
          <p:nvPr/>
        </p:nvSpPr>
        <p:spPr>
          <a:xfrm>
            <a:off x="3554061" y="116415"/>
            <a:ext cx="3642221" cy="776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err="1"/>
              <a:t>Mgi</a:t>
            </a:r>
            <a:r>
              <a:rPr lang="en-US" b="1" u="sng" dirty="0"/>
              <a:t> pricelist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0C4833C1-453B-40F7-B89D-91BC73CEA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6C5A05-D1A6-406A-96B8-BEAB3022283E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12" name="Minus Sign 11">
              <a:extLst>
                <a:ext uri="{FF2B5EF4-FFF2-40B4-BE49-F238E27FC236}">
                  <a16:creationId xmlns:a16="http://schemas.microsoft.com/office/drawing/2014/main" id="{4B572BF1-4F80-4141-96B2-4D7422A436BC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6" name="Minus Sign 15">
              <a:extLst>
                <a:ext uri="{FF2B5EF4-FFF2-40B4-BE49-F238E27FC236}">
                  <a16:creationId xmlns:a16="http://schemas.microsoft.com/office/drawing/2014/main" id="{C6793557-2F01-46F5-A2D5-E5E5DFF11CD5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7" name="Minus Sign 16">
              <a:extLst>
                <a:ext uri="{FF2B5EF4-FFF2-40B4-BE49-F238E27FC236}">
                  <a16:creationId xmlns:a16="http://schemas.microsoft.com/office/drawing/2014/main" id="{4F77032D-8DB0-4C68-A27B-4AEFB4E7AF28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8" name="Minus Sign 17">
              <a:extLst>
                <a:ext uri="{FF2B5EF4-FFF2-40B4-BE49-F238E27FC236}">
                  <a16:creationId xmlns:a16="http://schemas.microsoft.com/office/drawing/2014/main" id="{3E6FACFF-828C-4D65-A6EC-8F4F70571958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229B21A-A3DD-4501-B9FF-C4C982D491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20" name="Title 6">
            <a:extLst>
              <a:ext uri="{FF2B5EF4-FFF2-40B4-BE49-F238E27FC236}">
                <a16:creationId xmlns:a16="http://schemas.microsoft.com/office/drawing/2014/main" id="{DEB00B67-F579-41E3-AD25-0DB0484B4D2D}"/>
              </a:ext>
            </a:extLst>
          </p:cNvPr>
          <p:cNvSpPr txBox="1">
            <a:spLocks/>
          </p:cNvSpPr>
          <p:nvPr/>
        </p:nvSpPr>
        <p:spPr>
          <a:xfrm>
            <a:off x="9406023" y="1732594"/>
            <a:ext cx="2555789" cy="31601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en-US" sz="4000" b="1" i="1" dirty="0"/>
              <a:t>PV </a:t>
            </a:r>
            <a:r>
              <a:rPr lang="en-US" sz="4000" b="1" i="1" dirty="0" err="1"/>
              <a:t>adalah</a:t>
            </a:r>
            <a:r>
              <a:rPr lang="en-US" sz="4000" b="1" i="1" dirty="0"/>
              <a:t> </a:t>
            </a:r>
            <a:r>
              <a:rPr lang="en-US" sz="4000" b="1" i="1" dirty="0" err="1"/>
              <a:t>nilai</a:t>
            </a:r>
            <a:r>
              <a:rPr lang="en-US" sz="4000" b="1" i="1" dirty="0"/>
              <a:t> yang </a:t>
            </a:r>
            <a:r>
              <a:rPr lang="en-US" sz="4000" b="1" i="1" dirty="0" err="1"/>
              <a:t>digunakan</a:t>
            </a:r>
            <a:r>
              <a:rPr lang="en-US" sz="4000" b="1" i="1" dirty="0"/>
              <a:t> </a:t>
            </a:r>
            <a:r>
              <a:rPr lang="en-US" sz="4000" b="1" i="1" dirty="0" err="1"/>
              <a:t>untuk</a:t>
            </a:r>
            <a:r>
              <a:rPr lang="en-US" sz="4000" b="1" i="1" dirty="0"/>
              <a:t> </a:t>
            </a:r>
            <a:r>
              <a:rPr lang="en-US" sz="4000" b="1" i="1" dirty="0" err="1"/>
              <a:t>menghitung</a:t>
            </a:r>
            <a:r>
              <a:rPr lang="en-US" sz="4000" b="1" i="1" dirty="0"/>
              <a:t> bonus </a:t>
            </a:r>
            <a:r>
              <a:rPr lang="en-US" sz="4000" b="1" i="1" dirty="0" err="1"/>
              <a:t>dimana</a:t>
            </a:r>
            <a:r>
              <a:rPr lang="en-US" sz="4000" b="1" i="1" dirty="0"/>
              <a:t> </a:t>
            </a:r>
            <a:br>
              <a:rPr lang="en-US" sz="4000" b="1" i="1" dirty="0"/>
            </a:br>
            <a:r>
              <a:rPr lang="en-US" sz="4000" b="1" i="1" dirty="0"/>
              <a:t>1 PV = Rp. </a:t>
            </a:r>
            <a:r>
              <a:rPr lang="en-US" b="1" i="1" dirty="0"/>
              <a:t>16</a:t>
            </a:r>
            <a:r>
              <a:rPr lang="en-US" sz="4000" b="1" i="1" dirty="0"/>
              <a:t>.000</a:t>
            </a:r>
            <a:endParaRPr lang="id-ID" sz="4000" b="1" i="1" dirty="0"/>
          </a:p>
          <a:p>
            <a:pPr algn="ctr">
              <a:lnSpc>
                <a:spcPct val="170000"/>
              </a:lnSpc>
            </a:pPr>
            <a:endParaRPr lang="id-ID" sz="4000" b="1" i="1" dirty="0"/>
          </a:p>
          <a:p>
            <a:pPr algn="ctr">
              <a:lnSpc>
                <a:spcPct val="170000"/>
              </a:lnSpc>
            </a:pPr>
            <a:r>
              <a:rPr lang="id-ID" b="1" i="1" dirty="0"/>
              <a:t>Konversi = </a:t>
            </a:r>
          </a:p>
          <a:p>
            <a:pPr algn="ctr">
              <a:lnSpc>
                <a:spcPct val="170000"/>
              </a:lnSpc>
            </a:pPr>
            <a:r>
              <a:rPr lang="id-ID" b="1" i="1" dirty="0"/>
              <a:t>PV X 16000/ Harga</a:t>
            </a:r>
            <a:endParaRPr lang="en-US" sz="4000" dirty="0"/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7BC8CFAC-8933-4806-B330-B575490F40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682157"/>
              </p:ext>
            </p:extLst>
          </p:nvPr>
        </p:nvGraphicFramePr>
        <p:xfrm>
          <a:off x="887486" y="1098569"/>
          <a:ext cx="8331126" cy="5338487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700076">
                  <a:extLst>
                    <a:ext uri="{9D8B030D-6E8A-4147-A177-3AD203B41FA5}">
                      <a16:colId xmlns:a16="http://schemas.microsoft.com/office/drawing/2014/main" val="4110939278"/>
                    </a:ext>
                  </a:extLst>
                </a:gridCol>
                <a:gridCol w="3191042">
                  <a:extLst>
                    <a:ext uri="{9D8B030D-6E8A-4147-A177-3AD203B41FA5}">
                      <a16:colId xmlns:a16="http://schemas.microsoft.com/office/drawing/2014/main" val="3618857929"/>
                    </a:ext>
                  </a:extLst>
                </a:gridCol>
                <a:gridCol w="2257610">
                  <a:extLst>
                    <a:ext uri="{9D8B030D-6E8A-4147-A177-3AD203B41FA5}">
                      <a16:colId xmlns:a16="http://schemas.microsoft.com/office/drawing/2014/main" val="4160805190"/>
                    </a:ext>
                  </a:extLst>
                </a:gridCol>
                <a:gridCol w="960569">
                  <a:extLst>
                    <a:ext uri="{9D8B030D-6E8A-4147-A177-3AD203B41FA5}">
                      <a16:colId xmlns:a16="http://schemas.microsoft.com/office/drawing/2014/main" val="2007013228"/>
                    </a:ext>
                  </a:extLst>
                </a:gridCol>
                <a:gridCol w="1221829">
                  <a:extLst>
                    <a:ext uri="{9D8B030D-6E8A-4147-A177-3AD203B41FA5}">
                      <a16:colId xmlns:a16="http://schemas.microsoft.com/office/drawing/2014/main" val="1091594804"/>
                    </a:ext>
                  </a:extLst>
                </a:gridCol>
              </a:tblGrid>
              <a:tr h="2809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No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Daftar </a:t>
                      </a:r>
                      <a:r>
                        <a:rPr lang="en-US" sz="1600" b="1" u="none" strike="noStrike" dirty="0" err="1">
                          <a:effectLst/>
                        </a:rPr>
                        <a:t>produk</a:t>
                      </a:r>
                      <a:r>
                        <a:rPr lang="en-US" sz="1600" b="1" u="none" strike="noStrike" dirty="0">
                          <a:effectLst/>
                        </a:rPr>
                        <a:t> MGI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Harga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PV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Konversi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0602863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 err="1">
                          <a:effectLst/>
                          <a:latin typeface="+mj-lt"/>
                        </a:rPr>
                        <a:t>NanoSpec</a:t>
                      </a:r>
                      <a:r>
                        <a:rPr lang="en-US" sz="1600" b="0" u="none" strike="noStrike" dirty="0">
                          <a:effectLst/>
                          <a:latin typeface="+mj-lt"/>
                        </a:rPr>
                        <a:t> M37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+mj-lt"/>
                        </a:rPr>
                        <a:t>Rp 2.000.000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effectLst/>
                          <a:latin typeface="+mj-lt"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1293881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 err="1">
                          <a:effectLst/>
                          <a:latin typeface="+mj-lt"/>
                        </a:rPr>
                        <a:t>NanoSpec</a:t>
                      </a:r>
                      <a:r>
                        <a:rPr lang="en-US" sz="1600" b="0" u="none" strike="noStrike" dirty="0">
                          <a:effectLst/>
                          <a:latin typeface="+mj-lt"/>
                        </a:rPr>
                        <a:t> GS01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+mj-lt"/>
                        </a:rPr>
                        <a:t>Rp1.000.000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effectLst/>
                          <a:latin typeface="+mj-lt"/>
                        </a:rPr>
                        <a:t>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80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1708244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effectLst/>
                          <a:latin typeface="+mj-lt"/>
                        </a:rPr>
                        <a:t>NanoSpec 37B/C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Rp1.000.000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effectLst/>
                          <a:latin typeface="+mj-lt"/>
                        </a:rPr>
                        <a:t>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80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1837769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 err="1">
                          <a:effectLst/>
                          <a:latin typeface="+mj-lt"/>
                        </a:rPr>
                        <a:t>NanoSpec</a:t>
                      </a:r>
                      <a:r>
                        <a:rPr lang="en-US" sz="1600" b="0" u="none" strike="noStrike" dirty="0">
                          <a:effectLst/>
                          <a:latin typeface="+mj-lt"/>
                        </a:rPr>
                        <a:t> 38B/C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Rp1.000.000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effectLst/>
                          <a:latin typeface="+mj-lt"/>
                        </a:rPr>
                        <a:t>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80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829420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 err="1">
                          <a:effectLst/>
                          <a:latin typeface="+mj-lt"/>
                        </a:rPr>
                        <a:t>IonSpec</a:t>
                      </a:r>
                      <a:r>
                        <a:rPr lang="en-US" sz="1600" b="0" u="none" strike="noStrike" dirty="0">
                          <a:effectLst/>
                          <a:latin typeface="+mj-lt"/>
                        </a:rPr>
                        <a:t> M40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Rp 2.000.000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effectLst/>
                          <a:latin typeface="+mj-lt"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80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0627450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 err="1">
                          <a:effectLst/>
                          <a:latin typeface="+mj-lt"/>
                        </a:rPr>
                        <a:t>IonSpec</a:t>
                      </a:r>
                      <a:r>
                        <a:rPr lang="en-US" sz="1600" b="0" u="none" strike="noStrike" dirty="0">
                          <a:effectLst/>
                          <a:latin typeface="+mj-lt"/>
                        </a:rPr>
                        <a:t> GS09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Rp 2.000.000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effectLst/>
                          <a:latin typeface="+mj-lt"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80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3664346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 err="1">
                          <a:effectLst/>
                          <a:latin typeface="+mj-lt"/>
                        </a:rPr>
                        <a:t>IonSpec</a:t>
                      </a:r>
                      <a:r>
                        <a:rPr lang="en-US" sz="1600" b="0" u="none" strike="noStrike" dirty="0">
                          <a:effectLst/>
                          <a:latin typeface="+mj-lt"/>
                        </a:rPr>
                        <a:t> Kid M53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Rp1.000.000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effectLst/>
                          <a:latin typeface="+mj-lt"/>
                        </a:rPr>
                        <a:t>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80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7665253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 err="1">
                          <a:effectLst/>
                          <a:latin typeface="+mj-lt"/>
                        </a:rPr>
                        <a:t>IonSpec</a:t>
                      </a:r>
                      <a:r>
                        <a:rPr lang="en-US" sz="1600" b="0" u="none" strike="noStrike" dirty="0">
                          <a:effectLst/>
                          <a:latin typeface="+mj-lt"/>
                        </a:rPr>
                        <a:t> M52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Rp1.000.000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effectLst/>
                          <a:latin typeface="+mj-lt"/>
                        </a:rPr>
                        <a:t>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80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8343566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 err="1">
                          <a:effectLst/>
                          <a:latin typeface="+mj-lt"/>
                        </a:rPr>
                        <a:t>IonSpec</a:t>
                      </a:r>
                      <a:r>
                        <a:rPr lang="en-US" sz="1600" b="0" u="none" strike="noStrike" dirty="0">
                          <a:effectLst/>
                          <a:latin typeface="+mj-lt"/>
                        </a:rPr>
                        <a:t> Hospital Series M56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Rp 2.000.000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effectLst/>
                          <a:latin typeface="+mj-lt"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80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3496850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effectLst/>
                          <a:latin typeface="+mj-lt"/>
                        </a:rPr>
                        <a:t>IonSpec Hospital Series M57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Rp 2.000.000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effectLst/>
                          <a:latin typeface="+mj-lt"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80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0924565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 err="1">
                          <a:effectLst/>
                          <a:latin typeface="+mj-lt"/>
                        </a:rPr>
                        <a:t>IonSpec</a:t>
                      </a:r>
                      <a:r>
                        <a:rPr lang="en-US" sz="1600" b="0" u="none" strike="noStrike" dirty="0">
                          <a:effectLst/>
                          <a:latin typeface="+mj-lt"/>
                        </a:rPr>
                        <a:t> Hospital Series M58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Rp 2.000.000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effectLst/>
                          <a:latin typeface="+mj-lt"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80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70057602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 err="1">
                          <a:effectLst/>
                          <a:latin typeface="+mj-lt"/>
                        </a:rPr>
                        <a:t>IonSpec</a:t>
                      </a:r>
                      <a:r>
                        <a:rPr lang="en-US" sz="1600" b="0" u="none" strike="noStrike" dirty="0">
                          <a:effectLst/>
                          <a:latin typeface="+mj-lt"/>
                        </a:rPr>
                        <a:t> Hospital Series M59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Rp 2.000.000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effectLst/>
                          <a:latin typeface="+mj-lt"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80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6072726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 err="1">
                          <a:effectLst/>
                          <a:latin typeface="+mj-lt"/>
                        </a:rPr>
                        <a:t>IonSpec</a:t>
                      </a:r>
                      <a:r>
                        <a:rPr lang="en-US" sz="1600" b="0" u="none" strike="noStrike" dirty="0">
                          <a:effectLst/>
                          <a:latin typeface="+mj-lt"/>
                        </a:rPr>
                        <a:t> Hospital Series M60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Rp 2.000.000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effectLst/>
                          <a:latin typeface="+mj-lt"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80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7904218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effectLst/>
                          <a:latin typeface="+mj-lt"/>
                        </a:rPr>
                        <a:t>IonSpec Hospital Series M100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Rp 2.000.000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effectLst/>
                          <a:latin typeface="+mj-lt"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80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71794039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effectLst/>
                          <a:latin typeface="+mj-lt"/>
                        </a:rPr>
                        <a:t>IonSpec Hospital Series M101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Rp 2.000.000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effectLst/>
                          <a:latin typeface="+mj-lt"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80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08732615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effectLst/>
                          <a:latin typeface="+mj-lt"/>
                        </a:rPr>
                        <a:t>IonSpec Hospital Series M102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Rp 2.000.000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effectLst/>
                          <a:latin typeface="+mj-lt"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80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7370035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 err="1">
                          <a:effectLst/>
                          <a:latin typeface="+mj-lt"/>
                        </a:rPr>
                        <a:t>IonSpec</a:t>
                      </a:r>
                      <a:r>
                        <a:rPr lang="en-US" sz="1600" b="0" u="none" strike="noStrike" dirty="0">
                          <a:effectLst/>
                          <a:latin typeface="+mj-lt"/>
                        </a:rPr>
                        <a:t> TR9002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Rp1.000.000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+mj-lt"/>
                        </a:rPr>
                        <a:t>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80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4230259"/>
                  </a:ext>
                </a:extLst>
              </a:tr>
              <a:tr h="2809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 err="1">
                          <a:effectLst/>
                          <a:latin typeface="+mj-lt"/>
                        </a:rPr>
                        <a:t>NanoSpec</a:t>
                      </a:r>
                      <a:r>
                        <a:rPr lang="en-US" sz="1600" b="0" u="none" strike="noStrike" baseline="0" dirty="0">
                          <a:effectLst/>
                          <a:latin typeface="+mj-lt"/>
                        </a:rPr>
                        <a:t> M41 Sunglasses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Rp 2.000.000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  <a:latin typeface="+mj-lt"/>
                        </a:rPr>
                        <a:t>100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80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50277678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233DAF60-1A48-4553-BD2B-586A5C88A1A1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268306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2C59F6-16CD-45F5-B559-FC3377DB2CC1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601041-F86B-47B5-A5B8-7F6A9211967C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DAF9FD-CD58-46EE-A014-BE515890790A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3D01C-8B55-48AE-B781-DBB733ED2EB0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6DE1D6D7-ABF3-46BF-84BE-1C3F61D678E0}"/>
              </a:ext>
            </a:extLst>
          </p:cNvPr>
          <p:cNvSpPr txBox="1">
            <a:spLocks/>
          </p:cNvSpPr>
          <p:nvPr/>
        </p:nvSpPr>
        <p:spPr>
          <a:xfrm>
            <a:off x="3554061" y="116415"/>
            <a:ext cx="3642221" cy="776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err="1"/>
              <a:t>Mgi</a:t>
            </a:r>
            <a:r>
              <a:rPr lang="en-US" b="1" u="sng" dirty="0"/>
              <a:t> pricelist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0C4833C1-453B-40F7-B89D-91BC73CEA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6C5A05-D1A6-406A-96B8-BEAB3022283E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12" name="Minus Sign 11">
              <a:extLst>
                <a:ext uri="{FF2B5EF4-FFF2-40B4-BE49-F238E27FC236}">
                  <a16:creationId xmlns:a16="http://schemas.microsoft.com/office/drawing/2014/main" id="{4B572BF1-4F80-4141-96B2-4D7422A436BC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6" name="Minus Sign 15">
              <a:extLst>
                <a:ext uri="{FF2B5EF4-FFF2-40B4-BE49-F238E27FC236}">
                  <a16:creationId xmlns:a16="http://schemas.microsoft.com/office/drawing/2014/main" id="{C6793557-2F01-46F5-A2D5-E5E5DFF11CD5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7" name="Minus Sign 16">
              <a:extLst>
                <a:ext uri="{FF2B5EF4-FFF2-40B4-BE49-F238E27FC236}">
                  <a16:creationId xmlns:a16="http://schemas.microsoft.com/office/drawing/2014/main" id="{4F77032D-8DB0-4C68-A27B-4AEFB4E7AF28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8" name="Minus Sign 17">
              <a:extLst>
                <a:ext uri="{FF2B5EF4-FFF2-40B4-BE49-F238E27FC236}">
                  <a16:creationId xmlns:a16="http://schemas.microsoft.com/office/drawing/2014/main" id="{3E6FACFF-828C-4D65-A6EC-8F4F70571958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229B21A-A3DD-4501-B9FF-C4C982D491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47E200C4-4705-43AC-BECE-1088CF09B88B}"/>
              </a:ext>
            </a:extLst>
          </p:cNvPr>
          <p:cNvSpPr txBox="1">
            <a:spLocks/>
          </p:cNvSpPr>
          <p:nvPr/>
        </p:nvSpPr>
        <p:spPr>
          <a:xfrm>
            <a:off x="9406023" y="1732594"/>
            <a:ext cx="2555789" cy="31601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en-US" sz="4000" b="1" i="1" dirty="0"/>
              <a:t>PV </a:t>
            </a:r>
            <a:r>
              <a:rPr lang="en-US" sz="4000" b="1" i="1" dirty="0" err="1"/>
              <a:t>adalah</a:t>
            </a:r>
            <a:r>
              <a:rPr lang="en-US" sz="4000" b="1" i="1" dirty="0"/>
              <a:t> </a:t>
            </a:r>
            <a:r>
              <a:rPr lang="en-US" sz="4000" b="1" i="1" dirty="0" err="1"/>
              <a:t>nilai</a:t>
            </a:r>
            <a:r>
              <a:rPr lang="en-US" sz="4000" b="1" i="1" dirty="0"/>
              <a:t> yang </a:t>
            </a:r>
            <a:r>
              <a:rPr lang="en-US" sz="4000" b="1" i="1" dirty="0" err="1"/>
              <a:t>digunakan</a:t>
            </a:r>
            <a:r>
              <a:rPr lang="en-US" sz="4000" b="1" i="1" dirty="0"/>
              <a:t> </a:t>
            </a:r>
            <a:r>
              <a:rPr lang="en-US" sz="4000" b="1" i="1" dirty="0" err="1"/>
              <a:t>untuk</a:t>
            </a:r>
            <a:r>
              <a:rPr lang="en-US" sz="4000" b="1" i="1" dirty="0"/>
              <a:t> </a:t>
            </a:r>
            <a:r>
              <a:rPr lang="en-US" sz="4000" b="1" i="1" dirty="0" err="1"/>
              <a:t>menghitung</a:t>
            </a:r>
            <a:r>
              <a:rPr lang="en-US" sz="4000" b="1" i="1" dirty="0"/>
              <a:t> bonus </a:t>
            </a:r>
            <a:r>
              <a:rPr lang="en-US" sz="4000" b="1" i="1" dirty="0" err="1"/>
              <a:t>dimana</a:t>
            </a:r>
            <a:r>
              <a:rPr lang="en-US" sz="4000" b="1" i="1" dirty="0"/>
              <a:t> </a:t>
            </a:r>
            <a:br>
              <a:rPr lang="en-US" sz="4000" b="1" i="1" dirty="0"/>
            </a:br>
            <a:r>
              <a:rPr lang="en-US" sz="4000" b="1" i="1" dirty="0"/>
              <a:t>1 PV = Rp. </a:t>
            </a:r>
            <a:r>
              <a:rPr lang="en-US" b="1" i="1" dirty="0"/>
              <a:t>16</a:t>
            </a:r>
            <a:r>
              <a:rPr lang="en-US" sz="4000" b="1" i="1" dirty="0"/>
              <a:t>.000</a:t>
            </a:r>
            <a:endParaRPr lang="id-ID" sz="4000" b="1" i="1" dirty="0"/>
          </a:p>
          <a:p>
            <a:pPr algn="ctr">
              <a:lnSpc>
                <a:spcPct val="170000"/>
              </a:lnSpc>
            </a:pPr>
            <a:endParaRPr lang="id-ID" sz="4000" b="1" i="1" dirty="0"/>
          </a:p>
          <a:p>
            <a:pPr algn="ctr">
              <a:lnSpc>
                <a:spcPct val="170000"/>
              </a:lnSpc>
            </a:pPr>
            <a:r>
              <a:rPr lang="id-ID" b="1" i="1" dirty="0"/>
              <a:t>Konversi = </a:t>
            </a:r>
          </a:p>
          <a:p>
            <a:pPr algn="ctr">
              <a:lnSpc>
                <a:spcPct val="170000"/>
              </a:lnSpc>
            </a:pPr>
            <a:r>
              <a:rPr lang="id-ID" b="1" i="1" dirty="0"/>
              <a:t>PV X 16000/ Harga</a:t>
            </a:r>
            <a:endParaRPr lang="en-US" sz="40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B13C99-FB01-4150-92E9-6D1F5BE1583E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6414F5F-42AE-4F52-B1E5-C493E696A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816298"/>
              </p:ext>
            </p:extLst>
          </p:nvPr>
        </p:nvGraphicFramePr>
        <p:xfrm>
          <a:off x="673099" y="1078528"/>
          <a:ext cx="8721811" cy="483869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605856">
                  <a:extLst>
                    <a:ext uri="{9D8B030D-6E8A-4147-A177-3AD203B41FA5}">
                      <a16:colId xmlns:a16="http://schemas.microsoft.com/office/drawing/2014/main" val="4001904154"/>
                    </a:ext>
                  </a:extLst>
                </a:gridCol>
                <a:gridCol w="3988556">
                  <a:extLst>
                    <a:ext uri="{9D8B030D-6E8A-4147-A177-3AD203B41FA5}">
                      <a16:colId xmlns:a16="http://schemas.microsoft.com/office/drawing/2014/main" val="4053427633"/>
                    </a:ext>
                  </a:extLst>
                </a:gridCol>
                <a:gridCol w="1804948">
                  <a:extLst>
                    <a:ext uri="{9D8B030D-6E8A-4147-A177-3AD203B41FA5}">
                      <a16:colId xmlns:a16="http://schemas.microsoft.com/office/drawing/2014/main" val="428567785"/>
                    </a:ext>
                  </a:extLst>
                </a:gridCol>
                <a:gridCol w="1249579">
                  <a:extLst>
                    <a:ext uri="{9D8B030D-6E8A-4147-A177-3AD203B41FA5}">
                      <a16:colId xmlns:a16="http://schemas.microsoft.com/office/drawing/2014/main" val="3077597388"/>
                    </a:ext>
                  </a:extLst>
                </a:gridCol>
                <a:gridCol w="1072872">
                  <a:extLst>
                    <a:ext uri="{9D8B030D-6E8A-4147-A177-3AD203B41FA5}">
                      <a16:colId xmlns:a16="http://schemas.microsoft.com/office/drawing/2014/main" val="3500488489"/>
                    </a:ext>
                  </a:extLst>
                </a:gridCol>
              </a:tblGrid>
              <a:tr h="29110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>
                          <a:effectLst/>
                        </a:rPr>
                        <a:t>No</a:t>
                      </a:r>
                      <a:endParaRPr lang="en-US" sz="16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>
                          <a:effectLst/>
                        </a:rPr>
                        <a:t>Daftar </a:t>
                      </a:r>
                      <a:r>
                        <a:rPr lang="en-US" sz="1600" b="1" u="none" strike="noStrike" dirty="0" err="1">
                          <a:effectLst/>
                        </a:rPr>
                        <a:t>produk</a:t>
                      </a:r>
                      <a:r>
                        <a:rPr lang="en-US" sz="1600" b="1" u="none" strike="noStrike" dirty="0">
                          <a:effectLst/>
                        </a:rPr>
                        <a:t> MGI</a:t>
                      </a:r>
                      <a:endParaRPr lang="en-US" sz="16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>
                          <a:effectLst/>
                        </a:rPr>
                        <a:t>Harga Mitra</a:t>
                      </a:r>
                      <a:endParaRPr lang="en-US" sz="16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>
                          <a:effectLst/>
                        </a:rPr>
                        <a:t>PV</a:t>
                      </a:r>
                      <a:endParaRPr lang="en-US" sz="16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 err="1">
                          <a:effectLst/>
                        </a:rPr>
                        <a:t>Konversi</a:t>
                      </a:r>
                      <a:r>
                        <a:rPr lang="en-US" sz="1600" b="1" u="none" strike="noStrike" dirty="0">
                          <a:effectLst/>
                        </a:rPr>
                        <a:t> 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86788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19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 dirty="0" err="1">
                          <a:effectLst/>
                        </a:rPr>
                        <a:t>NanoSpec</a:t>
                      </a:r>
                      <a:r>
                        <a:rPr lang="en-US" sz="1500" b="1" u="none" strike="noStrike" dirty="0">
                          <a:effectLst/>
                        </a:rPr>
                        <a:t> </a:t>
                      </a:r>
                      <a:r>
                        <a:rPr lang="en-US" sz="1500" b="1" u="none" strike="noStrike" dirty="0" err="1">
                          <a:effectLst/>
                        </a:rPr>
                        <a:t>Scotlight</a:t>
                      </a:r>
                      <a:r>
                        <a:rPr lang="en-US" sz="1500" b="1" u="none" strike="noStrike" dirty="0">
                          <a:effectLst/>
                        </a:rPr>
                        <a:t> M61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Rp 2.000.000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100</a:t>
                      </a:r>
                      <a:endParaRPr lang="en-US" sz="1500" b="1" i="0" u="none" strike="noStrike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80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471640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20</a:t>
                      </a:r>
                      <a:endParaRPr lang="en-US" sz="1500" b="1" i="0" u="none" strike="noStrike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 dirty="0" err="1">
                          <a:effectLst/>
                        </a:rPr>
                        <a:t>NanoSpec</a:t>
                      </a:r>
                      <a:r>
                        <a:rPr lang="en-US" sz="1500" b="1" u="none" strike="noStrike" dirty="0">
                          <a:effectLst/>
                        </a:rPr>
                        <a:t> </a:t>
                      </a:r>
                      <a:r>
                        <a:rPr lang="en-US" sz="1500" b="1" u="none" strike="noStrike" dirty="0" err="1">
                          <a:effectLst/>
                        </a:rPr>
                        <a:t>Scotlight</a:t>
                      </a:r>
                      <a:r>
                        <a:rPr lang="en-US" sz="1500" b="1" u="none" strike="noStrike" dirty="0">
                          <a:effectLst/>
                        </a:rPr>
                        <a:t> M62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Rp1.000.000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50</a:t>
                      </a:r>
                      <a:endParaRPr lang="en-US" sz="1500" b="1" i="0" u="none" strike="noStrike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80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105354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21</a:t>
                      </a:r>
                      <a:endParaRPr lang="en-US" sz="1500" b="1" i="0" u="none" strike="noStrike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 dirty="0" err="1">
                          <a:effectLst/>
                        </a:rPr>
                        <a:t>NanoSpec</a:t>
                      </a:r>
                      <a:r>
                        <a:rPr lang="en-US" sz="1500" b="1" u="none" strike="noStrike" dirty="0">
                          <a:effectLst/>
                        </a:rPr>
                        <a:t> </a:t>
                      </a:r>
                      <a:r>
                        <a:rPr lang="en-US" sz="1500" b="1" u="none" strike="noStrike" dirty="0" err="1">
                          <a:effectLst/>
                        </a:rPr>
                        <a:t>Scotlight</a:t>
                      </a:r>
                      <a:r>
                        <a:rPr lang="en-US" sz="1500" b="1" u="none" strike="noStrike" dirty="0">
                          <a:effectLst/>
                        </a:rPr>
                        <a:t> M63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Rp1.000.000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50</a:t>
                      </a:r>
                      <a:endParaRPr lang="en-US" sz="1500" b="1" i="0" u="none" strike="noStrike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80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1222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22</a:t>
                      </a:r>
                      <a:endParaRPr lang="en-US" sz="1500" b="1" i="0" u="none" strike="noStrike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 dirty="0" err="1">
                          <a:effectLst/>
                        </a:rPr>
                        <a:t>NanoSpec</a:t>
                      </a:r>
                      <a:r>
                        <a:rPr lang="en-US" sz="1500" b="1" u="none" strike="noStrike" dirty="0">
                          <a:effectLst/>
                        </a:rPr>
                        <a:t> </a:t>
                      </a:r>
                      <a:r>
                        <a:rPr lang="en-US" sz="1500" b="1" u="none" strike="noStrike" dirty="0" err="1">
                          <a:effectLst/>
                        </a:rPr>
                        <a:t>Scotlight</a:t>
                      </a:r>
                      <a:r>
                        <a:rPr lang="en-US" sz="1500" b="1" u="none" strike="noStrike" dirty="0">
                          <a:effectLst/>
                        </a:rPr>
                        <a:t> M65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Rp1.000.000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50</a:t>
                      </a:r>
                      <a:endParaRPr lang="en-US" sz="1500" b="1" i="0" u="none" strike="noStrike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80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973740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23</a:t>
                      </a:r>
                      <a:endParaRPr lang="en-US" sz="1500" b="1" i="0" u="none" strike="noStrike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 dirty="0" err="1">
                          <a:effectLst/>
                        </a:rPr>
                        <a:t>IonSpec</a:t>
                      </a:r>
                      <a:r>
                        <a:rPr lang="en-US" sz="1500" b="1" u="none" strike="noStrike" dirty="0">
                          <a:effectLst/>
                        </a:rPr>
                        <a:t> M91 Series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Rp 2.000.000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100</a:t>
                      </a:r>
                      <a:endParaRPr lang="en-US" sz="1500" b="1" i="0" u="none" strike="noStrike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80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45768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24</a:t>
                      </a:r>
                      <a:endParaRPr lang="en-US" sz="1500" b="1" i="0" u="none" strike="noStrike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 dirty="0" err="1">
                          <a:effectLst/>
                        </a:rPr>
                        <a:t>IonSpec</a:t>
                      </a:r>
                      <a:r>
                        <a:rPr lang="en-US" sz="1500" b="1" u="none" strike="noStrike" dirty="0">
                          <a:effectLst/>
                        </a:rPr>
                        <a:t> M92 Series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Rp 2.000.000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100</a:t>
                      </a:r>
                      <a:endParaRPr lang="en-US" sz="1500" b="1" i="0" u="none" strike="noStrike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80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230344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25</a:t>
                      </a:r>
                      <a:endParaRPr lang="en-US" sz="1500" b="1" i="0" u="none" strike="noStrike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>
                          <a:effectLst/>
                        </a:rPr>
                        <a:t>IonSpec GS12 Series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Rp1.000.000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50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80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114666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26</a:t>
                      </a:r>
                      <a:endParaRPr lang="en-US" sz="1500" b="1" i="0" u="none" strike="noStrike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>
                          <a:effectLst/>
                        </a:rPr>
                        <a:t>IonSpec GS13 Series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Rp1.000.000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50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80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196269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27</a:t>
                      </a:r>
                      <a:endParaRPr lang="en-US" sz="1500" b="1" i="0" u="none" strike="noStrike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>
                          <a:effectLst/>
                        </a:rPr>
                        <a:t>MGI Nano Tudung (isi 3 pcs)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Rp1.000.000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50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80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111787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28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>
                          <a:effectLst/>
                        </a:rPr>
                        <a:t>MGI Nano Topi / Cap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Rp 500.000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25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80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40710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29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>
                          <a:effectLst/>
                        </a:rPr>
                        <a:t>MGI Nano Neck Belt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Rp 500.000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25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80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355312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30</a:t>
                      </a:r>
                      <a:endParaRPr lang="en-US" sz="1500" b="1" i="0" u="none" strike="noStrike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 dirty="0">
                          <a:effectLst/>
                        </a:rPr>
                        <a:t>MGI Nano Socks (1 pasang)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Rp 500.000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25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80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630641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31</a:t>
                      </a:r>
                      <a:endParaRPr lang="en-US" sz="1500" b="1" i="0" u="none" strike="noStrike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>
                          <a:effectLst/>
                        </a:rPr>
                        <a:t>MGI Ionized Eyemask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Rp 500.000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25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80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20536"/>
                  </a:ext>
                </a:extLst>
              </a:tr>
              <a:tr h="29110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32</a:t>
                      </a:r>
                      <a:endParaRPr lang="en-US" sz="1500" b="1" i="0" u="none" strike="noStrike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>
                          <a:effectLst/>
                        </a:rPr>
                        <a:t>MGI Ionized Face Mask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Rp 500.000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25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80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199510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33</a:t>
                      </a:r>
                      <a:endParaRPr lang="en-US" sz="1500" b="1" i="0" u="none" strike="noStrike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>
                          <a:effectLst/>
                        </a:rPr>
                        <a:t>MGI Nano Stirrer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Rp1.500.000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75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80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593881"/>
                  </a:ext>
                </a:extLst>
              </a:tr>
              <a:tr h="29110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34</a:t>
                      </a:r>
                      <a:endParaRPr lang="en-US" sz="1500" b="1" i="0" u="none" strike="noStrike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500" b="1" u="none" strike="noStrike">
                          <a:effectLst/>
                        </a:rPr>
                        <a:t>MGI Nano Anti Radiation Sticker (6 pcs)</a:t>
                      </a:r>
                      <a:endParaRPr lang="it-IT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effectLst/>
                        </a:rPr>
                        <a:t> Rp1.000.000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50</a:t>
                      </a:r>
                      <a:endParaRPr lang="en-US" sz="1500" b="1" i="0" u="none" strike="noStrike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80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669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379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2C59F6-16CD-45F5-B559-FC3377DB2CC1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601041-F86B-47B5-A5B8-7F6A9211967C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DAF9FD-CD58-46EE-A014-BE515890790A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3D01C-8B55-48AE-B781-DBB733ED2EB0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6DE1D6D7-ABF3-46BF-84BE-1C3F61D678E0}"/>
              </a:ext>
            </a:extLst>
          </p:cNvPr>
          <p:cNvSpPr txBox="1">
            <a:spLocks/>
          </p:cNvSpPr>
          <p:nvPr/>
        </p:nvSpPr>
        <p:spPr>
          <a:xfrm>
            <a:off x="3554061" y="116415"/>
            <a:ext cx="3642221" cy="776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err="1"/>
              <a:t>Mgi</a:t>
            </a:r>
            <a:r>
              <a:rPr lang="en-US" b="1" u="sng" dirty="0"/>
              <a:t> pricelist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0C4833C1-453B-40F7-B89D-91BC73CEA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6C5A05-D1A6-406A-96B8-BEAB3022283E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12" name="Minus Sign 11">
              <a:extLst>
                <a:ext uri="{FF2B5EF4-FFF2-40B4-BE49-F238E27FC236}">
                  <a16:creationId xmlns:a16="http://schemas.microsoft.com/office/drawing/2014/main" id="{4B572BF1-4F80-4141-96B2-4D7422A436BC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6" name="Minus Sign 15">
              <a:extLst>
                <a:ext uri="{FF2B5EF4-FFF2-40B4-BE49-F238E27FC236}">
                  <a16:creationId xmlns:a16="http://schemas.microsoft.com/office/drawing/2014/main" id="{C6793557-2F01-46F5-A2D5-E5E5DFF11CD5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7" name="Minus Sign 16">
              <a:extLst>
                <a:ext uri="{FF2B5EF4-FFF2-40B4-BE49-F238E27FC236}">
                  <a16:creationId xmlns:a16="http://schemas.microsoft.com/office/drawing/2014/main" id="{4F77032D-8DB0-4C68-A27B-4AEFB4E7AF28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8" name="Minus Sign 17">
              <a:extLst>
                <a:ext uri="{FF2B5EF4-FFF2-40B4-BE49-F238E27FC236}">
                  <a16:creationId xmlns:a16="http://schemas.microsoft.com/office/drawing/2014/main" id="{3E6FACFF-828C-4D65-A6EC-8F4F70571958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229B21A-A3DD-4501-B9FF-C4C982D491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47E200C4-4705-43AC-BECE-1088CF09B88B}"/>
              </a:ext>
            </a:extLst>
          </p:cNvPr>
          <p:cNvSpPr txBox="1">
            <a:spLocks/>
          </p:cNvSpPr>
          <p:nvPr/>
        </p:nvSpPr>
        <p:spPr>
          <a:xfrm>
            <a:off x="9406023" y="1732594"/>
            <a:ext cx="2555789" cy="31601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en-US" sz="4000" b="1" i="1" dirty="0"/>
              <a:t>PV </a:t>
            </a:r>
            <a:r>
              <a:rPr lang="en-US" sz="4000" b="1" i="1" dirty="0" err="1"/>
              <a:t>adalah</a:t>
            </a:r>
            <a:r>
              <a:rPr lang="en-US" sz="4000" b="1" i="1" dirty="0"/>
              <a:t> </a:t>
            </a:r>
            <a:r>
              <a:rPr lang="en-US" sz="4000" b="1" i="1" dirty="0" err="1"/>
              <a:t>nilai</a:t>
            </a:r>
            <a:r>
              <a:rPr lang="en-US" sz="4000" b="1" i="1" dirty="0"/>
              <a:t> yang </a:t>
            </a:r>
            <a:r>
              <a:rPr lang="en-US" sz="4000" b="1" i="1" dirty="0" err="1"/>
              <a:t>digunakan</a:t>
            </a:r>
            <a:r>
              <a:rPr lang="en-US" sz="4000" b="1" i="1" dirty="0"/>
              <a:t> </a:t>
            </a:r>
            <a:r>
              <a:rPr lang="en-US" sz="4000" b="1" i="1" dirty="0" err="1"/>
              <a:t>untuk</a:t>
            </a:r>
            <a:r>
              <a:rPr lang="en-US" sz="4000" b="1" i="1" dirty="0"/>
              <a:t> </a:t>
            </a:r>
            <a:r>
              <a:rPr lang="en-US" sz="4000" b="1" i="1" dirty="0" err="1"/>
              <a:t>menghitung</a:t>
            </a:r>
            <a:r>
              <a:rPr lang="en-US" sz="4000" b="1" i="1" dirty="0"/>
              <a:t> bonus </a:t>
            </a:r>
            <a:r>
              <a:rPr lang="en-US" sz="4000" b="1" i="1" dirty="0" err="1"/>
              <a:t>dimana</a:t>
            </a:r>
            <a:r>
              <a:rPr lang="en-US" sz="4000" b="1" i="1" dirty="0"/>
              <a:t> </a:t>
            </a:r>
            <a:br>
              <a:rPr lang="en-US" sz="4000" b="1" i="1" dirty="0"/>
            </a:br>
            <a:r>
              <a:rPr lang="en-US" sz="4000" b="1" i="1" dirty="0"/>
              <a:t>1 PV = Rp. </a:t>
            </a:r>
            <a:r>
              <a:rPr lang="en-US" b="1" i="1" dirty="0"/>
              <a:t>16</a:t>
            </a:r>
            <a:r>
              <a:rPr lang="en-US" sz="4000" b="1" i="1" dirty="0"/>
              <a:t>.000</a:t>
            </a:r>
            <a:endParaRPr lang="id-ID" sz="4000" b="1" i="1" dirty="0"/>
          </a:p>
          <a:p>
            <a:pPr algn="ctr">
              <a:lnSpc>
                <a:spcPct val="170000"/>
              </a:lnSpc>
            </a:pPr>
            <a:endParaRPr lang="id-ID" sz="4000" b="1" i="1" dirty="0"/>
          </a:p>
          <a:p>
            <a:pPr algn="ctr">
              <a:lnSpc>
                <a:spcPct val="170000"/>
              </a:lnSpc>
            </a:pPr>
            <a:r>
              <a:rPr lang="id-ID" b="1" i="1" dirty="0"/>
              <a:t>Konversi = </a:t>
            </a:r>
          </a:p>
          <a:p>
            <a:pPr algn="ctr">
              <a:lnSpc>
                <a:spcPct val="170000"/>
              </a:lnSpc>
            </a:pPr>
            <a:r>
              <a:rPr lang="id-ID" b="1" i="1" dirty="0"/>
              <a:t>PV X 16000/ Harga</a:t>
            </a:r>
            <a:endParaRPr lang="en-US" sz="40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B13C99-FB01-4150-92E9-6D1F5BE1583E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6414F5F-42AE-4F52-B1E5-C493E696A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770331"/>
              </p:ext>
            </p:extLst>
          </p:nvPr>
        </p:nvGraphicFramePr>
        <p:xfrm>
          <a:off x="673099" y="1078528"/>
          <a:ext cx="8721811" cy="483869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605856">
                  <a:extLst>
                    <a:ext uri="{9D8B030D-6E8A-4147-A177-3AD203B41FA5}">
                      <a16:colId xmlns:a16="http://schemas.microsoft.com/office/drawing/2014/main" val="4001904154"/>
                    </a:ext>
                  </a:extLst>
                </a:gridCol>
                <a:gridCol w="3988556">
                  <a:extLst>
                    <a:ext uri="{9D8B030D-6E8A-4147-A177-3AD203B41FA5}">
                      <a16:colId xmlns:a16="http://schemas.microsoft.com/office/drawing/2014/main" val="4053427633"/>
                    </a:ext>
                  </a:extLst>
                </a:gridCol>
                <a:gridCol w="1804948">
                  <a:extLst>
                    <a:ext uri="{9D8B030D-6E8A-4147-A177-3AD203B41FA5}">
                      <a16:colId xmlns:a16="http://schemas.microsoft.com/office/drawing/2014/main" val="428567785"/>
                    </a:ext>
                  </a:extLst>
                </a:gridCol>
                <a:gridCol w="1249579">
                  <a:extLst>
                    <a:ext uri="{9D8B030D-6E8A-4147-A177-3AD203B41FA5}">
                      <a16:colId xmlns:a16="http://schemas.microsoft.com/office/drawing/2014/main" val="3077597388"/>
                    </a:ext>
                  </a:extLst>
                </a:gridCol>
                <a:gridCol w="1072872">
                  <a:extLst>
                    <a:ext uri="{9D8B030D-6E8A-4147-A177-3AD203B41FA5}">
                      <a16:colId xmlns:a16="http://schemas.microsoft.com/office/drawing/2014/main" val="3500488489"/>
                    </a:ext>
                  </a:extLst>
                </a:gridCol>
              </a:tblGrid>
              <a:tr h="29110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>
                          <a:effectLst/>
                        </a:rPr>
                        <a:t>No</a:t>
                      </a:r>
                      <a:endParaRPr lang="en-US" sz="16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>
                          <a:effectLst/>
                        </a:rPr>
                        <a:t>Daftar </a:t>
                      </a:r>
                      <a:r>
                        <a:rPr lang="en-US" sz="1600" b="1" u="none" strike="noStrike" dirty="0" err="1">
                          <a:effectLst/>
                        </a:rPr>
                        <a:t>produk</a:t>
                      </a:r>
                      <a:r>
                        <a:rPr lang="en-US" sz="1600" b="1" u="none" strike="noStrike" dirty="0">
                          <a:effectLst/>
                        </a:rPr>
                        <a:t> MGI</a:t>
                      </a:r>
                      <a:endParaRPr lang="en-US" sz="16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>
                          <a:effectLst/>
                        </a:rPr>
                        <a:t>Harga Mitra</a:t>
                      </a:r>
                      <a:endParaRPr lang="en-US" sz="16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>
                          <a:effectLst/>
                        </a:rPr>
                        <a:t>PV</a:t>
                      </a:r>
                      <a:endParaRPr lang="en-US" sz="16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 dirty="0" err="1">
                          <a:effectLst/>
                        </a:rPr>
                        <a:t>Konversi</a:t>
                      </a:r>
                      <a:r>
                        <a:rPr lang="en-US" sz="1600" b="1" u="none" strike="noStrike" dirty="0">
                          <a:effectLst/>
                        </a:rPr>
                        <a:t> 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86788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35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 dirty="0">
                          <a:effectLst/>
                        </a:rPr>
                        <a:t>MGI Ionized Pendant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Rp 160,000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8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80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471640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36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 dirty="0">
                          <a:effectLst/>
                        </a:rPr>
                        <a:t>MGI Ionized Necklace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Rp160,000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8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80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105354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36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 dirty="0">
                          <a:effectLst/>
                        </a:rPr>
                        <a:t>MGI Ionized Card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Rp160,000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8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80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1222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i="0" u="none" strike="noStrike" dirty="0">
                          <a:solidFill>
                            <a:srgbClr val="545454"/>
                          </a:solidFill>
                          <a:effectLst/>
                          <a:latin typeface="Century Gothic" panose="020B0502020202020204" pitchFamily="34" charset="0"/>
                        </a:rPr>
                        <a:t>38</a:t>
                      </a: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 dirty="0">
                          <a:effectLst/>
                        </a:rPr>
                        <a:t>MGI Nano Hand Gloves (1 pasang)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Rp 500.000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25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80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973740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i="0" u="none" strike="noStrike" dirty="0">
                          <a:solidFill>
                            <a:srgbClr val="545454"/>
                          </a:solidFill>
                          <a:effectLst/>
                          <a:latin typeface="Century Gothic" panose="020B0502020202020204" pitchFamily="34" charset="0"/>
                        </a:rPr>
                        <a:t>39</a:t>
                      </a: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 dirty="0">
                          <a:effectLst/>
                        </a:rPr>
                        <a:t>MGI Nano Women’s Underwear (Mid-rise)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Rp 500.000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25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80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45768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i="0" u="none" strike="noStrike" dirty="0">
                          <a:solidFill>
                            <a:srgbClr val="545454"/>
                          </a:solidFill>
                          <a:effectLst/>
                          <a:latin typeface="Century Gothic" panose="020B0502020202020204" pitchFamily="34" charset="0"/>
                        </a:rPr>
                        <a:t>40</a:t>
                      </a: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 dirty="0">
                          <a:effectLst/>
                        </a:rPr>
                        <a:t>MGI Nano Women’s Underwear (Low-rise)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Rp 500.000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25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80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230344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i="0" u="none" strike="noStrike" dirty="0">
                          <a:solidFill>
                            <a:srgbClr val="545454"/>
                          </a:solidFill>
                          <a:effectLst/>
                          <a:latin typeface="Century Gothic" panose="020B0502020202020204" pitchFamily="34" charset="0"/>
                        </a:rPr>
                        <a:t>41</a:t>
                      </a: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 dirty="0">
                          <a:effectLst/>
                        </a:rPr>
                        <a:t>MGI Nano Men’s Underwear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Rp 500.000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25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80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114666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i="0" u="none" strike="noStrike" dirty="0">
                          <a:solidFill>
                            <a:srgbClr val="545454"/>
                          </a:solidFill>
                          <a:effectLst/>
                          <a:latin typeface="Century Gothic" panose="020B0502020202020204" pitchFamily="34" charset="0"/>
                        </a:rPr>
                        <a:t>42</a:t>
                      </a: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 dirty="0">
                          <a:effectLst/>
                        </a:rPr>
                        <a:t>MGI Nano Body Shaper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Rp1.000.000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50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80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196269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i="0" u="none" strike="noStrike" dirty="0">
                          <a:solidFill>
                            <a:srgbClr val="545454"/>
                          </a:solidFill>
                          <a:effectLst/>
                          <a:latin typeface="Century Gothic" panose="020B0502020202020204" pitchFamily="34" charset="0"/>
                        </a:rPr>
                        <a:t>43</a:t>
                      </a: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 dirty="0">
                          <a:effectLst/>
                        </a:rPr>
                        <a:t>MGI Nano Ring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Rp 500.000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25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80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111787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i="0" u="none" strike="noStrike" dirty="0">
                          <a:solidFill>
                            <a:srgbClr val="545454"/>
                          </a:solidFill>
                          <a:effectLst/>
                          <a:latin typeface="Century Gothic" panose="020B0502020202020204" pitchFamily="34" charset="0"/>
                        </a:rPr>
                        <a:t>44</a:t>
                      </a: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 dirty="0">
                          <a:effectLst/>
                        </a:rPr>
                        <a:t>MGI Sleeping Eye &amp; Ear Mask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Rp 500.000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25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80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40710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45</a:t>
                      </a: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 dirty="0" err="1">
                          <a:effectLst/>
                        </a:rPr>
                        <a:t>NanoSpec</a:t>
                      </a:r>
                      <a:r>
                        <a:rPr lang="en-US" sz="1500" b="1" u="none" strike="noStrike" dirty="0">
                          <a:effectLst/>
                        </a:rPr>
                        <a:t> M41A Sunglasses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Rp 2.000.000</a:t>
                      </a:r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>
                          <a:effectLst/>
                        </a:rPr>
                        <a:t>100</a:t>
                      </a:r>
                      <a:endParaRPr lang="en-US" sz="1500" b="1" i="0" u="none" strike="noStrike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u="none" strike="noStrike" dirty="0">
                          <a:effectLst/>
                        </a:rPr>
                        <a:t>80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355312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630641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endParaRPr lang="en-US" sz="1500" b="1" i="0" u="none" strike="noStrike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20536"/>
                  </a:ext>
                </a:extLst>
              </a:tr>
              <a:tr h="291108">
                <a:tc>
                  <a:txBody>
                    <a:bodyPr/>
                    <a:lstStyle/>
                    <a:p>
                      <a:pPr algn="ctr" rtl="0" fontAlgn="b"/>
                      <a:endParaRPr lang="en-US" sz="1500" b="1" i="0" u="none" strike="noStrike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199510"/>
                  </a:ext>
                </a:extLst>
              </a:tr>
              <a:tr h="283241">
                <a:tc>
                  <a:txBody>
                    <a:bodyPr/>
                    <a:lstStyle/>
                    <a:p>
                      <a:pPr algn="ctr" rtl="0" fontAlgn="b"/>
                      <a:endParaRPr lang="en-US" sz="1500" b="1" i="0" u="none" strike="noStrike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500" b="1" i="0" u="none" strike="noStrike" dirty="0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593881"/>
                  </a:ext>
                </a:extLst>
              </a:tr>
              <a:tr h="291108">
                <a:tc>
                  <a:txBody>
                    <a:bodyPr/>
                    <a:lstStyle/>
                    <a:p>
                      <a:pPr algn="ctr" rtl="0" fontAlgn="b"/>
                      <a:endParaRPr lang="en-US" sz="1500" b="1" i="0" u="none" strike="noStrike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it-IT" sz="15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500" b="1" i="0" u="none" strike="noStrike">
                        <a:solidFill>
                          <a:srgbClr val="545454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062" marR="7062" marT="7062" marB="0" anchor="b">
                    <a:solidFill>
                      <a:srgbClr val="E2F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669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62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>
            <a:extLst>
              <a:ext uri="{FF2B5EF4-FFF2-40B4-BE49-F238E27FC236}">
                <a16:creationId xmlns:a16="http://schemas.microsoft.com/office/drawing/2014/main" id="{B7E2831F-ABB3-4343-B6F5-4C39A7F77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EAEF4A-0CD9-4BF5-82A3-B2DE7FC34BF0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24" name="Minus Sign 23">
              <a:extLst>
                <a:ext uri="{FF2B5EF4-FFF2-40B4-BE49-F238E27FC236}">
                  <a16:creationId xmlns:a16="http://schemas.microsoft.com/office/drawing/2014/main" id="{03B59102-A2FF-4AC2-A82E-6769631DE6B7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25" name="Minus Sign 24">
              <a:extLst>
                <a:ext uri="{FF2B5EF4-FFF2-40B4-BE49-F238E27FC236}">
                  <a16:creationId xmlns:a16="http://schemas.microsoft.com/office/drawing/2014/main" id="{26CD4EF6-E15F-41F5-8D5E-39944E57443C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26" name="Minus Sign 25">
              <a:extLst>
                <a:ext uri="{FF2B5EF4-FFF2-40B4-BE49-F238E27FC236}">
                  <a16:creationId xmlns:a16="http://schemas.microsoft.com/office/drawing/2014/main" id="{9D8EEADB-16EA-40EB-B59B-EE89503A205E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29" name="Minus Sign 28">
              <a:extLst>
                <a:ext uri="{FF2B5EF4-FFF2-40B4-BE49-F238E27FC236}">
                  <a16:creationId xmlns:a16="http://schemas.microsoft.com/office/drawing/2014/main" id="{88A3565A-10A9-4CC6-B04C-FBB2F3851073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4E15DDF6-17BE-4685-8284-8937A20BB3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7CF1560-E305-4FD0-AC44-B32C45F929AE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75E641D-7577-4442-B051-0C17981A760A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4976D67-B287-484F-922C-19C29645184E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FC2F42A-5542-4847-9586-50C718E8A2E4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28" name="object 6">
            <a:extLst>
              <a:ext uri="{FF2B5EF4-FFF2-40B4-BE49-F238E27FC236}">
                <a16:creationId xmlns:a16="http://schemas.microsoft.com/office/drawing/2014/main" id="{BA674CFA-6351-4CEC-95D3-0121738337D7}"/>
              </a:ext>
            </a:extLst>
          </p:cNvPr>
          <p:cNvSpPr txBox="1"/>
          <p:nvPr/>
        </p:nvSpPr>
        <p:spPr>
          <a:xfrm>
            <a:off x="323533" y="1278095"/>
            <a:ext cx="9601200" cy="5135762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2696">
              <a:spcBef>
                <a:spcPts val="100"/>
              </a:spcBef>
            </a:pPr>
            <a:r>
              <a:rPr sz="3999" b="1" spc="-220" dirty="0">
                <a:solidFill>
                  <a:srgbClr val="0070C0"/>
                </a:solidFill>
                <a:latin typeface="Verdana"/>
                <a:cs typeface="Verdana"/>
              </a:rPr>
              <a:t>Cara </a:t>
            </a:r>
            <a:r>
              <a:rPr sz="3999" b="1" spc="-220" dirty="0" err="1">
                <a:solidFill>
                  <a:srgbClr val="0070C0"/>
                </a:solidFill>
                <a:latin typeface="Verdana"/>
                <a:cs typeface="Verdana"/>
              </a:rPr>
              <a:t>Bergabung</a:t>
            </a:r>
            <a:r>
              <a:rPr sz="3999" b="1" spc="-220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3999" b="1" spc="-220" dirty="0" err="1">
                <a:solidFill>
                  <a:srgbClr val="0070C0"/>
                </a:solidFill>
                <a:latin typeface="Verdana"/>
                <a:cs typeface="Verdana"/>
              </a:rPr>
              <a:t>Me</a:t>
            </a:r>
            <a:r>
              <a:rPr lang="en-US" sz="3999" b="1" spc="-220" dirty="0" err="1">
                <a:solidFill>
                  <a:srgbClr val="0070C0"/>
                </a:solidFill>
                <a:latin typeface="Verdana"/>
                <a:cs typeface="Verdana"/>
              </a:rPr>
              <a:t>njadi</a:t>
            </a:r>
            <a:r>
              <a:rPr lang="en-US" sz="3999" b="1" spc="-220" dirty="0">
                <a:solidFill>
                  <a:srgbClr val="0070C0"/>
                </a:solidFill>
                <a:latin typeface="Verdana"/>
                <a:cs typeface="Verdana"/>
              </a:rPr>
              <a:t> Mitra</a:t>
            </a:r>
            <a:endParaRPr lang="id-ID" sz="3999" b="1" spc="-220" dirty="0">
              <a:solidFill>
                <a:srgbClr val="0070C0"/>
              </a:solidFill>
              <a:latin typeface="Verdana"/>
              <a:cs typeface="Verdana"/>
            </a:endParaRPr>
          </a:p>
          <a:p>
            <a:pPr marL="457063" marR="5078" indent="-457063">
              <a:lnSpc>
                <a:spcPct val="99900"/>
              </a:lnSpc>
              <a:spcBef>
                <a:spcPts val="100"/>
              </a:spcBef>
              <a:buFont typeface="+mj-lt"/>
              <a:buAutoNum type="arabicPeriod"/>
            </a:pPr>
            <a:r>
              <a:rPr lang="id-ID" sz="2399" b="1" spc="-5" dirty="0">
                <a:solidFill>
                  <a:srgbClr val="0070C0"/>
                </a:solidFill>
                <a:latin typeface="+mj-lt"/>
                <a:cs typeface="Verdana"/>
              </a:rPr>
              <a:t>Mengisi Formulir Pendaftaran</a:t>
            </a:r>
          </a:p>
          <a:p>
            <a:pPr marL="457063" marR="5078" indent="-457063">
              <a:lnSpc>
                <a:spcPct val="99900"/>
              </a:lnSpc>
              <a:spcBef>
                <a:spcPts val="100"/>
              </a:spcBef>
              <a:buFont typeface="+mj-lt"/>
              <a:buAutoNum type="arabicPeriod"/>
            </a:pPr>
            <a:r>
              <a:rPr lang="id-ID" sz="2399" b="1" spc="-5" dirty="0">
                <a:solidFill>
                  <a:srgbClr val="0070C0"/>
                </a:solidFill>
                <a:latin typeface="+mj-lt"/>
                <a:cs typeface="Verdana"/>
              </a:rPr>
              <a:t>Harus berusia 18 th keatas dan menyerahkan Copy KTP</a:t>
            </a:r>
          </a:p>
          <a:p>
            <a:pPr marL="457063" marR="5078" indent="-457063">
              <a:lnSpc>
                <a:spcPct val="99900"/>
              </a:lnSpc>
              <a:spcBef>
                <a:spcPts val="100"/>
              </a:spcBef>
              <a:buFont typeface="+mj-lt"/>
              <a:buAutoNum type="arabicPeriod"/>
            </a:pPr>
            <a:r>
              <a:rPr lang="id-ID" sz="2399" b="1" spc="-5" dirty="0">
                <a:solidFill>
                  <a:srgbClr val="0070C0"/>
                </a:solidFill>
                <a:cs typeface="Verdana"/>
              </a:rPr>
              <a:t>Biaya Pendaftaran gratis, Mitra  mendapat </a:t>
            </a:r>
            <a:r>
              <a:rPr lang="en-US" sz="2399" b="1" spc="-5" dirty="0">
                <a:solidFill>
                  <a:srgbClr val="0070C0"/>
                </a:solidFill>
                <a:cs typeface="Verdana"/>
              </a:rPr>
              <a:t>Username &amp; Password </a:t>
            </a:r>
            <a:r>
              <a:rPr lang="en-US" sz="2399" b="1" spc="-5" dirty="0" err="1">
                <a:solidFill>
                  <a:srgbClr val="0070C0"/>
                </a:solidFill>
                <a:cs typeface="Verdana"/>
              </a:rPr>
              <a:t>untuk</a:t>
            </a:r>
            <a:r>
              <a:rPr lang="en-US" sz="2399" b="1" spc="-5" dirty="0">
                <a:solidFill>
                  <a:srgbClr val="0070C0"/>
                </a:solidFill>
                <a:cs typeface="Verdana"/>
              </a:rPr>
              <a:t> </a:t>
            </a:r>
            <a:r>
              <a:rPr lang="en-US" sz="2399" b="1" spc="-5" dirty="0" err="1">
                <a:solidFill>
                  <a:srgbClr val="0070C0"/>
                </a:solidFill>
                <a:cs typeface="Verdana"/>
              </a:rPr>
              <a:t>akses</a:t>
            </a:r>
            <a:r>
              <a:rPr lang="en-US" sz="2399" b="1" spc="-5" dirty="0">
                <a:solidFill>
                  <a:srgbClr val="0070C0"/>
                </a:solidFill>
                <a:cs typeface="Verdana"/>
              </a:rPr>
              <a:t> </a:t>
            </a:r>
            <a:r>
              <a:rPr lang="en-US" sz="2399" b="1" spc="-5" dirty="0" err="1">
                <a:solidFill>
                  <a:srgbClr val="0070C0"/>
                </a:solidFill>
                <a:cs typeface="Verdana"/>
              </a:rPr>
              <a:t>ke</a:t>
            </a:r>
            <a:r>
              <a:rPr lang="en-US" sz="2399" b="1" spc="-5" dirty="0">
                <a:solidFill>
                  <a:srgbClr val="0070C0"/>
                </a:solidFill>
                <a:cs typeface="Verdana"/>
              </a:rPr>
              <a:t> web m</a:t>
            </a:r>
            <a:r>
              <a:rPr lang="id-ID" sz="2399" b="1" spc="-5" dirty="0">
                <a:solidFill>
                  <a:srgbClr val="0070C0"/>
                </a:solidFill>
                <a:cs typeface="Verdana"/>
              </a:rPr>
              <a:t>itra untuk mendown load eStarterkit </a:t>
            </a:r>
            <a:r>
              <a:rPr lang="en-US" sz="2399" b="1" spc="-5" dirty="0">
                <a:solidFill>
                  <a:srgbClr val="0070C0"/>
                </a:solidFill>
                <a:cs typeface="Verdana"/>
              </a:rPr>
              <a:t> yang </a:t>
            </a:r>
            <a:r>
              <a:rPr lang="en-US" sz="2399" b="1" spc="-5" dirty="0" err="1">
                <a:solidFill>
                  <a:srgbClr val="0070C0"/>
                </a:solidFill>
                <a:cs typeface="Verdana"/>
              </a:rPr>
              <a:t>berisi</a:t>
            </a:r>
            <a:r>
              <a:rPr lang="en-US" sz="2399" b="1" spc="-5" dirty="0">
                <a:solidFill>
                  <a:srgbClr val="0070C0"/>
                </a:solidFill>
                <a:cs typeface="Verdana"/>
              </a:rPr>
              <a:t>: Company Profile, </a:t>
            </a:r>
            <a:r>
              <a:rPr lang="en-US" sz="2399" b="1" spc="-5" dirty="0" err="1">
                <a:solidFill>
                  <a:srgbClr val="0070C0"/>
                </a:solidFill>
                <a:cs typeface="Verdana"/>
              </a:rPr>
              <a:t>Brosur</a:t>
            </a:r>
            <a:r>
              <a:rPr lang="en-US" sz="2399" b="1" spc="-5" dirty="0">
                <a:solidFill>
                  <a:srgbClr val="0070C0"/>
                </a:solidFill>
                <a:cs typeface="Verdana"/>
              </a:rPr>
              <a:t> </a:t>
            </a:r>
            <a:r>
              <a:rPr lang="en-US" sz="2399" b="1" spc="-5" dirty="0" err="1">
                <a:solidFill>
                  <a:srgbClr val="0070C0"/>
                </a:solidFill>
                <a:cs typeface="Verdana"/>
              </a:rPr>
              <a:t>Produk</a:t>
            </a:r>
            <a:r>
              <a:rPr lang="en-US" sz="2399" b="1" spc="-5" dirty="0">
                <a:solidFill>
                  <a:srgbClr val="0070C0"/>
                </a:solidFill>
                <a:cs typeface="Verdana"/>
              </a:rPr>
              <a:t>, Marketing Plan, Kode </a:t>
            </a:r>
            <a:r>
              <a:rPr lang="en-US" sz="2399" b="1" spc="-5" dirty="0" err="1">
                <a:solidFill>
                  <a:srgbClr val="0070C0"/>
                </a:solidFill>
                <a:cs typeface="Verdana"/>
              </a:rPr>
              <a:t>Etik</a:t>
            </a:r>
            <a:r>
              <a:rPr lang="en-US" sz="2399" b="1" spc="-5" dirty="0">
                <a:solidFill>
                  <a:srgbClr val="0070C0"/>
                </a:solidFill>
                <a:cs typeface="Verdana"/>
              </a:rPr>
              <a:t>, </a:t>
            </a:r>
            <a:r>
              <a:rPr lang="en-US" sz="2399" b="1" spc="-5" dirty="0" err="1">
                <a:solidFill>
                  <a:srgbClr val="0070C0"/>
                </a:solidFill>
                <a:cs typeface="Verdana"/>
              </a:rPr>
              <a:t>Formulir</a:t>
            </a:r>
            <a:r>
              <a:rPr lang="en-US" sz="2399" b="1" spc="-5" dirty="0">
                <a:solidFill>
                  <a:srgbClr val="0070C0"/>
                </a:solidFill>
                <a:cs typeface="Verdana"/>
              </a:rPr>
              <a:t> </a:t>
            </a:r>
            <a:r>
              <a:rPr lang="en-US" sz="2399" b="1" spc="-5" dirty="0" err="1">
                <a:solidFill>
                  <a:srgbClr val="0070C0"/>
                </a:solidFill>
                <a:cs typeface="Verdana"/>
              </a:rPr>
              <a:t>Pendaftaran</a:t>
            </a:r>
            <a:r>
              <a:rPr lang="en-US" sz="2399" b="1" spc="-5" dirty="0">
                <a:solidFill>
                  <a:srgbClr val="0070C0"/>
                </a:solidFill>
                <a:cs typeface="Verdana"/>
              </a:rPr>
              <a:t>, </a:t>
            </a:r>
            <a:endParaRPr lang="id-ID" sz="2399" b="1" spc="-5" dirty="0">
              <a:solidFill>
                <a:srgbClr val="0070C0"/>
              </a:solidFill>
              <a:cs typeface="Verdana"/>
            </a:endParaRPr>
          </a:p>
          <a:p>
            <a:pPr marL="457063" marR="5078" indent="-457063">
              <a:lnSpc>
                <a:spcPct val="99900"/>
              </a:lnSpc>
              <a:spcBef>
                <a:spcPts val="100"/>
              </a:spcBef>
              <a:buFont typeface="+mj-lt"/>
              <a:buAutoNum type="arabicPeriod"/>
            </a:pPr>
            <a:r>
              <a:rPr lang="id-ID" sz="2399" b="1" spc="-5" dirty="0">
                <a:solidFill>
                  <a:srgbClr val="0070C0"/>
                </a:solidFill>
                <a:cs typeface="Verdana"/>
              </a:rPr>
              <a:t>Untuk mendapatkan Komisi/Bonus, Mitra wajib belanja minimal paket Basic 100 PV, produk boleh pilih dari daftar harga</a:t>
            </a:r>
            <a:endParaRPr lang="en-US" sz="2399" b="1" spc="-5" dirty="0">
              <a:solidFill>
                <a:srgbClr val="0070C0"/>
              </a:solidFill>
              <a:cs typeface="Verdana"/>
            </a:endParaRPr>
          </a:p>
          <a:p>
            <a:pPr marR="5078">
              <a:lnSpc>
                <a:spcPct val="99900"/>
              </a:lnSpc>
              <a:spcBef>
                <a:spcPts val="100"/>
              </a:spcBef>
            </a:pPr>
            <a:endParaRPr lang="en-US" sz="2399" b="1" spc="-5" dirty="0">
              <a:solidFill>
                <a:srgbClr val="0070C0"/>
              </a:solidFill>
              <a:latin typeface="+mj-lt"/>
              <a:cs typeface="Verdana"/>
            </a:endParaRPr>
          </a:p>
          <a:p>
            <a:pPr marL="12696">
              <a:spcBef>
                <a:spcPts val="100"/>
              </a:spcBef>
            </a:pPr>
            <a:endParaRPr sz="4799" dirty="0">
              <a:solidFill>
                <a:srgbClr val="0070C0"/>
              </a:solidFill>
              <a:latin typeface="Verdana"/>
              <a:cs typeface="Verdan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8C695D-4F2F-42BC-A63E-81ED7CB11706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419550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3E3CF84-8E1C-458B-A10D-EFF7FDBF9846}"/>
              </a:ext>
            </a:extLst>
          </p:cNvPr>
          <p:cNvGrpSpPr/>
          <p:nvPr/>
        </p:nvGrpSpPr>
        <p:grpSpPr>
          <a:xfrm>
            <a:off x="239194" y="1617650"/>
            <a:ext cx="11623998" cy="2497150"/>
            <a:chOff x="239194" y="1733167"/>
            <a:chExt cx="11623998" cy="2497150"/>
          </a:xfrm>
        </p:grpSpPr>
        <p:pic>
          <p:nvPicPr>
            <p:cNvPr id="13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391A880C-A7ED-4310-9DE4-4A39254AAB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7963" b="84352" l="10990" r="14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6" t="78016" r="85805" b="14021"/>
            <a:stretch/>
          </p:blipFill>
          <p:spPr bwMode="auto">
            <a:xfrm>
              <a:off x="5115361" y="1760357"/>
              <a:ext cx="1780668" cy="246996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1AD37E18-B3A9-410D-944F-32717E7F59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537" l="6875" r="10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" t="78016" r="89694" b="13959"/>
            <a:stretch/>
          </p:blipFill>
          <p:spPr bwMode="auto">
            <a:xfrm>
              <a:off x="2788777" y="1741029"/>
              <a:ext cx="1914705" cy="248910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7FE7122B-8CBA-43F3-ACB5-8EBB922D76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537" l="19063" r="22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1" t="78016" r="77783" b="14021"/>
            <a:stretch/>
          </p:blipFill>
          <p:spPr bwMode="auto">
            <a:xfrm>
              <a:off x="9706616" y="1741029"/>
              <a:ext cx="1790101" cy="246996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BACFED1D-F53A-46D1-91D4-92BFB8CAEA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722" l="15000" r="181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8" t="78016" r="81677" b="14021"/>
            <a:stretch/>
          </p:blipFill>
          <p:spPr bwMode="auto">
            <a:xfrm>
              <a:off x="7390780" y="1733167"/>
              <a:ext cx="1872409" cy="246996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74FC90E-4DB9-4B20-AB92-40C27F40110B}"/>
                </a:ext>
              </a:extLst>
            </p:cNvPr>
            <p:cNvGrpSpPr/>
            <p:nvPr/>
          </p:nvGrpSpPr>
          <p:grpSpPr>
            <a:xfrm>
              <a:off x="239194" y="1841656"/>
              <a:ext cx="2370700" cy="2330026"/>
              <a:chOff x="7745570" y="3237494"/>
              <a:chExt cx="2590800" cy="2657377"/>
            </a:xfrm>
          </p:grpSpPr>
          <p:pic>
            <p:nvPicPr>
              <p:cNvPr id="27" name="Picture 2" descr="C:\Users\arrow\Pictures\Screenshots\Screenshot (44).png">
                <a:extLst>
                  <a:ext uri="{FF2B5EF4-FFF2-40B4-BE49-F238E27FC236}">
                    <a16:creationId xmlns:a16="http://schemas.microsoft.com/office/drawing/2014/main" id="{D70D6495-5FBE-4BDC-94EC-866E492119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8056" b="84352" l="2969" r="625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2" t="77954" r="93686" b="14144"/>
              <a:stretch/>
            </p:blipFill>
            <p:spPr bwMode="auto">
              <a:xfrm>
                <a:off x="7983004" y="3237494"/>
                <a:ext cx="2032376" cy="255043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B78D3EF-108B-47CA-B22B-1A060328BDB2}"/>
                  </a:ext>
                </a:extLst>
              </p:cNvPr>
              <p:cNvSpPr txBox="1"/>
              <p:nvPr/>
            </p:nvSpPr>
            <p:spPr>
              <a:xfrm>
                <a:off x="7745570" y="5347285"/>
                <a:ext cx="2590800" cy="547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800" b="1" dirty="0">
                    <a:ln>
                      <a:solidFill>
                        <a:schemeClr val="tx1"/>
                      </a:solidFill>
                    </a:ln>
                    <a:solidFill>
                      <a:schemeClr val="tx1">
                        <a:lumMod val="50000"/>
                      </a:schemeClr>
                    </a:solidFill>
                  </a:rPr>
                  <a:t>Basic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C732D6-386D-495D-8517-86E15A0305BB}"/>
                </a:ext>
              </a:extLst>
            </p:cNvPr>
            <p:cNvSpPr txBox="1"/>
            <p:nvPr/>
          </p:nvSpPr>
          <p:spPr>
            <a:xfrm>
              <a:off x="2566781" y="3708348"/>
              <a:ext cx="2370700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50000"/>
                    </a:schemeClr>
                  </a:solidFill>
                </a:rPr>
                <a:t>Silver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E39AAA-97BD-4EBE-9073-010592127FB4}"/>
                </a:ext>
              </a:extLst>
            </p:cNvPr>
            <p:cNvSpPr txBox="1"/>
            <p:nvPr/>
          </p:nvSpPr>
          <p:spPr>
            <a:xfrm>
              <a:off x="4854520" y="3738031"/>
              <a:ext cx="2370700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50000"/>
                    </a:schemeClr>
                  </a:solidFill>
                </a:rPr>
                <a:t>Gold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18B84A2-7FB2-423A-835B-2BD4A7FEDC41}"/>
                </a:ext>
              </a:extLst>
            </p:cNvPr>
            <p:cNvSpPr txBox="1"/>
            <p:nvPr/>
          </p:nvSpPr>
          <p:spPr>
            <a:xfrm>
              <a:off x="7255619" y="3744751"/>
              <a:ext cx="2370700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50000"/>
                    </a:schemeClr>
                  </a:solidFill>
                </a:rPr>
                <a:t>Platinum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8468D6B-C29C-4717-A871-E44504E1BEF6}"/>
                </a:ext>
              </a:extLst>
            </p:cNvPr>
            <p:cNvSpPr txBox="1"/>
            <p:nvPr/>
          </p:nvSpPr>
          <p:spPr>
            <a:xfrm>
              <a:off x="9492492" y="3731311"/>
              <a:ext cx="2370700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50000"/>
                    </a:schemeClr>
                  </a:solidFill>
                </a:rPr>
                <a:t>Infinite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1083F382-58C8-438B-AAE8-CDA6A8DF2C30}"/>
              </a:ext>
            </a:extLst>
          </p:cNvPr>
          <p:cNvSpPr/>
          <p:nvPr/>
        </p:nvSpPr>
        <p:spPr>
          <a:xfrm>
            <a:off x="756795" y="4084098"/>
            <a:ext cx="1230760" cy="3385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100 PV</a:t>
            </a:r>
            <a:endParaRPr lang="en-US" sz="2000" b="1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AE7F21B-CC04-4F14-AC08-1C4EBD410478}"/>
              </a:ext>
            </a:extLst>
          </p:cNvPr>
          <p:cNvSpPr/>
          <p:nvPr/>
        </p:nvSpPr>
        <p:spPr>
          <a:xfrm>
            <a:off x="3123513" y="4076146"/>
            <a:ext cx="1194563" cy="3385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500 PV</a:t>
            </a:r>
            <a:endParaRPr lang="en-US" sz="2000" b="1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4E6B133-78E7-4569-B7E7-EA837D7494EB}"/>
              </a:ext>
            </a:extLst>
          </p:cNvPr>
          <p:cNvSpPr/>
          <p:nvPr/>
        </p:nvSpPr>
        <p:spPr>
          <a:xfrm>
            <a:off x="5343750" y="4081839"/>
            <a:ext cx="1373120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1,500 PV</a:t>
            </a:r>
            <a:endParaRPr lang="en-US" sz="2000" b="1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E5C9334-5A68-4D91-B615-25B4C0D6247E}"/>
              </a:ext>
            </a:extLst>
          </p:cNvPr>
          <p:cNvSpPr/>
          <p:nvPr/>
        </p:nvSpPr>
        <p:spPr>
          <a:xfrm>
            <a:off x="7740724" y="4076146"/>
            <a:ext cx="1373120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3,500 PV</a:t>
            </a:r>
            <a:endParaRPr lang="en-US" sz="2000" b="1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90B1FB5-39E1-4BAD-9439-E69DD428AF38}"/>
              </a:ext>
            </a:extLst>
          </p:cNvPr>
          <p:cNvSpPr/>
          <p:nvPr/>
        </p:nvSpPr>
        <p:spPr>
          <a:xfrm>
            <a:off x="10045809" y="4076146"/>
            <a:ext cx="1373120" cy="3385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10,000 PV</a:t>
            </a:r>
            <a:endParaRPr lang="en-US" sz="2000" b="1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0DDC705-B2FB-4B93-997F-8C6C37300AD7}"/>
              </a:ext>
            </a:extLst>
          </p:cNvPr>
          <p:cNvSpPr/>
          <p:nvPr/>
        </p:nvSpPr>
        <p:spPr>
          <a:xfrm>
            <a:off x="765751" y="1210234"/>
            <a:ext cx="1230760" cy="523220"/>
          </a:xfrm>
          <a:prstGeom prst="rect">
            <a:avLst/>
          </a:prstGeom>
          <a:solidFill>
            <a:schemeClr val="tx2"/>
          </a:solidFill>
          <a:ln w="57150">
            <a:solidFill>
              <a:schemeClr val="bg1"/>
            </a:solidFill>
            <a:prstDash val="sysDot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MULAI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DARI SINI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3" name="Title 6">
            <a:extLst>
              <a:ext uri="{FF2B5EF4-FFF2-40B4-BE49-F238E27FC236}">
                <a16:creationId xmlns:a16="http://schemas.microsoft.com/office/drawing/2014/main" id="{D9017FC0-03BE-4179-9CAC-DB7BEFA63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5AF6AD1-D44D-4E2D-9E35-CB09EF434BBD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45" name="Minus Sign 44">
              <a:extLst>
                <a:ext uri="{FF2B5EF4-FFF2-40B4-BE49-F238E27FC236}">
                  <a16:creationId xmlns:a16="http://schemas.microsoft.com/office/drawing/2014/main" id="{9FA57E05-6FA5-449E-A120-B33030930356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46" name="Minus Sign 45">
              <a:extLst>
                <a:ext uri="{FF2B5EF4-FFF2-40B4-BE49-F238E27FC236}">
                  <a16:creationId xmlns:a16="http://schemas.microsoft.com/office/drawing/2014/main" id="{D7337ABA-39CE-47DF-94AE-1046FEAAE3E1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47" name="Minus Sign 46">
              <a:extLst>
                <a:ext uri="{FF2B5EF4-FFF2-40B4-BE49-F238E27FC236}">
                  <a16:creationId xmlns:a16="http://schemas.microsoft.com/office/drawing/2014/main" id="{E0B46F41-32E3-42A8-BD56-EF807580271F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48" name="Minus Sign 47">
              <a:extLst>
                <a:ext uri="{FF2B5EF4-FFF2-40B4-BE49-F238E27FC236}">
                  <a16:creationId xmlns:a16="http://schemas.microsoft.com/office/drawing/2014/main" id="{2C4A3759-D6B9-4A74-8D18-0C736B0F789A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3FE5EEC9-5307-4670-8A56-29B11C35AC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50" name="Title 6">
            <a:extLst>
              <a:ext uri="{FF2B5EF4-FFF2-40B4-BE49-F238E27FC236}">
                <a16:creationId xmlns:a16="http://schemas.microsoft.com/office/drawing/2014/main" id="{8C2E3EAF-BBD6-4C60-93EE-09DFE7EB44F7}"/>
              </a:ext>
            </a:extLst>
          </p:cNvPr>
          <p:cNvSpPr txBox="1">
            <a:spLocks/>
          </p:cNvSpPr>
          <p:nvPr/>
        </p:nvSpPr>
        <p:spPr>
          <a:xfrm>
            <a:off x="3234275" y="312779"/>
            <a:ext cx="4661558" cy="7761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/>
              <a:t>PAKET BERGABUNG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5139D80-1E20-4FD6-BA3E-866FEA457292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D30B045-73E1-446A-B884-9B027DFBDB8F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CB306CB-56FD-482B-9C05-F674DF95632B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169FA7-C64B-4A7B-A420-20623CFF6156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42" name="Title 6">
            <a:extLst>
              <a:ext uri="{FF2B5EF4-FFF2-40B4-BE49-F238E27FC236}">
                <a16:creationId xmlns:a16="http://schemas.microsoft.com/office/drawing/2014/main" id="{92F511ED-EDF5-41B3-A6F8-8F5E332174E0}"/>
              </a:ext>
            </a:extLst>
          </p:cNvPr>
          <p:cNvSpPr txBox="1">
            <a:spLocks/>
          </p:cNvSpPr>
          <p:nvPr/>
        </p:nvSpPr>
        <p:spPr>
          <a:xfrm>
            <a:off x="1903412" y="1300385"/>
            <a:ext cx="6186855" cy="3499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1700" b="1" i="1" dirty="0">
                <a:sym typeface="Wingdings" panose="05000000000000000000" pitchFamily="2" charset="2"/>
              </a:rPr>
              <a:t> </a:t>
            </a:r>
            <a:r>
              <a:rPr lang="en-US" sz="1700" b="1" i="1" dirty="0" err="1"/>
              <a:t>Semua</a:t>
            </a:r>
            <a:r>
              <a:rPr lang="en-US" sz="1700" b="1" i="1" dirty="0"/>
              <a:t> </a:t>
            </a:r>
            <a:r>
              <a:rPr lang="en-US" sz="1700" b="1" i="1" dirty="0" err="1"/>
              <a:t>dari</a:t>
            </a:r>
            <a:r>
              <a:rPr lang="en-US" sz="1700" b="1" i="1" dirty="0"/>
              <a:t> BASIC – NANTI DAPAT UPGRADE </a:t>
            </a:r>
            <a:endParaRPr lang="en-US" sz="17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34443A-479C-4088-A710-9034F29600F6}"/>
              </a:ext>
            </a:extLst>
          </p:cNvPr>
          <p:cNvSpPr txBox="1"/>
          <p:nvPr/>
        </p:nvSpPr>
        <p:spPr>
          <a:xfrm>
            <a:off x="339459" y="5345248"/>
            <a:ext cx="1169855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d-ID" sz="2400" dirty="0"/>
              <a:t>Upgrade dapat dilakukan dengan belanja upgrade sebesar selisih nilai paket, produk bebas boleh pilih dari daftar harga</a:t>
            </a:r>
            <a:endParaRPr lang="en-ID" sz="24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02EA3A-F3ED-46D7-9BCF-87F40BF3C1EA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3316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9161EB-E896-491C-9B95-048F304F8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17" y="3040776"/>
            <a:ext cx="2021140" cy="2447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7F569A2-7646-4EB8-B012-6024AF35D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9531" y1="42222" x2="79531" y2="42222"/>
                        <a14:backgroundMark x1="51823" y1="70741" x2="51823" y2="70741"/>
                        <a14:backgroundMark x1="51458" y1="71019" x2="51458" y2="71019"/>
                        <a14:backgroundMark x1="44063" y1="68981" x2="44063" y2="68981"/>
                        <a14:backgroundMark x1="46875" y1="69907" x2="46875" y2="69907"/>
                        <a14:backgroundMark x1="70313" y1="39074" x2="70313" y2="39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12" y="1590160"/>
            <a:ext cx="3946267" cy="221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6BC578A-63EC-4641-935B-B8FA09467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49010" y1="65000" x2="49010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728" y="3318487"/>
            <a:ext cx="2861218" cy="16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BDEE11B-CDDF-47D6-BB17-CB2B8628A0F2}"/>
              </a:ext>
            </a:extLst>
          </p:cNvPr>
          <p:cNvGrpSpPr/>
          <p:nvPr/>
        </p:nvGrpSpPr>
        <p:grpSpPr>
          <a:xfrm>
            <a:off x="4604794" y="2081337"/>
            <a:ext cx="2861218" cy="2846238"/>
            <a:chOff x="7745570" y="3453467"/>
            <a:chExt cx="2590800" cy="2724680"/>
          </a:xfrm>
        </p:grpSpPr>
        <p:pic>
          <p:nvPicPr>
            <p:cNvPr id="15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72F8046D-EB35-43B8-9F56-6548586A16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8048312" y="3453467"/>
              <a:ext cx="1806576" cy="226707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417A-4886-4BAC-9A13-B1C06EC85A83}"/>
                </a:ext>
              </a:extLst>
            </p:cNvPr>
            <p:cNvSpPr txBox="1"/>
            <p:nvPr/>
          </p:nvSpPr>
          <p:spPr>
            <a:xfrm>
              <a:off x="7745570" y="5347285"/>
              <a:ext cx="2590800" cy="830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dirty="0">
                  <a:solidFill>
                    <a:schemeClr val="tx2"/>
                  </a:solidFill>
                </a:rPr>
                <a:t>PAKET</a:t>
              </a:r>
            </a:p>
            <a:p>
              <a:pPr algn="ctr">
                <a:lnSpc>
                  <a:spcPct val="90000"/>
                </a:lnSpc>
              </a:pPr>
              <a:r>
                <a:rPr lang="en-US" sz="2800" b="1" dirty="0">
                  <a:solidFill>
                    <a:schemeClr val="tx2"/>
                  </a:solidFill>
                </a:rPr>
                <a:t>BASIC</a:t>
              </a:r>
            </a:p>
          </p:txBody>
        </p:sp>
      </p:grpSp>
      <p:pic>
        <p:nvPicPr>
          <p:cNvPr id="18" name="Picture 4" descr="Image result for mgi EYE MASK">
            <a:extLst>
              <a:ext uri="{FF2B5EF4-FFF2-40B4-BE49-F238E27FC236}">
                <a16:creationId xmlns:a16="http://schemas.microsoft.com/office/drawing/2014/main" id="{90701F85-B1C1-457F-B9FF-37007D7C3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89744" l="9728" r="92218">
                        <a14:foregroundMark x1="92218" y1="47863" x2="92218" y2="47863"/>
                        <a14:foregroundMark x1="12840" y1="43590" x2="12840" y2="43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87" y="1994999"/>
            <a:ext cx="2122097" cy="97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D571F40-921A-44D7-8F84-BA82A6546A8A}"/>
              </a:ext>
            </a:extLst>
          </p:cNvPr>
          <p:cNvSpPr txBox="1"/>
          <p:nvPr/>
        </p:nvSpPr>
        <p:spPr>
          <a:xfrm>
            <a:off x="1656212" y="2228246"/>
            <a:ext cx="259080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pcs Eye mask</a:t>
            </a:r>
          </a:p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rgbClr val="00B050"/>
                </a:solidFill>
              </a:rPr>
              <a:t>25 PV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F65D33-3ECA-41A8-8359-AA61A99F94AA}"/>
              </a:ext>
            </a:extLst>
          </p:cNvPr>
          <p:cNvSpPr txBox="1"/>
          <p:nvPr/>
        </p:nvSpPr>
        <p:spPr>
          <a:xfrm>
            <a:off x="7218812" y="2339150"/>
            <a:ext cx="2761800" cy="8125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M38B - Violet</a:t>
            </a:r>
          </a:p>
          <a:p>
            <a:pPr algn="ctr">
              <a:lnSpc>
                <a:spcPct val="90000"/>
              </a:lnSpc>
            </a:pPr>
            <a:r>
              <a:rPr lang="en-US" sz="3200" b="1" dirty="0">
                <a:ln/>
                <a:solidFill>
                  <a:srgbClr val="00B050"/>
                </a:solidFill>
              </a:rPr>
              <a:t>50 PV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3F14ED0E-AFEA-4869-B163-60C6892FEF47}"/>
              </a:ext>
            </a:extLst>
          </p:cNvPr>
          <p:cNvSpPr/>
          <p:nvPr/>
        </p:nvSpPr>
        <p:spPr>
          <a:xfrm>
            <a:off x="4037012" y="2145569"/>
            <a:ext cx="658159" cy="2699599"/>
          </a:xfrm>
          <a:prstGeom prst="rightBrace">
            <a:avLst>
              <a:gd name="adj1" fmla="val 8333"/>
              <a:gd name="adj2" fmla="val 46613"/>
            </a:avLst>
          </a:prstGeom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46E5FEED-08F8-466E-9F48-36B20C4C01F0}"/>
              </a:ext>
            </a:extLst>
          </p:cNvPr>
          <p:cNvSpPr/>
          <p:nvPr/>
        </p:nvSpPr>
        <p:spPr>
          <a:xfrm rot="10800000">
            <a:off x="7188853" y="2050127"/>
            <a:ext cx="658159" cy="2699599"/>
          </a:xfrm>
          <a:prstGeom prst="rightBrace">
            <a:avLst>
              <a:gd name="adj1" fmla="val 8333"/>
              <a:gd name="adj2" fmla="val 46989"/>
            </a:avLst>
          </a:prstGeom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E8E335B-D7B3-4271-873C-7E0283042E9D}"/>
              </a:ext>
            </a:extLst>
          </p:cNvPr>
          <p:cNvCxnSpPr/>
          <p:nvPr/>
        </p:nvCxnSpPr>
        <p:spPr>
          <a:xfrm>
            <a:off x="2353794" y="5182462"/>
            <a:ext cx="1676400" cy="0"/>
          </a:xfrm>
          <a:prstGeom prst="line">
            <a:avLst/>
          </a:prstGeom>
          <a:ln w="38100"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D46CA39-A5DA-4014-85B3-DF4E39B42C04}"/>
              </a:ext>
            </a:extLst>
          </p:cNvPr>
          <p:cNvCxnSpPr/>
          <p:nvPr/>
        </p:nvCxnSpPr>
        <p:spPr>
          <a:xfrm>
            <a:off x="7916394" y="5214930"/>
            <a:ext cx="1676400" cy="0"/>
          </a:xfrm>
          <a:prstGeom prst="line">
            <a:avLst/>
          </a:prstGeom>
          <a:ln w="38100"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C4169B5-BDE3-4B2D-95B6-9A869AC10AAD}"/>
              </a:ext>
            </a:extLst>
          </p:cNvPr>
          <p:cNvSpPr txBox="1"/>
          <p:nvPr/>
        </p:nvSpPr>
        <p:spPr>
          <a:xfrm>
            <a:off x="7218812" y="3925669"/>
            <a:ext cx="276180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GS01 - Orange</a:t>
            </a:r>
          </a:p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rgbClr val="00B050"/>
                </a:solidFill>
              </a:rPr>
              <a:t>50 PV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FCF79AF-4C81-48B2-A80A-B9B4453727FE}"/>
              </a:ext>
            </a:extLst>
          </p:cNvPr>
          <p:cNvSpPr txBox="1"/>
          <p:nvPr/>
        </p:nvSpPr>
        <p:spPr>
          <a:xfrm>
            <a:off x="1656212" y="3906712"/>
            <a:ext cx="276180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set Nano Stirrer</a:t>
            </a:r>
          </a:p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rgbClr val="00B050"/>
                </a:solidFill>
              </a:rPr>
              <a:t>75 PV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8B573B-822D-4E5A-9575-EAC2629D08A9}"/>
              </a:ext>
            </a:extLst>
          </p:cNvPr>
          <p:cNvSpPr txBox="1"/>
          <p:nvPr/>
        </p:nvSpPr>
        <p:spPr>
          <a:xfrm>
            <a:off x="2353794" y="5327269"/>
            <a:ext cx="1676400" cy="5355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chemeClr val="tx2"/>
                </a:solidFill>
              </a:rPr>
              <a:t>100 PV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A45005-689F-4C5B-BD61-D6EF532EFAC6}"/>
              </a:ext>
            </a:extLst>
          </p:cNvPr>
          <p:cNvSpPr txBox="1"/>
          <p:nvPr/>
        </p:nvSpPr>
        <p:spPr>
          <a:xfrm>
            <a:off x="7923212" y="5365189"/>
            <a:ext cx="1593666" cy="5355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chemeClr val="tx2"/>
                </a:solidFill>
              </a:rPr>
              <a:t>100 PV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14A39F-B0FE-4125-B36F-D458574B0B44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24" name="Minus Sign 23">
              <a:extLst>
                <a:ext uri="{FF2B5EF4-FFF2-40B4-BE49-F238E27FC236}">
                  <a16:creationId xmlns:a16="http://schemas.microsoft.com/office/drawing/2014/main" id="{D261B8C7-5382-4811-B300-8C38FD509093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25" name="Minus Sign 24">
              <a:extLst>
                <a:ext uri="{FF2B5EF4-FFF2-40B4-BE49-F238E27FC236}">
                  <a16:creationId xmlns:a16="http://schemas.microsoft.com/office/drawing/2014/main" id="{6F9DB0EC-FEBC-4588-97A9-AD21BBA5F78D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26" name="Minus Sign 25">
              <a:extLst>
                <a:ext uri="{FF2B5EF4-FFF2-40B4-BE49-F238E27FC236}">
                  <a16:creationId xmlns:a16="http://schemas.microsoft.com/office/drawing/2014/main" id="{D5D070E2-0E60-4D3B-9206-91EC163A12D6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29" name="Minus Sign 28">
              <a:extLst>
                <a:ext uri="{FF2B5EF4-FFF2-40B4-BE49-F238E27FC236}">
                  <a16:creationId xmlns:a16="http://schemas.microsoft.com/office/drawing/2014/main" id="{3DE5DD56-ADCB-4D3F-AD64-D8251B375ADB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F1BEAE0-4AA0-4AAB-A661-E27354D591E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32" name="Title 6">
            <a:extLst>
              <a:ext uri="{FF2B5EF4-FFF2-40B4-BE49-F238E27FC236}">
                <a16:creationId xmlns:a16="http://schemas.microsoft.com/office/drawing/2014/main" id="{07DE3A42-CBBC-4F2F-9C66-4DF844DDE70D}"/>
              </a:ext>
            </a:extLst>
          </p:cNvPr>
          <p:cNvSpPr txBox="1">
            <a:spLocks/>
          </p:cNvSpPr>
          <p:nvPr/>
        </p:nvSpPr>
        <p:spPr>
          <a:xfrm>
            <a:off x="283887" y="1091065"/>
            <a:ext cx="9322686" cy="776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b="1" u="sng" dirty="0"/>
              <a:t>Contoh pilihan produk untuk paket basic</a:t>
            </a:r>
            <a:endParaRPr lang="en-US" b="1" u="sng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6A640D5-A61F-470C-8C43-C0F42051EC5D}"/>
              </a:ext>
            </a:extLst>
          </p:cNvPr>
          <p:cNvSpPr/>
          <p:nvPr/>
        </p:nvSpPr>
        <p:spPr>
          <a:xfrm>
            <a:off x="0" y="6508441"/>
            <a:ext cx="12188825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E4FA24E-DE03-4DCB-9F9D-1083946AC7F1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35364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0AD95F6-FD83-4644-96EB-D111B6C64651}"/>
              </a:ext>
            </a:extLst>
          </p:cNvPr>
          <p:cNvSpPr txBox="1"/>
          <p:nvPr/>
        </p:nvSpPr>
        <p:spPr>
          <a:xfrm>
            <a:off x="1446212" y="1076742"/>
            <a:ext cx="9525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SUKSES BERSAMA MGICLUB</a:t>
            </a:r>
            <a:endParaRPr lang="id-ID" sz="4400" dirty="0">
              <a:solidFill>
                <a:schemeClr val="tx2"/>
              </a:solidFill>
              <a:latin typeface="Myriad Pro Cond" panose="020B0506030403020204" pitchFamily="34" charset="0"/>
              <a:ea typeface="Kozuka Gothic Pro EL" panose="020B0200000000000000" pitchFamily="34" charset="-128"/>
            </a:endParaRPr>
          </a:p>
          <a:p>
            <a:pPr algn="ctr"/>
            <a:r>
              <a:rPr lang="en-US" sz="4400" b="1" u="sng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DENGAN 5 JENIS </a:t>
            </a:r>
            <a:r>
              <a:rPr lang="id-ID" sz="4400" b="1" u="sng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Komisi/</a:t>
            </a:r>
            <a:r>
              <a:rPr lang="en-US" sz="4400" b="1" u="sng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BONUS</a:t>
            </a:r>
          </a:p>
          <a:p>
            <a:pPr algn="ctr"/>
            <a:endParaRPr lang="en-US" sz="4400" b="1" u="sng" dirty="0">
              <a:solidFill>
                <a:schemeClr val="tx2"/>
              </a:solidFill>
              <a:latin typeface="Myriad Pro Cond" panose="020B0506030403020204" pitchFamily="34" charset="0"/>
              <a:ea typeface="Kozuka Gothic Pro EL" panose="020B0200000000000000" pitchFamily="34" charset="-128"/>
            </a:endParaRPr>
          </a:p>
        </p:txBody>
      </p:sp>
      <p:sp>
        <p:nvSpPr>
          <p:cNvPr id="14" name="Rounded Rectangle 84">
            <a:extLst>
              <a:ext uri="{FF2B5EF4-FFF2-40B4-BE49-F238E27FC236}">
                <a16:creationId xmlns:a16="http://schemas.microsoft.com/office/drawing/2014/main" id="{5276024B-4A73-41EB-AD17-CD05288BF00C}"/>
              </a:ext>
            </a:extLst>
          </p:cNvPr>
          <p:cNvSpPr/>
          <p:nvPr/>
        </p:nvSpPr>
        <p:spPr>
          <a:xfrm>
            <a:off x="3345140" y="2604706"/>
            <a:ext cx="2156814" cy="1716369"/>
          </a:xfrm>
          <a:prstGeom prst="round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1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Komisi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SPONSOR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(20%)</a:t>
            </a:r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ECBB0616-13E6-4466-97ED-A2C795E89B0E}"/>
              </a:ext>
            </a:extLst>
          </p:cNvPr>
          <p:cNvSpPr/>
          <p:nvPr/>
        </p:nvSpPr>
        <p:spPr>
          <a:xfrm>
            <a:off x="2462268" y="4508580"/>
            <a:ext cx="2156815" cy="1716369"/>
          </a:xfrm>
          <a:prstGeom prst="round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3</a:t>
            </a:r>
          </a:p>
          <a:p>
            <a:pPr algn="ctr"/>
            <a:r>
              <a:rPr lang="id-ID" b="1" dirty="0">
                <a:solidFill>
                  <a:schemeClr val="bg1"/>
                </a:solidFill>
              </a:rPr>
              <a:t>MATCHING BONUS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id-ID" sz="2000" b="1" dirty="0">
                <a:solidFill>
                  <a:schemeClr val="bg1"/>
                </a:solidFill>
              </a:rPr>
              <a:t>(DOWN)</a:t>
            </a:r>
            <a:r>
              <a:rPr lang="en-US" sz="2000" b="1" dirty="0">
                <a:solidFill>
                  <a:schemeClr val="bg1"/>
                </a:solidFill>
              </a:rPr>
              <a:t> (5%)</a:t>
            </a:r>
          </a:p>
        </p:txBody>
      </p:sp>
      <p:sp>
        <p:nvSpPr>
          <p:cNvPr id="17" name="Rounded Rectangle 88">
            <a:extLst>
              <a:ext uri="{FF2B5EF4-FFF2-40B4-BE49-F238E27FC236}">
                <a16:creationId xmlns:a16="http://schemas.microsoft.com/office/drawing/2014/main" id="{98F73CA7-7B34-474C-BD56-6FCE90A64E3B}"/>
              </a:ext>
            </a:extLst>
          </p:cNvPr>
          <p:cNvSpPr/>
          <p:nvPr/>
        </p:nvSpPr>
        <p:spPr>
          <a:xfrm>
            <a:off x="4869315" y="4487191"/>
            <a:ext cx="2156814" cy="1716369"/>
          </a:xfrm>
          <a:prstGeom prst="round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4</a:t>
            </a:r>
          </a:p>
          <a:p>
            <a:pPr algn="ctr"/>
            <a:r>
              <a:rPr lang="id-ID" sz="2000" b="1" dirty="0">
                <a:solidFill>
                  <a:schemeClr val="bg1"/>
                </a:solidFill>
              </a:rPr>
              <a:t>PLACEMENT BONUS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(0.4%)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2B40B911-E63B-4766-8C55-FCE0827DF0D3}"/>
              </a:ext>
            </a:extLst>
          </p:cNvPr>
          <p:cNvSpPr/>
          <p:nvPr/>
        </p:nvSpPr>
        <p:spPr>
          <a:xfrm>
            <a:off x="5713412" y="2635212"/>
            <a:ext cx="2156815" cy="1716369"/>
          </a:xfrm>
          <a:prstGeom prst="round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2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Komisi</a:t>
            </a:r>
            <a:r>
              <a:rPr lang="en-US" sz="2000" b="1" dirty="0">
                <a:solidFill>
                  <a:schemeClr val="bg1"/>
                </a:solidFill>
              </a:rPr>
              <a:t> TEAM / PAIRING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(10%</a:t>
            </a:r>
            <a:r>
              <a:rPr lang="id-ID" sz="1600" b="1" dirty="0">
                <a:solidFill>
                  <a:schemeClr val="bg1"/>
                </a:solidFill>
              </a:rPr>
              <a:t>Xkaki kecil</a:t>
            </a:r>
            <a:r>
              <a:rPr lang="en-US" sz="16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267E22EC-53D8-499E-A919-01F16086A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EA2170-CB7F-4134-851E-348A71F9DB0A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12" name="Minus Sign 11">
              <a:extLst>
                <a:ext uri="{FF2B5EF4-FFF2-40B4-BE49-F238E27FC236}">
                  <a16:creationId xmlns:a16="http://schemas.microsoft.com/office/drawing/2014/main" id="{F3CA8715-AC6B-40EB-B47F-B6AFED1CCD21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8" name="Minus Sign 17">
              <a:extLst>
                <a:ext uri="{FF2B5EF4-FFF2-40B4-BE49-F238E27FC236}">
                  <a16:creationId xmlns:a16="http://schemas.microsoft.com/office/drawing/2014/main" id="{6A25003E-A5A7-4E73-B448-A87B9807A0ED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9" name="Minus Sign 18">
              <a:extLst>
                <a:ext uri="{FF2B5EF4-FFF2-40B4-BE49-F238E27FC236}">
                  <a16:creationId xmlns:a16="http://schemas.microsoft.com/office/drawing/2014/main" id="{368902FA-2BFF-4973-90D9-F23B3BCED500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20" name="Minus Sign 19">
              <a:extLst>
                <a:ext uri="{FF2B5EF4-FFF2-40B4-BE49-F238E27FC236}">
                  <a16:creationId xmlns:a16="http://schemas.microsoft.com/office/drawing/2014/main" id="{D510D80D-650A-4B2E-85DF-3E22C203C581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62D5CFA-A5C3-47D1-9490-8DC682E34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F01BD0B-3E58-41AD-8A8C-254F11FF89CE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EAD8DD-07F7-4F51-A184-D675E4C7026F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07867A-3A91-4681-A4C6-9F50C1D9014A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274C81-B98C-42F4-9209-128D8DA88482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26" name="Rounded Rectangle 88">
            <a:extLst>
              <a:ext uri="{FF2B5EF4-FFF2-40B4-BE49-F238E27FC236}">
                <a16:creationId xmlns:a16="http://schemas.microsoft.com/office/drawing/2014/main" id="{0DA83384-E453-4296-A614-80B828BB24DC}"/>
              </a:ext>
            </a:extLst>
          </p:cNvPr>
          <p:cNvSpPr/>
          <p:nvPr/>
        </p:nvSpPr>
        <p:spPr>
          <a:xfrm>
            <a:off x="7118987" y="4487191"/>
            <a:ext cx="2156814" cy="1716369"/>
          </a:xfrm>
          <a:prstGeom prst="round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5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REPEAT ORDER</a:t>
            </a:r>
            <a:r>
              <a:rPr lang="id-ID" sz="2000" b="1" dirty="0">
                <a:solidFill>
                  <a:schemeClr val="bg1"/>
                </a:solidFill>
              </a:rPr>
              <a:t> BONUS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(20%)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A58B44-F237-49A9-82E2-328F522BE7C5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341529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6" grpId="0" animBg="1"/>
      <p:bldP spid="17" grpId="0" animBg="1"/>
      <p:bldP spid="8" grpId="0" animBg="1"/>
      <p:bldP spid="2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2B678DC9-06E3-4675-B302-155B68F89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C63A0C-27EC-460E-9EAD-D4E4533520E1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A7037794-FF8F-4322-B51F-4CD81D5553C1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BAB3FA2D-CADB-408B-B312-239067022D3C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00B3A9F1-044E-4604-8FA7-482F12B6BD90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9" name="Minus Sign 8">
              <a:extLst>
                <a:ext uri="{FF2B5EF4-FFF2-40B4-BE49-F238E27FC236}">
                  <a16:creationId xmlns:a16="http://schemas.microsoft.com/office/drawing/2014/main" id="{B6530F15-5E51-44B6-9FF9-B79B458289C9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F3027D5-23FF-459F-A108-0F243D044B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740625-5132-4235-ABB0-C75F2CEDA54B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DB859-EE31-4D80-8BDF-0CCC694951C7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0E4A2C-F9F6-4162-945E-0F6E6B27DB94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897385-9A17-458C-B596-79B5F5049E4C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A332556-71F2-4B60-9D2B-C83FA127559F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F761C0A-834B-458D-BC1F-71D941DBE3FD}"/>
              </a:ext>
            </a:extLst>
          </p:cNvPr>
          <p:cNvSpPr txBox="1"/>
          <p:nvPr/>
        </p:nvSpPr>
        <p:spPr>
          <a:xfrm>
            <a:off x="-5446" y="1421092"/>
            <a:ext cx="11886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d-ID" sz="2400" b="1" u="sng" dirty="0">
                <a:solidFill>
                  <a:prstClr val="black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PENJELASAN POHON PENEMPATAN/BINARY DAN POHON SPONSOR/GENERASI</a:t>
            </a:r>
            <a:endParaRPr lang="en-US" sz="2400" b="1" u="sng" dirty="0">
              <a:solidFill>
                <a:prstClr val="black"/>
              </a:solidFill>
              <a:latin typeface="Myriad Pro Cond" panose="020B0506030403020204" pitchFamily="34" charset="0"/>
              <a:ea typeface="Kozuka Gothic Pro EL" panose="020B0200000000000000" pitchFamily="34" charset="-128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3A43C87-2B04-420D-9F26-765FAAF978C0}"/>
              </a:ext>
            </a:extLst>
          </p:cNvPr>
          <p:cNvSpPr txBox="1"/>
          <p:nvPr/>
        </p:nvSpPr>
        <p:spPr>
          <a:xfrm>
            <a:off x="452606" y="2191966"/>
            <a:ext cx="106958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d-ID" sz="2400" b="1" dirty="0">
                <a:latin typeface="Calibri" panose="020F0502020204030204" pitchFamily="34" charset="0"/>
                <a:cs typeface="Calibri" panose="020F0502020204030204" pitchFamily="34" charset="0"/>
              </a:rPr>
              <a:t>Pohon Binary adalah jaringan yang disusun herdasar kaki kiri dan kanan, jadi semua Mitra yang anda sponsori langsung ditaruh dalam kaki kiri atau kaki kanan anda di level manapun</a:t>
            </a:r>
          </a:p>
          <a:p>
            <a:pPr>
              <a:lnSpc>
                <a:spcPct val="90000"/>
              </a:lnSpc>
            </a:pPr>
            <a:endParaRPr lang="id-ID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id-ID" sz="2400" b="1" dirty="0">
                <a:latin typeface="Calibri" panose="020F0502020204030204" pitchFamily="34" charset="0"/>
                <a:cs typeface="Calibri" panose="020F0502020204030204" pitchFamily="34" charset="0"/>
              </a:rPr>
              <a:t>Pohon Generasi adalah jaringan yang disusun berdasar sponsorisasi, </a:t>
            </a:r>
          </a:p>
          <a:p>
            <a:pPr>
              <a:lnSpc>
                <a:spcPct val="90000"/>
              </a:lnSpc>
            </a:pPr>
            <a:r>
              <a:rPr lang="id-ID" sz="2400" b="1" dirty="0">
                <a:latin typeface="Calibri" panose="020F0502020204030204" pitchFamily="34" charset="0"/>
                <a:cs typeface="Calibri" panose="020F0502020204030204" pitchFamily="34" charset="0"/>
              </a:rPr>
              <a:t>Generasi 1 adalah Mitra yang anda sponsori langsung</a:t>
            </a:r>
          </a:p>
          <a:p>
            <a:pPr>
              <a:lnSpc>
                <a:spcPct val="90000"/>
              </a:lnSpc>
            </a:pPr>
            <a:r>
              <a:rPr lang="id-ID" sz="2400" b="1" dirty="0">
                <a:latin typeface="Calibri" panose="020F0502020204030204" pitchFamily="34" charset="0"/>
                <a:cs typeface="Calibri" panose="020F0502020204030204" pitchFamily="34" charset="0"/>
              </a:rPr>
              <a:t>Generasi 2 adalah Mitra yang disponsori oleg Generasi 1</a:t>
            </a:r>
          </a:p>
          <a:p>
            <a:pPr>
              <a:lnSpc>
                <a:spcPct val="90000"/>
              </a:lnSpc>
            </a:pPr>
            <a:r>
              <a:rPr lang="id-ID" sz="2400" b="1" dirty="0">
                <a:latin typeface="Calibri" panose="020F0502020204030204" pitchFamily="34" charset="0"/>
                <a:cs typeface="Calibri" panose="020F0502020204030204" pitchFamily="34" charset="0"/>
              </a:rPr>
              <a:t>Generasi 3 adalah Mitra yang disponsori oleg Generasi 2, dst</a:t>
            </a:r>
          </a:p>
          <a:p>
            <a:pPr>
              <a:lnSpc>
                <a:spcPct val="90000"/>
              </a:lnSpc>
            </a:pPr>
            <a:endParaRPr lang="id-ID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id-ID" sz="2400" b="1" dirty="0">
                <a:latin typeface="Calibri" panose="020F0502020204030204" pitchFamily="34" charset="0"/>
                <a:cs typeface="Calibri" panose="020F0502020204030204" pitchFamily="34" charset="0"/>
              </a:rPr>
              <a:t>Komisi Sponsor menggunakan Pohon Generasi</a:t>
            </a:r>
          </a:p>
          <a:p>
            <a:pPr>
              <a:lnSpc>
                <a:spcPct val="90000"/>
              </a:lnSpc>
            </a:pPr>
            <a:r>
              <a:rPr lang="id-ID" sz="2400" b="1" dirty="0">
                <a:latin typeface="Calibri" panose="020F0502020204030204" pitchFamily="34" charset="0"/>
                <a:cs typeface="Calibri" panose="020F0502020204030204" pitchFamily="34" charset="0"/>
              </a:rPr>
              <a:t>Komisi Pairing menggunakan Pohon Binary</a:t>
            </a:r>
          </a:p>
          <a:p>
            <a:pPr>
              <a:lnSpc>
                <a:spcPct val="90000"/>
              </a:lnSpc>
            </a:pPr>
            <a:r>
              <a:rPr lang="id-ID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Matcing Bonus menggunakan Pohon Generasi</a:t>
            </a:r>
          </a:p>
          <a:p>
            <a:pPr>
              <a:lnSpc>
                <a:spcPct val="90000"/>
              </a:lnSpc>
            </a:pPr>
            <a:r>
              <a:rPr lang="id-ID" sz="2400" b="1" dirty="0">
                <a:latin typeface="Calibri" panose="020F0502020204030204" pitchFamily="34" charset="0"/>
                <a:cs typeface="Calibri" panose="020F0502020204030204" pitchFamily="34" charset="0"/>
              </a:rPr>
              <a:t>Placement Bonus menggunakan Pohon Binary</a:t>
            </a:r>
            <a:endParaRPr lang="en-ID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47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2B678DC9-06E3-4675-B302-155B68F89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C63A0C-27EC-460E-9EAD-D4E4533520E1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A7037794-FF8F-4322-B51F-4CD81D5553C1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BAB3FA2D-CADB-408B-B312-239067022D3C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00B3A9F1-044E-4604-8FA7-482F12B6BD90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9" name="Minus Sign 8">
              <a:extLst>
                <a:ext uri="{FF2B5EF4-FFF2-40B4-BE49-F238E27FC236}">
                  <a16:creationId xmlns:a16="http://schemas.microsoft.com/office/drawing/2014/main" id="{B6530F15-5E51-44B6-9FF9-B79B458289C9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F3027D5-23FF-459F-A108-0F243D044B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740625-5132-4235-ABB0-C75F2CEDA54B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DB859-EE31-4D80-8BDF-0CCC694951C7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0E4A2C-F9F6-4162-945E-0F6E6B27DB94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897385-9A17-458C-B596-79B5F5049E4C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B29724-70E7-4503-BAD9-BCBB3449E34E}"/>
              </a:ext>
            </a:extLst>
          </p:cNvPr>
          <p:cNvCxnSpPr/>
          <p:nvPr/>
        </p:nvCxnSpPr>
        <p:spPr>
          <a:xfrm flipH="1">
            <a:off x="5637212" y="2078777"/>
            <a:ext cx="47206" cy="41120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E383AFCE-24F6-41CF-A47B-64692CAC6866}"/>
              </a:ext>
            </a:extLst>
          </p:cNvPr>
          <p:cNvSpPr/>
          <p:nvPr/>
        </p:nvSpPr>
        <p:spPr>
          <a:xfrm>
            <a:off x="2384814" y="2538170"/>
            <a:ext cx="1256715" cy="1064409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200" b="1" dirty="0">
                <a:solidFill>
                  <a:prstClr val="white"/>
                </a:solidFill>
                <a:latin typeface="Calibri"/>
              </a:rPr>
              <a:t>ANDA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E34272-32E1-4498-933C-C6378B2F4D9F}"/>
              </a:ext>
            </a:extLst>
          </p:cNvPr>
          <p:cNvSpPr txBox="1"/>
          <p:nvPr/>
        </p:nvSpPr>
        <p:spPr>
          <a:xfrm>
            <a:off x="1863040" y="1957193"/>
            <a:ext cx="2235463" cy="4247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d-ID" sz="2400" b="1" dirty="0">
                <a:solidFill>
                  <a:schemeClr val="tx2"/>
                </a:solidFill>
              </a:rPr>
              <a:t>Pohon </a:t>
            </a:r>
            <a:r>
              <a:rPr lang="en-US" sz="2400" b="1" dirty="0">
                <a:solidFill>
                  <a:schemeClr val="tx2"/>
                </a:solidFill>
              </a:rPr>
              <a:t>Binary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D645AA-8A34-4353-AC6B-81D5AFCE9139}"/>
              </a:ext>
            </a:extLst>
          </p:cNvPr>
          <p:cNvSpPr txBox="1"/>
          <p:nvPr/>
        </p:nvSpPr>
        <p:spPr>
          <a:xfrm>
            <a:off x="6827488" y="1972463"/>
            <a:ext cx="2607259" cy="4247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d-ID" sz="2400" b="1" dirty="0">
                <a:solidFill>
                  <a:schemeClr val="tx2"/>
                </a:solidFill>
              </a:rPr>
              <a:t>Pohon </a:t>
            </a:r>
            <a:r>
              <a:rPr lang="en-US" sz="2400" b="1" dirty="0" err="1">
                <a:solidFill>
                  <a:schemeClr val="tx2"/>
                </a:solidFill>
              </a:rPr>
              <a:t>Generasi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2437C03-6CD2-4A3C-A438-89A41BF435D7}"/>
              </a:ext>
            </a:extLst>
          </p:cNvPr>
          <p:cNvSpPr/>
          <p:nvPr/>
        </p:nvSpPr>
        <p:spPr>
          <a:xfrm>
            <a:off x="7475217" y="2544109"/>
            <a:ext cx="1256715" cy="1064409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200" b="1" dirty="0">
                <a:solidFill>
                  <a:prstClr val="white"/>
                </a:solidFill>
                <a:latin typeface="Calibri"/>
              </a:rPr>
              <a:t>ANDA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D9004F9-FA20-42E6-B02F-ECCA60CB39CD}"/>
              </a:ext>
            </a:extLst>
          </p:cNvPr>
          <p:cNvSpPr/>
          <p:nvPr/>
        </p:nvSpPr>
        <p:spPr>
          <a:xfrm>
            <a:off x="1144560" y="3849204"/>
            <a:ext cx="848822" cy="825171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200" b="1" dirty="0">
                <a:solidFill>
                  <a:prstClr val="white"/>
                </a:solidFill>
                <a:latin typeface="Calibri"/>
              </a:rPr>
              <a:t>A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10D4E8E-FC1F-4CD3-AA8E-F4CEFC07BABC}"/>
              </a:ext>
            </a:extLst>
          </p:cNvPr>
          <p:cNvCxnSpPr>
            <a:cxnSpLocks/>
            <a:stCxn id="17" idx="4"/>
            <a:endCxn id="21" idx="0"/>
          </p:cNvCxnSpPr>
          <p:nvPr/>
        </p:nvCxnSpPr>
        <p:spPr>
          <a:xfrm flipH="1">
            <a:off x="1568971" y="3602579"/>
            <a:ext cx="1444201" cy="246625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6F317E1B-D4FD-4711-A9B1-EF1D2EF620D3}"/>
              </a:ext>
            </a:extLst>
          </p:cNvPr>
          <p:cNvSpPr/>
          <p:nvPr/>
        </p:nvSpPr>
        <p:spPr>
          <a:xfrm>
            <a:off x="3839231" y="3849204"/>
            <a:ext cx="848822" cy="825171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200" b="1" dirty="0">
                <a:solidFill>
                  <a:prstClr val="white"/>
                </a:solidFill>
                <a:latin typeface="Calibri"/>
              </a:rPr>
              <a:t>B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9C1BF8-E34D-45AD-B8DC-DE92DE902AA9}"/>
              </a:ext>
            </a:extLst>
          </p:cNvPr>
          <p:cNvCxnSpPr>
            <a:cxnSpLocks/>
            <a:stCxn id="17" idx="4"/>
            <a:endCxn id="25" idx="0"/>
          </p:cNvCxnSpPr>
          <p:nvPr/>
        </p:nvCxnSpPr>
        <p:spPr>
          <a:xfrm>
            <a:off x="3013172" y="3602579"/>
            <a:ext cx="1250470" cy="246625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000BB5A-C018-4ED5-91E6-EBAF3989E7A2}"/>
              </a:ext>
            </a:extLst>
          </p:cNvPr>
          <p:cNvSpPr/>
          <p:nvPr/>
        </p:nvSpPr>
        <p:spPr>
          <a:xfrm>
            <a:off x="409572" y="5136573"/>
            <a:ext cx="848822" cy="825171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200" b="1" dirty="0">
                <a:solidFill>
                  <a:prstClr val="white"/>
                </a:solidFill>
                <a:latin typeface="Calibri"/>
              </a:rPr>
              <a:t>C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2D6448-8D0D-42FD-8C03-E0E96836710F}"/>
              </a:ext>
            </a:extLst>
          </p:cNvPr>
          <p:cNvCxnSpPr>
            <a:cxnSpLocks/>
            <a:stCxn id="21" idx="4"/>
            <a:endCxn id="30" idx="0"/>
          </p:cNvCxnSpPr>
          <p:nvPr/>
        </p:nvCxnSpPr>
        <p:spPr>
          <a:xfrm flipH="1">
            <a:off x="833983" y="4674375"/>
            <a:ext cx="734988" cy="462198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AB2BB50E-DDFD-4CDF-9B00-0FEA6CE56F44}"/>
              </a:ext>
            </a:extLst>
          </p:cNvPr>
          <p:cNvSpPr/>
          <p:nvPr/>
        </p:nvSpPr>
        <p:spPr>
          <a:xfrm>
            <a:off x="6135902" y="3835878"/>
            <a:ext cx="848822" cy="825171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200" b="1" dirty="0">
                <a:solidFill>
                  <a:prstClr val="white"/>
                </a:solidFill>
                <a:latin typeface="Calibri"/>
              </a:rPr>
              <a:t>A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435EE45-B8F0-4AAE-A541-872AA0EC5287}"/>
              </a:ext>
            </a:extLst>
          </p:cNvPr>
          <p:cNvCxnSpPr>
            <a:cxnSpLocks/>
            <a:stCxn id="20" idx="4"/>
            <a:endCxn id="33" idx="0"/>
          </p:cNvCxnSpPr>
          <p:nvPr/>
        </p:nvCxnSpPr>
        <p:spPr>
          <a:xfrm flipH="1">
            <a:off x="6560313" y="3608518"/>
            <a:ext cx="1543262" cy="22736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2FEF99CA-E730-4A00-911C-28339E336C61}"/>
              </a:ext>
            </a:extLst>
          </p:cNvPr>
          <p:cNvSpPr/>
          <p:nvPr/>
        </p:nvSpPr>
        <p:spPr>
          <a:xfrm>
            <a:off x="7331944" y="3877293"/>
            <a:ext cx="848822" cy="825171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200" b="1" dirty="0">
                <a:solidFill>
                  <a:prstClr val="white"/>
                </a:solidFill>
                <a:latin typeface="Calibri"/>
              </a:rPr>
              <a:t>B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6957CFA-0B6A-421D-9863-719D9E82F5F7}"/>
              </a:ext>
            </a:extLst>
          </p:cNvPr>
          <p:cNvCxnSpPr>
            <a:cxnSpLocks/>
            <a:stCxn id="20" idx="4"/>
            <a:endCxn id="37" idx="0"/>
          </p:cNvCxnSpPr>
          <p:nvPr/>
        </p:nvCxnSpPr>
        <p:spPr>
          <a:xfrm flipH="1">
            <a:off x="7756355" y="3608518"/>
            <a:ext cx="347220" cy="268775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410847E4-2BF7-41F4-93B7-906A6744B5E3}"/>
              </a:ext>
            </a:extLst>
          </p:cNvPr>
          <p:cNvSpPr/>
          <p:nvPr/>
        </p:nvSpPr>
        <p:spPr>
          <a:xfrm>
            <a:off x="8610964" y="3849204"/>
            <a:ext cx="848822" cy="825171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200" b="1" dirty="0">
                <a:solidFill>
                  <a:prstClr val="white"/>
                </a:solidFill>
                <a:latin typeface="Calibri"/>
              </a:rPr>
              <a:t>C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59E40FA-674A-40FF-A32C-0AFA25AD1B3E}"/>
              </a:ext>
            </a:extLst>
          </p:cNvPr>
          <p:cNvCxnSpPr>
            <a:cxnSpLocks/>
            <a:stCxn id="20" idx="4"/>
            <a:endCxn id="43" idx="0"/>
          </p:cNvCxnSpPr>
          <p:nvPr/>
        </p:nvCxnSpPr>
        <p:spPr>
          <a:xfrm>
            <a:off x="8103575" y="3608518"/>
            <a:ext cx="931800" cy="240686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92DF731D-7F5C-44F7-9CA5-96CA095D2EAF}"/>
              </a:ext>
            </a:extLst>
          </p:cNvPr>
          <p:cNvSpPr/>
          <p:nvPr/>
        </p:nvSpPr>
        <p:spPr>
          <a:xfrm>
            <a:off x="1846581" y="5122584"/>
            <a:ext cx="848822" cy="82517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200" b="1" dirty="0">
                <a:solidFill>
                  <a:prstClr val="white"/>
                </a:solidFill>
                <a:latin typeface="Calibri"/>
              </a:rPr>
              <a:t>E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7ABDAAE-9238-4AF0-97AE-904B85D7349C}"/>
              </a:ext>
            </a:extLst>
          </p:cNvPr>
          <p:cNvCxnSpPr>
            <a:cxnSpLocks/>
            <a:stCxn id="21" idx="4"/>
            <a:endCxn id="49" idx="0"/>
          </p:cNvCxnSpPr>
          <p:nvPr/>
        </p:nvCxnSpPr>
        <p:spPr>
          <a:xfrm>
            <a:off x="1568971" y="4674375"/>
            <a:ext cx="702021" cy="448209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15F150C4-4786-4185-B8CA-CBAA132E331F}"/>
              </a:ext>
            </a:extLst>
          </p:cNvPr>
          <p:cNvSpPr/>
          <p:nvPr/>
        </p:nvSpPr>
        <p:spPr>
          <a:xfrm>
            <a:off x="4635181" y="5136574"/>
            <a:ext cx="848822" cy="825171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200" b="1" dirty="0">
                <a:solidFill>
                  <a:prstClr val="white"/>
                </a:solidFill>
                <a:latin typeface="Calibri"/>
              </a:rPr>
              <a:t>D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C194482-9F51-4521-B46E-EE2A582BBC68}"/>
              </a:ext>
            </a:extLst>
          </p:cNvPr>
          <p:cNvCxnSpPr>
            <a:cxnSpLocks/>
            <a:stCxn id="25" idx="4"/>
            <a:endCxn id="52" idx="0"/>
          </p:cNvCxnSpPr>
          <p:nvPr/>
        </p:nvCxnSpPr>
        <p:spPr>
          <a:xfrm>
            <a:off x="4263642" y="4674375"/>
            <a:ext cx="795950" cy="462199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39262483-2885-406B-9537-0744B530B604}"/>
              </a:ext>
            </a:extLst>
          </p:cNvPr>
          <p:cNvSpPr/>
          <p:nvPr/>
        </p:nvSpPr>
        <p:spPr>
          <a:xfrm>
            <a:off x="3162213" y="5113088"/>
            <a:ext cx="848822" cy="82517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200" b="1" dirty="0">
                <a:solidFill>
                  <a:prstClr val="white"/>
                </a:solidFill>
                <a:latin typeface="Calibri"/>
              </a:rPr>
              <a:t>F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AD9B0AF-8EF7-4838-A010-F49E3F1D3564}"/>
              </a:ext>
            </a:extLst>
          </p:cNvPr>
          <p:cNvCxnSpPr>
            <a:cxnSpLocks/>
            <a:stCxn id="25" idx="4"/>
            <a:endCxn id="55" idx="0"/>
          </p:cNvCxnSpPr>
          <p:nvPr/>
        </p:nvCxnSpPr>
        <p:spPr>
          <a:xfrm flipH="1">
            <a:off x="3586624" y="4674375"/>
            <a:ext cx="677018" cy="438713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112DAD99-8103-4B59-8DF3-3AEB12FC89FF}"/>
              </a:ext>
            </a:extLst>
          </p:cNvPr>
          <p:cNvSpPr/>
          <p:nvPr/>
        </p:nvSpPr>
        <p:spPr>
          <a:xfrm>
            <a:off x="9804011" y="3835878"/>
            <a:ext cx="848822" cy="825171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200" b="1" dirty="0">
                <a:solidFill>
                  <a:prstClr val="white"/>
                </a:solidFill>
                <a:latin typeface="Calibri"/>
              </a:rPr>
              <a:t>D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93716AD-E73F-41AF-9C70-AEB11CD9CB84}"/>
              </a:ext>
            </a:extLst>
          </p:cNvPr>
          <p:cNvCxnSpPr>
            <a:cxnSpLocks/>
            <a:stCxn id="20" idx="4"/>
            <a:endCxn id="62" idx="0"/>
          </p:cNvCxnSpPr>
          <p:nvPr/>
        </p:nvCxnSpPr>
        <p:spPr>
          <a:xfrm>
            <a:off x="8103575" y="3608518"/>
            <a:ext cx="2124847" cy="22736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9536B3F7-96E1-46AE-90E8-F7CC9EF0D84C}"/>
              </a:ext>
            </a:extLst>
          </p:cNvPr>
          <p:cNvSpPr/>
          <p:nvPr/>
        </p:nvSpPr>
        <p:spPr>
          <a:xfrm>
            <a:off x="6814608" y="5005321"/>
            <a:ext cx="848822" cy="82517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200" b="1" dirty="0">
                <a:solidFill>
                  <a:prstClr val="white"/>
                </a:solidFill>
                <a:latin typeface="Calibri"/>
              </a:rPr>
              <a:t>E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6A165E6-8D7E-4EBE-90BB-1155E64F8050}"/>
              </a:ext>
            </a:extLst>
          </p:cNvPr>
          <p:cNvCxnSpPr>
            <a:cxnSpLocks/>
            <a:stCxn id="33" idx="4"/>
            <a:endCxn id="65" idx="0"/>
          </p:cNvCxnSpPr>
          <p:nvPr/>
        </p:nvCxnSpPr>
        <p:spPr>
          <a:xfrm>
            <a:off x="6560313" y="4661049"/>
            <a:ext cx="678706" cy="344272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F7A0D549-8463-4650-87C0-E15796B04E3D}"/>
              </a:ext>
            </a:extLst>
          </p:cNvPr>
          <p:cNvSpPr/>
          <p:nvPr/>
        </p:nvSpPr>
        <p:spPr>
          <a:xfrm>
            <a:off x="8093628" y="5020731"/>
            <a:ext cx="848822" cy="82517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200" b="1" dirty="0">
                <a:solidFill>
                  <a:prstClr val="white"/>
                </a:solidFill>
                <a:latin typeface="Calibri"/>
              </a:rPr>
              <a:t>F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2D18D25-5810-4CD4-AD5D-F931E1BED451}"/>
              </a:ext>
            </a:extLst>
          </p:cNvPr>
          <p:cNvCxnSpPr>
            <a:cxnSpLocks/>
            <a:stCxn id="37" idx="4"/>
            <a:endCxn id="68" idx="0"/>
          </p:cNvCxnSpPr>
          <p:nvPr/>
        </p:nvCxnSpPr>
        <p:spPr>
          <a:xfrm>
            <a:off x="7756355" y="4702464"/>
            <a:ext cx="761684" cy="318267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4D7A424-A5E5-4EC0-9B98-D3D37184FBD1}"/>
              </a:ext>
            </a:extLst>
          </p:cNvPr>
          <p:cNvCxnSpPr/>
          <p:nvPr/>
        </p:nvCxnSpPr>
        <p:spPr>
          <a:xfrm>
            <a:off x="207140" y="4702464"/>
            <a:ext cx="5125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23BD1971-7D2D-4355-B349-B0D9E0FCC3B1}"/>
              </a:ext>
            </a:extLst>
          </p:cNvPr>
          <p:cNvSpPr txBox="1"/>
          <p:nvPr/>
        </p:nvSpPr>
        <p:spPr>
          <a:xfrm>
            <a:off x="51592" y="4038600"/>
            <a:ext cx="9374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err="1"/>
              <a:t>Lv</a:t>
            </a:r>
            <a:r>
              <a:rPr lang="en-US" sz="2400" b="1" dirty="0"/>
              <a:t> 1</a:t>
            </a:r>
            <a:endParaRPr lang="en-ID" sz="2400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47D36E5-DA79-4990-940D-642A3D8A5B87}"/>
              </a:ext>
            </a:extLst>
          </p:cNvPr>
          <p:cNvSpPr txBox="1"/>
          <p:nvPr/>
        </p:nvSpPr>
        <p:spPr>
          <a:xfrm>
            <a:off x="-2221" y="4792955"/>
            <a:ext cx="9374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err="1"/>
              <a:t>Lv</a:t>
            </a:r>
            <a:r>
              <a:rPr lang="en-US" sz="2400" b="1" dirty="0"/>
              <a:t> 2</a:t>
            </a:r>
            <a:endParaRPr lang="en-ID" sz="2400" b="1" dirty="0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D30D3F4-29D4-4AB5-AC06-A8C14FB093B3}"/>
              </a:ext>
            </a:extLst>
          </p:cNvPr>
          <p:cNvCxnSpPr/>
          <p:nvPr/>
        </p:nvCxnSpPr>
        <p:spPr>
          <a:xfrm>
            <a:off x="5789612" y="4702464"/>
            <a:ext cx="5125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13AB5D7B-A817-4E24-9985-F890C12CDEF4}"/>
              </a:ext>
            </a:extLst>
          </p:cNvPr>
          <p:cNvSpPr txBox="1"/>
          <p:nvPr/>
        </p:nvSpPr>
        <p:spPr>
          <a:xfrm>
            <a:off x="10997058" y="4049423"/>
            <a:ext cx="111715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Gen 1</a:t>
            </a:r>
            <a:endParaRPr lang="en-ID" sz="2400" b="1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2B28484-3F06-421A-854A-1E3F73AEAE2E}"/>
              </a:ext>
            </a:extLst>
          </p:cNvPr>
          <p:cNvSpPr txBox="1"/>
          <p:nvPr/>
        </p:nvSpPr>
        <p:spPr>
          <a:xfrm>
            <a:off x="10997058" y="5066566"/>
            <a:ext cx="111715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Gen 2</a:t>
            </a:r>
            <a:endParaRPr lang="en-ID" sz="2400" b="1" dirty="0"/>
          </a:p>
        </p:txBody>
      </p:sp>
      <p:cxnSp>
        <p:nvCxnSpPr>
          <p:cNvPr id="80" name="Connector: Elbow 79">
            <a:extLst>
              <a:ext uri="{FF2B5EF4-FFF2-40B4-BE49-F238E27FC236}">
                <a16:creationId xmlns:a16="http://schemas.microsoft.com/office/drawing/2014/main" id="{59B07383-D2BF-4F82-99CC-7D53C3EDF7F9}"/>
              </a:ext>
            </a:extLst>
          </p:cNvPr>
          <p:cNvCxnSpPr>
            <a:cxnSpLocks/>
            <a:stCxn id="17" idx="2"/>
          </p:cNvCxnSpPr>
          <p:nvPr/>
        </p:nvCxnSpPr>
        <p:spPr>
          <a:xfrm rot="10800000" flipV="1">
            <a:off x="833986" y="3070375"/>
            <a:ext cx="1550829" cy="2066198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ED307C8B-307D-48FF-A417-7DF46735FDB0}"/>
              </a:ext>
            </a:extLst>
          </p:cNvPr>
          <p:cNvCxnSpPr>
            <a:cxnSpLocks/>
            <a:stCxn id="17" idx="6"/>
            <a:endCxn id="52" idx="0"/>
          </p:cNvCxnSpPr>
          <p:nvPr/>
        </p:nvCxnSpPr>
        <p:spPr>
          <a:xfrm>
            <a:off x="3641529" y="3070375"/>
            <a:ext cx="1418063" cy="2066199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or: Elbow 85">
            <a:extLst>
              <a:ext uri="{FF2B5EF4-FFF2-40B4-BE49-F238E27FC236}">
                <a16:creationId xmlns:a16="http://schemas.microsoft.com/office/drawing/2014/main" id="{E7400D0A-58E0-4FB9-AD52-3FE208C7FA58}"/>
              </a:ext>
            </a:extLst>
          </p:cNvPr>
          <p:cNvCxnSpPr>
            <a:stCxn id="21" idx="6"/>
            <a:endCxn id="49" idx="0"/>
          </p:cNvCxnSpPr>
          <p:nvPr/>
        </p:nvCxnSpPr>
        <p:spPr>
          <a:xfrm>
            <a:off x="1993382" y="4261790"/>
            <a:ext cx="277610" cy="86079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or: Elbow 86">
            <a:extLst>
              <a:ext uri="{FF2B5EF4-FFF2-40B4-BE49-F238E27FC236}">
                <a16:creationId xmlns:a16="http://schemas.microsoft.com/office/drawing/2014/main" id="{B5906DDF-68FC-4212-93A5-B6582C2EA634}"/>
              </a:ext>
            </a:extLst>
          </p:cNvPr>
          <p:cNvCxnSpPr>
            <a:cxnSpLocks/>
            <a:stCxn id="25" idx="2"/>
            <a:endCxn id="55" idx="0"/>
          </p:cNvCxnSpPr>
          <p:nvPr/>
        </p:nvCxnSpPr>
        <p:spPr>
          <a:xfrm rot="10800000" flipV="1">
            <a:off x="3586625" y="4261790"/>
            <a:ext cx="252607" cy="851298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EA332556-71F2-4B60-9D2B-C83FA127559F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111407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30" grpId="0" animBg="1"/>
      <p:bldP spid="33" grpId="0" animBg="1"/>
      <p:bldP spid="37" grpId="0" animBg="1"/>
      <p:bldP spid="43" grpId="0" animBg="1"/>
      <p:bldP spid="49" grpId="0" animBg="1"/>
      <p:bldP spid="52" grpId="0" animBg="1"/>
      <p:bldP spid="55" grpId="0" animBg="1"/>
      <p:bldP spid="62" grpId="0" animBg="1"/>
      <p:bldP spid="65" grpId="0" animBg="1"/>
      <p:bldP spid="68" grpId="0" animBg="1"/>
      <p:bldP spid="73" grpId="0"/>
      <p:bldP spid="74" grpId="0"/>
      <p:bldP spid="77" grpId="0"/>
      <p:bldP spid="7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84">
            <a:extLst>
              <a:ext uri="{FF2B5EF4-FFF2-40B4-BE49-F238E27FC236}">
                <a16:creationId xmlns:a16="http://schemas.microsoft.com/office/drawing/2014/main" id="{F64640E3-5505-4E90-90E1-547263120D66}"/>
              </a:ext>
            </a:extLst>
          </p:cNvPr>
          <p:cNvSpPr/>
          <p:nvPr/>
        </p:nvSpPr>
        <p:spPr>
          <a:xfrm>
            <a:off x="1217612" y="1054004"/>
            <a:ext cx="9448800" cy="4419600"/>
          </a:xfrm>
          <a:prstGeom prst="round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#1</a:t>
            </a:r>
          </a:p>
          <a:p>
            <a:pPr algn="ctr"/>
            <a:r>
              <a:rPr lang="en-US" sz="6000" b="1" dirty="0" err="1">
                <a:solidFill>
                  <a:schemeClr val="bg1"/>
                </a:solidFill>
              </a:rPr>
              <a:t>Komisi</a:t>
            </a:r>
            <a:r>
              <a:rPr lang="en-US" sz="6000" b="1" dirty="0">
                <a:solidFill>
                  <a:schemeClr val="bg1"/>
                </a:solidFill>
              </a:rPr>
              <a:t> SPONSOR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</a:rPr>
              <a:t>(20%)</a:t>
            </a:r>
          </a:p>
          <a:p>
            <a:pPr algn="ctr"/>
            <a:r>
              <a:rPr lang="id-ID" sz="2800" b="1" dirty="0">
                <a:solidFill>
                  <a:schemeClr val="bg1"/>
                </a:solidFill>
              </a:rPr>
              <a:t>Adalah </a:t>
            </a:r>
            <a:r>
              <a:rPr lang="en-US" sz="2800" b="1" dirty="0" err="1">
                <a:solidFill>
                  <a:schemeClr val="bg1"/>
                </a:solidFill>
              </a:rPr>
              <a:t>Komisi</a:t>
            </a:r>
            <a:r>
              <a:rPr lang="en-US" sz="2800" b="1" dirty="0">
                <a:solidFill>
                  <a:schemeClr val="bg1"/>
                </a:solidFill>
              </a:rPr>
              <a:t> yang </a:t>
            </a:r>
            <a:r>
              <a:rPr lang="id-ID" sz="2800" b="1" dirty="0">
                <a:solidFill>
                  <a:schemeClr val="bg1"/>
                </a:solidFill>
              </a:rPr>
              <a:t>anda </a:t>
            </a:r>
            <a:r>
              <a:rPr lang="en-US" sz="2800" b="1" dirty="0" err="1">
                <a:solidFill>
                  <a:schemeClr val="bg1"/>
                </a:solidFill>
              </a:rPr>
              <a:t>peroleh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sebesar</a:t>
            </a:r>
            <a:r>
              <a:rPr lang="en-US" sz="2800" b="1" dirty="0">
                <a:solidFill>
                  <a:schemeClr val="bg1"/>
                </a:solidFill>
              </a:rPr>
              <a:t> 20% </a:t>
            </a:r>
            <a:r>
              <a:rPr lang="id-ID" sz="2800" b="1" dirty="0">
                <a:solidFill>
                  <a:schemeClr val="bg1"/>
                </a:solidFill>
              </a:rPr>
              <a:t>dari belanja Paket dan belanja upgrade </a:t>
            </a:r>
            <a:r>
              <a:rPr lang="en-US" sz="2800" b="1" dirty="0">
                <a:solidFill>
                  <a:schemeClr val="bg1"/>
                </a:solidFill>
              </a:rPr>
              <a:t>mitra </a:t>
            </a:r>
            <a:r>
              <a:rPr lang="en-US" sz="2800" b="1" dirty="0" err="1">
                <a:solidFill>
                  <a:schemeClr val="bg1"/>
                </a:solidFill>
              </a:rPr>
              <a:t>baru</a:t>
            </a:r>
            <a:r>
              <a:rPr lang="id-ID" sz="2800" b="1" dirty="0">
                <a:solidFill>
                  <a:schemeClr val="bg1"/>
                </a:solidFill>
              </a:rPr>
              <a:t> yang anda sponsori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2942466C-3CC9-4D8D-9F33-011C8134D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4EFCA8-7E58-4AD9-AE3A-6F474B6431AB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1377FF20-8E89-4416-BB62-ABADB419E10C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70630BD6-C870-48BB-B5B0-A48B2686DA16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ADBBC91F-2A59-477E-B790-0B24230BA7F3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E5C9D790-78EE-4D56-BD3A-E0BF744B6193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FCCF9B2-CC3B-40BC-9F34-EAE4F61AF1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DF6876-B6DE-455A-AA4E-4F5FE5168815}"/>
              </a:ext>
            </a:extLst>
          </p:cNvPr>
          <p:cNvSpPr txBox="1"/>
          <p:nvPr/>
        </p:nvSpPr>
        <p:spPr>
          <a:xfrm>
            <a:off x="936977" y="5791200"/>
            <a:ext cx="10723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323232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Bonus Sponsor </a:t>
            </a:r>
            <a:r>
              <a:rPr lang="en-US" dirty="0" err="1">
                <a:solidFill>
                  <a:srgbClr val="323232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diperoleh</a:t>
            </a:r>
            <a:r>
              <a:rPr lang="en-US" dirty="0">
                <a:solidFill>
                  <a:srgbClr val="323232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dirty="0">
                <a:solidFill>
                  <a:srgbClr val="323232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hanya </a:t>
            </a:r>
            <a:r>
              <a:rPr lang="en-US" dirty="0">
                <a:solidFill>
                  <a:srgbClr val="323232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 </a:t>
            </a:r>
            <a:r>
              <a:rPr lang="en-US" dirty="0" err="1">
                <a:solidFill>
                  <a:srgbClr val="323232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belanja</a:t>
            </a:r>
            <a:r>
              <a:rPr lang="en-US" dirty="0">
                <a:solidFill>
                  <a:srgbClr val="323232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23232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paket</a:t>
            </a:r>
            <a:r>
              <a:rPr lang="en-US" dirty="0">
                <a:solidFill>
                  <a:srgbClr val="323232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US" dirty="0" err="1">
                <a:solidFill>
                  <a:srgbClr val="323232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belanja</a:t>
            </a:r>
            <a:r>
              <a:rPr lang="en-US" dirty="0">
                <a:solidFill>
                  <a:srgbClr val="323232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upgrade mitra </a:t>
            </a:r>
            <a:r>
              <a:rPr lang="en-US" dirty="0" err="1">
                <a:solidFill>
                  <a:srgbClr val="323232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baru</a:t>
            </a:r>
            <a:r>
              <a:rPr lang="en-US" dirty="0">
                <a:solidFill>
                  <a:srgbClr val="323232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d-ID" dirty="0">
                <a:solidFill>
                  <a:srgbClr val="323232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sedangakan untuk belanja satuan non paket berlaku </a:t>
            </a:r>
            <a: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  <a:t>Bonus REPEAT ORDER</a:t>
            </a:r>
            <a:r>
              <a:rPr lang="id-ID" dirty="0">
                <a:latin typeface="Abadi" panose="020B0604020104020204" pitchFamily="34" charset="0"/>
                <a:cs typeface="Arial" panose="020B0604020202020204" pitchFamily="34" charset="0"/>
              </a:rPr>
              <a:t> yaitu potongan harga 20% PV</a:t>
            </a:r>
            <a:endParaRPr lang="en-ID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93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AD2E310-1F83-4374-8EFE-26F839230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21" y="979872"/>
            <a:ext cx="9458325" cy="449580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1BF4588B-2DDE-4925-893A-5BE11380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D4565E-D4B7-4FDE-8626-F0979CC1D60F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8F4717B1-0435-4CD1-828C-DD22CC704FA5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DD4F3F1A-DCA2-4165-978C-960E546ED529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88D050E1-3831-420C-BD7C-2DF7D65F7C92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98CBF6B3-D2AC-4D37-B9C8-52D992B96986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EC99FA3-9765-4DDF-BD1A-B47CE77871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FEE70E30-4C59-4CD4-BCB4-B4ED96DA5D69}"/>
              </a:ext>
            </a:extLst>
          </p:cNvPr>
          <p:cNvSpPr txBox="1">
            <a:spLocks/>
          </p:cNvSpPr>
          <p:nvPr/>
        </p:nvSpPr>
        <p:spPr>
          <a:xfrm>
            <a:off x="302424" y="5214127"/>
            <a:ext cx="10972800" cy="6640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PRODUK KAMI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9A0F19-CD6A-4265-98EB-A289C01857AE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3BE3C1-9EF0-46E7-BD8E-EC9D4CF5E30A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9FAB-B1A5-425E-B460-2E853E64137B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999F1C-439B-4D73-B086-694435F55057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692AA7-F3B5-4E12-9E4D-1114C84C5E6E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175600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84">
            <a:extLst>
              <a:ext uri="{FF2B5EF4-FFF2-40B4-BE49-F238E27FC236}">
                <a16:creationId xmlns:a16="http://schemas.microsoft.com/office/drawing/2014/main" id="{54E2DF41-CF23-4A26-A849-E9A483AA3C09}"/>
              </a:ext>
            </a:extLst>
          </p:cNvPr>
          <p:cNvSpPr/>
          <p:nvPr/>
        </p:nvSpPr>
        <p:spPr>
          <a:xfrm>
            <a:off x="10424594" y="1023139"/>
            <a:ext cx="1680297" cy="1415261"/>
          </a:xfrm>
          <a:prstGeom prst="round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b="1" dirty="0">
                <a:solidFill>
                  <a:schemeClr val="bg1"/>
                </a:solidFill>
              </a:rPr>
              <a:t>1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</a:rPr>
              <a:t>Komisi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SPONSOR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(20%)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104603-1CA9-4D84-AEC8-6FAF29C77444}"/>
              </a:ext>
            </a:extLst>
          </p:cNvPr>
          <p:cNvGrpSpPr/>
          <p:nvPr/>
        </p:nvGrpSpPr>
        <p:grpSpPr>
          <a:xfrm>
            <a:off x="2286361" y="3995704"/>
            <a:ext cx="1366431" cy="1643096"/>
            <a:chOff x="6537006" y="3945800"/>
            <a:chExt cx="1366431" cy="1643096"/>
          </a:xfrm>
        </p:grpSpPr>
        <p:pic>
          <p:nvPicPr>
            <p:cNvPr id="15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57C125C8-7380-4C83-858C-5295D2708C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78F5A6E-81F9-4681-82BC-98E37A95CD8F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A</a:t>
              </a:r>
            </a:p>
          </p:txBody>
        </p:sp>
      </p:grpSp>
      <p:cxnSp>
        <p:nvCxnSpPr>
          <p:cNvPr id="17" name="Elbow Connector 15">
            <a:extLst>
              <a:ext uri="{FF2B5EF4-FFF2-40B4-BE49-F238E27FC236}">
                <a16:creationId xmlns:a16="http://schemas.microsoft.com/office/drawing/2014/main" id="{380E8731-713A-4FFF-8777-BB60E4D148AF}"/>
              </a:ext>
            </a:extLst>
          </p:cNvPr>
          <p:cNvCxnSpPr>
            <a:cxnSpLocks/>
            <a:stCxn id="19" idx="2"/>
            <a:endCxn id="15" idx="0"/>
          </p:cNvCxnSpPr>
          <p:nvPr/>
        </p:nvCxnSpPr>
        <p:spPr>
          <a:xfrm rot="5400000">
            <a:off x="4150995" y="2128486"/>
            <a:ext cx="685800" cy="3048636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330E62-341B-455A-8885-A82B8FB31723}"/>
              </a:ext>
            </a:extLst>
          </p:cNvPr>
          <p:cNvGrpSpPr/>
          <p:nvPr/>
        </p:nvGrpSpPr>
        <p:grpSpPr>
          <a:xfrm>
            <a:off x="5178064" y="1289393"/>
            <a:ext cx="1680297" cy="2020511"/>
            <a:chOff x="5480915" y="1484689"/>
            <a:chExt cx="1680297" cy="2020511"/>
          </a:xfrm>
        </p:grpSpPr>
        <p:pic>
          <p:nvPicPr>
            <p:cNvPr id="19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E25CDFBD-A728-4645-BB69-96BF854104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5480915" y="1484689"/>
              <a:ext cx="1680297" cy="202051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1E6094B-C8AF-4517-897B-26533B1D726B}"/>
                </a:ext>
              </a:extLst>
            </p:cNvPr>
            <p:cNvSpPr/>
            <p:nvPr/>
          </p:nvSpPr>
          <p:spPr>
            <a:xfrm>
              <a:off x="5914521" y="3105090"/>
              <a:ext cx="813084" cy="33855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50000"/>
                    </a:schemeClr>
                  </a:solidFill>
                </a:rPr>
                <a:t>Anda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A64851D-7D1C-4CE3-82FA-144ACCEAEDAB}"/>
              </a:ext>
            </a:extLst>
          </p:cNvPr>
          <p:cNvSpPr/>
          <p:nvPr/>
        </p:nvSpPr>
        <p:spPr>
          <a:xfrm>
            <a:off x="2272811" y="2724488"/>
            <a:ext cx="1680297" cy="1086768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20 PV</a:t>
            </a:r>
          </a:p>
          <a:p>
            <a:pPr algn="ctr"/>
            <a:r>
              <a:rPr lang="en-US" sz="1300" b="1" dirty="0">
                <a:solidFill>
                  <a:schemeClr val="tx1"/>
                </a:solidFill>
              </a:rPr>
              <a:t>(20%x100PV)</a:t>
            </a:r>
          </a:p>
          <a:p>
            <a:pPr algn="ctr"/>
            <a:r>
              <a:rPr lang="en-US" sz="1300" b="1" dirty="0">
                <a:solidFill>
                  <a:schemeClr val="tx1"/>
                </a:solidFill>
              </a:rPr>
              <a:t>= Rp 320000</a:t>
            </a:r>
          </a:p>
        </p:txBody>
      </p:sp>
      <p:cxnSp>
        <p:nvCxnSpPr>
          <p:cNvPr id="28" name="Elbow Connector 15">
            <a:extLst>
              <a:ext uri="{FF2B5EF4-FFF2-40B4-BE49-F238E27FC236}">
                <a16:creationId xmlns:a16="http://schemas.microsoft.com/office/drawing/2014/main" id="{8F512505-915C-4110-BF22-B8D396114D27}"/>
              </a:ext>
            </a:extLst>
          </p:cNvPr>
          <p:cNvCxnSpPr>
            <a:cxnSpLocks/>
            <a:stCxn id="20" idx="2"/>
            <a:endCxn id="30" idx="0"/>
          </p:cNvCxnSpPr>
          <p:nvPr/>
        </p:nvCxnSpPr>
        <p:spPr>
          <a:xfrm rot="16200000" flipH="1">
            <a:off x="7285101" y="1981459"/>
            <a:ext cx="747356" cy="3281134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728E2BA-F907-4A9A-873C-4CA795628040}"/>
              </a:ext>
            </a:extLst>
          </p:cNvPr>
          <p:cNvGrpSpPr/>
          <p:nvPr/>
        </p:nvGrpSpPr>
        <p:grpSpPr>
          <a:xfrm>
            <a:off x="8616130" y="3995704"/>
            <a:ext cx="1366431" cy="1643096"/>
            <a:chOff x="6537006" y="3945800"/>
            <a:chExt cx="1366431" cy="1643096"/>
          </a:xfrm>
        </p:grpSpPr>
        <p:pic>
          <p:nvPicPr>
            <p:cNvPr id="30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78C4D4C2-3121-47F1-8C96-0DABC0412F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A1FA73A-CC4F-4B24-9656-7FEE313EA083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B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A5E8264-5BAF-4379-ACFD-D3372B5AAFF2}"/>
              </a:ext>
            </a:extLst>
          </p:cNvPr>
          <p:cNvSpPr txBox="1"/>
          <p:nvPr/>
        </p:nvSpPr>
        <p:spPr>
          <a:xfrm>
            <a:off x="4173769" y="4067331"/>
            <a:ext cx="3902673" cy="156966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Anda </a:t>
            </a:r>
            <a:r>
              <a:rPr lang="en-US" sz="2400" b="1" dirty="0" err="1">
                <a:solidFill>
                  <a:schemeClr val="bg1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akan</a:t>
            </a:r>
            <a:r>
              <a:rPr lang="en-US" sz="2400" b="1" dirty="0">
                <a:solidFill>
                  <a:schemeClr val="bg1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mendapatkan</a:t>
            </a:r>
            <a:r>
              <a:rPr lang="en-US" sz="2400" b="1" dirty="0">
                <a:solidFill>
                  <a:schemeClr val="bg1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Komisi</a:t>
            </a:r>
            <a:r>
              <a:rPr lang="en-US" sz="2400" b="1" dirty="0">
                <a:solidFill>
                  <a:schemeClr val="bg1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sponsor </a:t>
            </a:r>
            <a:r>
              <a:rPr lang="en-US" sz="2400" b="1" dirty="0" err="1">
                <a:solidFill>
                  <a:schemeClr val="bg1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sebesar</a:t>
            </a:r>
            <a:r>
              <a:rPr lang="en-US" sz="2400" b="1" dirty="0">
                <a:solidFill>
                  <a:schemeClr val="bg1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20% Ketika</a:t>
            </a:r>
          </a:p>
          <a:p>
            <a:pPr algn="ctr"/>
            <a:r>
              <a:rPr lang="en-US" sz="2400" b="1" u="sng" dirty="0" err="1">
                <a:solidFill>
                  <a:schemeClr val="bg1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Mensponsori</a:t>
            </a:r>
            <a:r>
              <a:rPr lang="en-US" sz="2400" b="1" u="sng" dirty="0">
                <a:solidFill>
                  <a:schemeClr val="bg1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400" b="1" u="sng" dirty="0" err="1">
                <a:solidFill>
                  <a:schemeClr val="bg1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mitra</a:t>
            </a:r>
            <a:r>
              <a:rPr lang="en-US" sz="2400" b="1" u="sng" dirty="0">
                <a:solidFill>
                  <a:schemeClr val="bg1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400" b="1" u="sng" dirty="0" err="1">
                <a:solidFill>
                  <a:schemeClr val="bg1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baru</a:t>
            </a:r>
            <a:endParaRPr lang="en-US" sz="2400" b="1" u="sng" dirty="0">
              <a:solidFill>
                <a:schemeClr val="bg1"/>
              </a:solidFill>
              <a:latin typeface="Myriad Pro Cond" panose="020B0506030403020204" pitchFamily="34" charset="0"/>
              <a:ea typeface="Kozuka Gothic Pro EL" panose="020B0200000000000000" pitchFamily="34" charset="-128"/>
            </a:endParaRPr>
          </a:p>
        </p:txBody>
      </p:sp>
      <p:sp>
        <p:nvSpPr>
          <p:cNvPr id="35" name="Rounded Rectangle 98">
            <a:extLst>
              <a:ext uri="{FF2B5EF4-FFF2-40B4-BE49-F238E27FC236}">
                <a16:creationId xmlns:a16="http://schemas.microsoft.com/office/drawing/2014/main" id="{BC493F91-5DB9-4644-8E89-40AE50B8588F}"/>
              </a:ext>
            </a:extLst>
          </p:cNvPr>
          <p:cNvSpPr/>
          <p:nvPr/>
        </p:nvSpPr>
        <p:spPr>
          <a:xfrm>
            <a:off x="1904155" y="170843"/>
            <a:ext cx="2361457" cy="72172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1 PV = Rp 16,000</a:t>
            </a:r>
            <a:endParaRPr lang="en-US" sz="1600" b="1" dirty="0">
              <a:solidFill>
                <a:schemeClr val="tx2"/>
              </a:solidFill>
            </a:endParaRPr>
          </a:p>
        </p:txBody>
      </p:sp>
      <p:cxnSp>
        <p:nvCxnSpPr>
          <p:cNvPr id="58" name="Curved Connector 56">
            <a:extLst>
              <a:ext uri="{FF2B5EF4-FFF2-40B4-BE49-F238E27FC236}">
                <a16:creationId xmlns:a16="http://schemas.microsoft.com/office/drawing/2014/main" id="{4C516974-825A-4EB2-A6A0-C559539E38D4}"/>
              </a:ext>
            </a:extLst>
          </p:cNvPr>
          <p:cNvCxnSpPr>
            <a:cxnSpLocks/>
            <a:stCxn id="27" idx="0"/>
          </p:cNvCxnSpPr>
          <p:nvPr/>
        </p:nvCxnSpPr>
        <p:spPr>
          <a:xfrm rot="5400000" flipH="1" flipV="1">
            <a:off x="3793385" y="1274199"/>
            <a:ext cx="769864" cy="2130715"/>
          </a:xfrm>
          <a:prstGeom prst="curvedConnector2">
            <a:avLst/>
          </a:prstGeom>
          <a:ln w="38100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56">
            <a:extLst>
              <a:ext uri="{FF2B5EF4-FFF2-40B4-BE49-F238E27FC236}">
                <a16:creationId xmlns:a16="http://schemas.microsoft.com/office/drawing/2014/main" id="{A5494033-5680-4521-9AD1-4C0B84C264EF}"/>
              </a:ext>
            </a:extLst>
          </p:cNvPr>
          <p:cNvCxnSpPr>
            <a:cxnSpLocks/>
          </p:cNvCxnSpPr>
          <p:nvPr/>
        </p:nvCxnSpPr>
        <p:spPr>
          <a:xfrm rot="16200000" flipV="1">
            <a:off x="7518678" y="1216901"/>
            <a:ext cx="687742" cy="2248078"/>
          </a:xfrm>
          <a:prstGeom prst="curvedConnector2">
            <a:avLst/>
          </a:prstGeom>
          <a:ln w="38100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6">
            <a:extLst>
              <a:ext uri="{FF2B5EF4-FFF2-40B4-BE49-F238E27FC236}">
                <a16:creationId xmlns:a16="http://schemas.microsoft.com/office/drawing/2014/main" id="{CE7D6D2C-9099-4340-AD52-C64A8C09E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A63DA6-2A91-48B7-9C32-FC48D4263A35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23" name="Minus Sign 22">
              <a:extLst>
                <a:ext uri="{FF2B5EF4-FFF2-40B4-BE49-F238E27FC236}">
                  <a16:creationId xmlns:a16="http://schemas.microsoft.com/office/drawing/2014/main" id="{884BBB4D-5FB1-426A-AE3B-F3F064B57204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24" name="Minus Sign 23">
              <a:extLst>
                <a:ext uri="{FF2B5EF4-FFF2-40B4-BE49-F238E27FC236}">
                  <a16:creationId xmlns:a16="http://schemas.microsoft.com/office/drawing/2014/main" id="{FCF21CB8-2DAD-4FD2-9300-D3259CD18490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25" name="Minus Sign 24">
              <a:extLst>
                <a:ext uri="{FF2B5EF4-FFF2-40B4-BE49-F238E27FC236}">
                  <a16:creationId xmlns:a16="http://schemas.microsoft.com/office/drawing/2014/main" id="{B513E527-45E1-49E2-B099-EDBB9FEFA3E2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26" name="Minus Sign 25">
              <a:extLst>
                <a:ext uri="{FF2B5EF4-FFF2-40B4-BE49-F238E27FC236}">
                  <a16:creationId xmlns:a16="http://schemas.microsoft.com/office/drawing/2014/main" id="{54C06C29-57D2-4AC3-AD8C-EDCE7348E819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9050860-7A07-4314-B006-93330E9387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D569BA1-112E-47FD-BF9E-41A262905343}"/>
              </a:ext>
            </a:extLst>
          </p:cNvPr>
          <p:cNvSpPr txBox="1"/>
          <p:nvPr/>
        </p:nvSpPr>
        <p:spPr>
          <a:xfrm>
            <a:off x="2592565" y="5320203"/>
            <a:ext cx="838200" cy="3139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i="1" dirty="0">
                <a:solidFill>
                  <a:schemeClr val="bg1"/>
                </a:solidFill>
              </a:rPr>
              <a:t>BASIC</a:t>
            </a:r>
            <a:endParaRPr lang="en-ID" sz="1600" b="1" i="1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CD53666-7377-4CD0-BACD-EA50E53AB746}"/>
              </a:ext>
            </a:extLst>
          </p:cNvPr>
          <p:cNvSpPr txBox="1"/>
          <p:nvPr/>
        </p:nvSpPr>
        <p:spPr>
          <a:xfrm>
            <a:off x="8963531" y="5320203"/>
            <a:ext cx="838200" cy="3139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i="1" dirty="0">
                <a:solidFill>
                  <a:schemeClr val="bg1"/>
                </a:solidFill>
              </a:rPr>
              <a:t>BASIC</a:t>
            </a:r>
            <a:endParaRPr lang="en-ID" sz="1600" b="1" i="1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2D4BED2-7FFA-45A0-AF03-CACA2A14B01B}"/>
              </a:ext>
            </a:extLst>
          </p:cNvPr>
          <p:cNvSpPr txBox="1"/>
          <p:nvPr/>
        </p:nvSpPr>
        <p:spPr>
          <a:xfrm>
            <a:off x="5601062" y="3249780"/>
            <a:ext cx="838200" cy="3139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i="1" dirty="0">
                <a:solidFill>
                  <a:schemeClr val="bg1"/>
                </a:solidFill>
              </a:rPr>
              <a:t>BASIC</a:t>
            </a:r>
            <a:endParaRPr lang="en-ID" sz="1600" b="1" i="1" dirty="0">
              <a:solidFill>
                <a:schemeClr val="bg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3E72D64-D619-4C76-94AA-30B9ECB1BCD4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689A97B-F910-45B8-ADC4-018285A26DB9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D966766-2EF2-4082-9C42-9A15702FC878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54400A2-AEFB-4DEF-A2CA-6D8024143266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00DEF07-B8C3-4E0E-8C8D-73C911CF81C5}"/>
              </a:ext>
            </a:extLst>
          </p:cNvPr>
          <p:cNvSpPr/>
          <p:nvPr/>
        </p:nvSpPr>
        <p:spPr>
          <a:xfrm>
            <a:off x="8209247" y="2675020"/>
            <a:ext cx="1680297" cy="1086768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20 PV</a:t>
            </a:r>
          </a:p>
          <a:p>
            <a:pPr algn="ctr"/>
            <a:r>
              <a:rPr lang="en-US" sz="1300" b="1" dirty="0">
                <a:solidFill>
                  <a:schemeClr val="tx1"/>
                </a:solidFill>
              </a:rPr>
              <a:t>(20%x100PV)</a:t>
            </a:r>
          </a:p>
          <a:p>
            <a:pPr algn="ctr"/>
            <a:r>
              <a:rPr lang="en-US" sz="1300" b="1" dirty="0">
                <a:solidFill>
                  <a:schemeClr val="tx1"/>
                </a:solidFill>
              </a:rPr>
              <a:t>= Rp 320000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F8AB2E4-9E20-44B1-839D-7A9EA9D8FD54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48190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4" grpId="0" animBg="1"/>
      <p:bldP spid="36" grpId="0" animBg="1"/>
      <p:bldP spid="37" grpId="0" animBg="1"/>
      <p:bldP spid="38" grpId="0" animBg="1"/>
      <p:bldP spid="4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Elbow Connector 15">
            <a:extLst>
              <a:ext uri="{FF2B5EF4-FFF2-40B4-BE49-F238E27FC236}">
                <a16:creationId xmlns:a16="http://schemas.microsoft.com/office/drawing/2014/main" id="{A85D5F41-EDC9-40FB-9215-18381A31090A}"/>
              </a:ext>
            </a:extLst>
          </p:cNvPr>
          <p:cNvCxnSpPr>
            <a:cxnSpLocks/>
            <a:stCxn id="31" idx="4"/>
            <a:endCxn id="44" idx="0"/>
          </p:cNvCxnSpPr>
          <p:nvPr/>
        </p:nvCxnSpPr>
        <p:spPr>
          <a:xfrm rot="16200000" flipH="1">
            <a:off x="9852959" y="4228995"/>
            <a:ext cx="516592" cy="1608547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15">
            <a:extLst>
              <a:ext uri="{FF2B5EF4-FFF2-40B4-BE49-F238E27FC236}">
                <a16:creationId xmlns:a16="http://schemas.microsoft.com/office/drawing/2014/main" id="{6DAB45E1-D4EB-4E8B-BEDB-7F2AB38A1EF7}"/>
              </a:ext>
            </a:extLst>
          </p:cNvPr>
          <p:cNvCxnSpPr>
            <a:cxnSpLocks/>
            <a:stCxn id="16" idx="4"/>
            <a:endCxn id="37" idx="0"/>
          </p:cNvCxnSpPr>
          <p:nvPr/>
        </p:nvCxnSpPr>
        <p:spPr>
          <a:xfrm rot="5400000">
            <a:off x="1799956" y="4113846"/>
            <a:ext cx="592331" cy="1762185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56">
            <a:extLst>
              <a:ext uri="{FF2B5EF4-FFF2-40B4-BE49-F238E27FC236}">
                <a16:creationId xmlns:a16="http://schemas.microsoft.com/office/drawing/2014/main" id="{E40AFF68-D83B-47AC-A177-B4C2BF374628}"/>
              </a:ext>
            </a:extLst>
          </p:cNvPr>
          <p:cNvCxnSpPr>
            <a:cxnSpLocks/>
            <a:stCxn id="19" idx="1"/>
            <a:endCxn id="37" idx="0"/>
          </p:cNvCxnSpPr>
          <p:nvPr/>
        </p:nvCxnSpPr>
        <p:spPr>
          <a:xfrm rot="10800000" flipV="1">
            <a:off x="1215028" y="1391256"/>
            <a:ext cx="3963036" cy="3899848"/>
          </a:xfrm>
          <a:prstGeom prst="curvedConnector2">
            <a:avLst/>
          </a:prstGeom>
          <a:ln w="57150">
            <a:solidFill>
              <a:srgbClr val="92D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84">
            <a:extLst>
              <a:ext uri="{FF2B5EF4-FFF2-40B4-BE49-F238E27FC236}">
                <a16:creationId xmlns:a16="http://schemas.microsoft.com/office/drawing/2014/main" id="{54E2DF41-CF23-4A26-A849-E9A483AA3C09}"/>
              </a:ext>
            </a:extLst>
          </p:cNvPr>
          <p:cNvSpPr/>
          <p:nvPr/>
        </p:nvSpPr>
        <p:spPr>
          <a:xfrm>
            <a:off x="10424594" y="1023139"/>
            <a:ext cx="1680297" cy="1415261"/>
          </a:xfrm>
          <a:prstGeom prst="round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b="1" dirty="0">
                <a:solidFill>
                  <a:schemeClr val="bg1"/>
                </a:solidFill>
              </a:rPr>
              <a:t>1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</a:rPr>
              <a:t>Komisi</a:t>
            </a:r>
            <a:r>
              <a:rPr lang="en-US" b="1" dirty="0">
                <a:solidFill>
                  <a:schemeClr val="bg1"/>
                </a:solidFill>
              </a:rPr>
              <a:t> SPONSOR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(20%)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104603-1CA9-4D84-AEC8-6FAF29C77444}"/>
              </a:ext>
            </a:extLst>
          </p:cNvPr>
          <p:cNvGrpSpPr/>
          <p:nvPr/>
        </p:nvGrpSpPr>
        <p:grpSpPr>
          <a:xfrm>
            <a:off x="2286361" y="3462304"/>
            <a:ext cx="1366431" cy="1643096"/>
            <a:chOff x="6537006" y="3945800"/>
            <a:chExt cx="1366431" cy="1643096"/>
          </a:xfrm>
        </p:grpSpPr>
        <p:pic>
          <p:nvPicPr>
            <p:cNvPr id="15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57C125C8-7380-4C83-858C-5295D2708C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78F5A6E-81F9-4681-82BC-98E37A95CD8F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A</a:t>
              </a:r>
            </a:p>
          </p:txBody>
        </p:sp>
      </p:grpSp>
      <p:cxnSp>
        <p:nvCxnSpPr>
          <p:cNvPr id="17" name="Elbow Connector 15">
            <a:extLst>
              <a:ext uri="{FF2B5EF4-FFF2-40B4-BE49-F238E27FC236}">
                <a16:creationId xmlns:a16="http://schemas.microsoft.com/office/drawing/2014/main" id="{380E8731-713A-4FFF-8777-BB60E4D148AF}"/>
              </a:ext>
            </a:extLst>
          </p:cNvPr>
          <p:cNvCxnSpPr>
            <a:cxnSpLocks/>
            <a:stCxn id="19" idx="2"/>
            <a:endCxn id="15" idx="0"/>
          </p:cNvCxnSpPr>
          <p:nvPr/>
        </p:nvCxnSpPr>
        <p:spPr>
          <a:xfrm rot="5400000">
            <a:off x="3963499" y="1407589"/>
            <a:ext cx="1060793" cy="3048636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330E62-341B-455A-8885-A82B8FB31723}"/>
              </a:ext>
            </a:extLst>
          </p:cNvPr>
          <p:cNvGrpSpPr/>
          <p:nvPr/>
        </p:nvGrpSpPr>
        <p:grpSpPr>
          <a:xfrm>
            <a:off x="5178064" y="381000"/>
            <a:ext cx="1680297" cy="2020511"/>
            <a:chOff x="5480915" y="1484689"/>
            <a:chExt cx="1680297" cy="2020511"/>
          </a:xfrm>
        </p:grpSpPr>
        <p:pic>
          <p:nvPicPr>
            <p:cNvPr id="19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E25CDFBD-A728-4645-BB69-96BF854104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5480915" y="1484689"/>
              <a:ext cx="1680297" cy="202051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1E6094B-C8AF-4517-897B-26533B1D726B}"/>
                </a:ext>
              </a:extLst>
            </p:cNvPr>
            <p:cNvSpPr/>
            <p:nvPr/>
          </p:nvSpPr>
          <p:spPr>
            <a:xfrm>
              <a:off x="5914521" y="3105090"/>
              <a:ext cx="813084" cy="3693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50000"/>
                    </a:schemeClr>
                  </a:solidFill>
                </a:rPr>
                <a:t>Anda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A64851D-7D1C-4CE3-82FA-144ACCEAEDAB}"/>
              </a:ext>
            </a:extLst>
          </p:cNvPr>
          <p:cNvSpPr/>
          <p:nvPr/>
        </p:nvSpPr>
        <p:spPr>
          <a:xfrm>
            <a:off x="2377133" y="2748285"/>
            <a:ext cx="1247657" cy="685799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20PV</a:t>
            </a:r>
            <a:br>
              <a:rPr lang="en-US" sz="3200" b="1" dirty="0">
                <a:solidFill>
                  <a:schemeClr val="tx1"/>
                </a:solidFill>
              </a:rPr>
            </a:br>
            <a:r>
              <a:rPr lang="en-US" sz="1200" b="1" dirty="0">
                <a:solidFill>
                  <a:schemeClr val="tx1"/>
                </a:solidFill>
              </a:rPr>
              <a:t>(Rp 320,000)</a:t>
            </a:r>
          </a:p>
        </p:txBody>
      </p:sp>
      <p:cxnSp>
        <p:nvCxnSpPr>
          <p:cNvPr id="28" name="Elbow Connector 15">
            <a:extLst>
              <a:ext uri="{FF2B5EF4-FFF2-40B4-BE49-F238E27FC236}">
                <a16:creationId xmlns:a16="http://schemas.microsoft.com/office/drawing/2014/main" id="{8F512505-915C-4110-BF22-B8D396114D27}"/>
              </a:ext>
            </a:extLst>
          </p:cNvPr>
          <p:cNvCxnSpPr>
            <a:cxnSpLocks/>
            <a:stCxn id="20" idx="2"/>
            <a:endCxn id="30" idx="0"/>
          </p:cNvCxnSpPr>
          <p:nvPr/>
        </p:nvCxnSpPr>
        <p:spPr>
          <a:xfrm rot="16200000" flipH="1">
            <a:off x="7074894" y="1314051"/>
            <a:ext cx="1167771" cy="3281134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728E2BA-F907-4A9A-873C-4CA795628040}"/>
              </a:ext>
            </a:extLst>
          </p:cNvPr>
          <p:cNvGrpSpPr/>
          <p:nvPr/>
        </p:nvGrpSpPr>
        <p:grpSpPr>
          <a:xfrm>
            <a:off x="8616130" y="3538504"/>
            <a:ext cx="1366431" cy="1643096"/>
            <a:chOff x="6537006" y="3945800"/>
            <a:chExt cx="1366431" cy="1643096"/>
          </a:xfrm>
        </p:grpSpPr>
        <p:pic>
          <p:nvPicPr>
            <p:cNvPr id="30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78C4D4C2-3121-47F1-8C96-0DABC0412F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A1FA73A-CC4F-4B24-9656-7FEE313EA083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B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A5E8264-5BAF-4379-ACFD-D3372B5AAFF2}"/>
              </a:ext>
            </a:extLst>
          </p:cNvPr>
          <p:cNvSpPr txBox="1"/>
          <p:nvPr/>
        </p:nvSpPr>
        <p:spPr>
          <a:xfrm>
            <a:off x="4173769" y="3348227"/>
            <a:ext cx="3902673" cy="1938992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Dimanapun</a:t>
            </a:r>
            <a:r>
              <a:rPr lang="en-US" sz="2400" b="1" dirty="0">
                <a:solidFill>
                  <a:schemeClr val="bg1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Anda </a:t>
            </a:r>
            <a:r>
              <a:rPr lang="en-US" sz="2400" b="1" dirty="0" err="1">
                <a:solidFill>
                  <a:schemeClr val="bg1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letakkan</a:t>
            </a:r>
            <a:r>
              <a:rPr lang="en-US" sz="2400" b="1" dirty="0">
                <a:solidFill>
                  <a:schemeClr val="bg1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sponsor Anda, </a:t>
            </a:r>
            <a:r>
              <a:rPr lang="en-US" sz="2400" b="1" dirty="0" err="1">
                <a:solidFill>
                  <a:schemeClr val="bg1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Komisi</a:t>
            </a:r>
            <a:r>
              <a:rPr lang="en-US" sz="2400" b="1" dirty="0">
                <a:solidFill>
                  <a:schemeClr val="bg1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sponsor 20% </a:t>
            </a:r>
            <a:r>
              <a:rPr lang="en-US" sz="2400" b="1" dirty="0" err="1">
                <a:solidFill>
                  <a:schemeClr val="bg1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tetap</a:t>
            </a:r>
            <a:r>
              <a:rPr lang="en-US" sz="2400" b="1" dirty="0">
                <a:solidFill>
                  <a:schemeClr val="bg1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Anda yang </a:t>
            </a:r>
            <a:r>
              <a:rPr lang="en-US" sz="2400" b="1" dirty="0" err="1">
                <a:solidFill>
                  <a:schemeClr val="bg1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dapatkan</a:t>
            </a:r>
            <a:r>
              <a:rPr lang="en-US" sz="2400" b="1" dirty="0">
                <a:solidFill>
                  <a:schemeClr val="bg1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!</a:t>
            </a:r>
            <a:endParaRPr lang="en-US" sz="2400" b="1" u="sng" dirty="0">
              <a:solidFill>
                <a:schemeClr val="bg1"/>
              </a:solidFill>
              <a:latin typeface="Myriad Pro Cond" panose="020B0506030403020204" pitchFamily="34" charset="0"/>
              <a:ea typeface="Kozuka Gothic Pro EL" panose="020B0200000000000000" pitchFamily="34" charset="-128"/>
            </a:endParaRPr>
          </a:p>
        </p:txBody>
      </p:sp>
      <p:sp>
        <p:nvSpPr>
          <p:cNvPr id="35" name="Rounded Rectangle 98">
            <a:extLst>
              <a:ext uri="{FF2B5EF4-FFF2-40B4-BE49-F238E27FC236}">
                <a16:creationId xmlns:a16="http://schemas.microsoft.com/office/drawing/2014/main" id="{BC493F91-5DB9-4644-8E89-40AE50B8588F}"/>
              </a:ext>
            </a:extLst>
          </p:cNvPr>
          <p:cNvSpPr/>
          <p:nvPr/>
        </p:nvSpPr>
        <p:spPr>
          <a:xfrm>
            <a:off x="1904155" y="170843"/>
            <a:ext cx="2269614" cy="72172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1 PV = Rp 16,000</a:t>
            </a:r>
            <a:endParaRPr lang="en-US" sz="1600" b="1" dirty="0">
              <a:solidFill>
                <a:schemeClr val="tx2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2C08A22-309B-4B2A-A94F-54519C8F51CB}"/>
              </a:ext>
            </a:extLst>
          </p:cNvPr>
          <p:cNvGrpSpPr/>
          <p:nvPr/>
        </p:nvGrpSpPr>
        <p:grpSpPr>
          <a:xfrm>
            <a:off x="531812" y="5291104"/>
            <a:ext cx="1366431" cy="1643096"/>
            <a:chOff x="6537006" y="3945800"/>
            <a:chExt cx="1366431" cy="1643096"/>
          </a:xfrm>
        </p:grpSpPr>
        <p:pic>
          <p:nvPicPr>
            <p:cNvPr id="37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C4D8027F-5DB4-45BE-9300-D857B5F034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34112C0-6E8F-43C6-848A-5D2E36C8E6F9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</a:t>
              </a:r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EBCEA0E-6710-4A46-8EE7-241DCBBF4C7A}"/>
              </a:ext>
            </a:extLst>
          </p:cNvPr>
          <p:cNvSpPr/>
          <p:nvPr/>
        </p:nvSpPr>
        <p:spPr>
          <a:xfrm>
            <a:off x="374880" y="4230658"/>
            <a:ext cx="1269724" cy="685799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20PV</a:t>
            </a:r>
            <a:br>
              <a:rPr lang="en-US" sz="3200" b="1" dirty="0">
                <a:solidFill>
                  <a:schemeClr val="tx1"/>
                </a:solidFill>
              </a:rPr>
            </a:br>
            <a:r>
              <a:rPr lang="en-US" sz="1200" b="1" dirty="0">
                <a:solidFill>
                  <a:schemeClr val="tx1"/>
                </a:solidFill>
              </a:rPr>
              <a:t>(Rp 320,000)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E1BB9C7-70A9-41D2-A949-1EE4695DD76A}"/>
              </a:ext>
            </a:extLst>
          </p:cNvPr>
          <p:cNvGrpSpPr/>
          <p:nvPr/>
        </p:nvGrpSpPr>
        <p:grpSpPr>
          <a:xfrm>
            <a:off x="10232313" y="5291565"/>
            <a:ext cx="1366431" cy="1643096"/>
            <a:chOff x="6537006" y="3945800"/>
            <a:chExt cx="1366431" cy="1643096"/>
          </a:xfrm>
        </p:grpSpPr>
        <p:pic>
          <p:nvPicPr>
            <p:cNvPr id="44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13DD4260-A8D6-4960-9381-02AE68CD24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3A7B965-5974-498E-849B-362E4C93D98F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</a:t>
              </a:r>
            </a:p>
          </p:txBody>
        </p:sp>
      </p:grpSp>
      <p:cxnSp>
        <p:nvCxnSpPr>
          <p:cNvPr id="46" name="Curved Connector 56">
            <a:extLst>
              <a:ext uri="{FF2B5EF4-FFF2-40B4-BE49-F238E27FC236}">
                <a16:creationId xmlns:a16="http://schemas.microsoft.com/office/drawing/2014/main" id="{4B669650-E505-4E94-9D5A-90713F8D31FF}"/>
              </a:ext>
            </a:extLst>
          </p:cNvPr>
          <p:cNvCxnSpPr>
            <a:cxnSpLocks/>
            <a:stCxn id="19" idx="3"/>
            <a:endCxn id="44" idx="0"/>
          </p:cNvCxnSpPr>
          <p:nvPr/>
        </p:nvCxnSpPr>
        <p:spPr>
          <a:xfrm>
            <a:off x="6858361" y="1391256"/>
            <a:ext cx="4057168" cy="3900309"/>
          </a:xfrm>
          <a:prstGeom prst="curvedConnector2">
            <a:avLst/>
          </a:prstGeom>
          <a:ln w="57150">
            <a:solidFill>
              <a:srgbClr val="92D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900EE59-C951-42F8-B9C6-913856CCA6EC}"/>
              </a:ext>
            </a:extLst>
          </p:cNvPr>
          <p:cNvSpPr/>
          <p:nvPr/>
        </p:nvSpPr>
        <p:spPr>
          <a:xfrm>
            <a:off x="10399980" y="4311871"/>
            <a:ext cx="1340349" cy="685799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20PV</a:t>
            </a:r>
            <a:br>
              <a:rPr lang="en-US" sz="6600" b="1" dirty="0">
                <a:solidFill>
                  <a:schemeClr val="tx1"/>
                </a:solidFill>
              </a:rPr>
            </a:br>
            <a:r>
              <a:rPr lang="en-US" sz="1200" b="1" dirty="0">
                <a:solidFill>
                  <a:schemeClr val="tx1"/>
                </a:solidFill>
              </a:rPr>
              <a:t>(Rp 320,000)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764C911-BB6D-4CD4-A2E2-645F3180D589}"/>
              </a:ext>
            </a:extLst>
          </p:cNvPr>
          <p:cNvSpPr/>
          <p:nvPr/>
        </p:nvSpPr>
        <p:spPr>
          <a:xfrm>
            <a:off x="8482985" y="2822060"/>
            <a:ext cx="1224004" cy="685799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20PV</a:t>
            </a:r>
            <a:br>
              <a:rPr lang="en-US" sz="6600" b="1" dirty="0">
                <a:solidFill>
                  <a:schemeClr val="tx1"/>
                </a:solidFill>
              </a:rPr>
            </a:br>
            <a:r>
              <a:rPr lang="en-US" sz="1200" b="1" dirty="0">
                <a:solidFill>
                  <a:schemeClr val="tx1"/>
                </a:solidFill>
              </a:rPr>
              <a:t>(Rp 320,000)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ED797C1-EB3E-4426-A049-8BEDAEAE96C3}"/>
              </a:ext>
            </a:extLst>
          </p:cNvPr>
          <p:cNvSpPr txBox="1"/>
          <p:nvPr/>
        </p:nvSpPr>
        <p:spPr>
          <a:xfrm>
            <a:off x="3791069" y="5369721"/>
            <a:ext cx="4888970" cy="101566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“SPILL OVER”</a:t>
            </a:r>
          </a:p>
          <a:p>
            <a:pPr algn="ctr"/>
            <a:r>
              <a:rPr lang="en-US" sz="20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Dapatkan</a:t>
            </a:r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20% </a:t>
            </a:r>
            <a:r>
              <a:rPr lang="en-US" sz="20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Komisi</a:t>
            </a:r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sponsor </a:t>
            </a:r>
            <a:r>
              <a:rPr lang="en-US" sz="20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setiap</a:t>
            </a:r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kali Anda </a:t>
            </a:r>
            <a:r>
              <a:rPr lang="en-US" sz="20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melakukan</a:t>
            </a:r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spill-over </a:t>
            </a:r>
            <a:r>
              <a:rPr lang="en-US" sz="20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kebawah</a:t>
            </a:r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. </a:t>
            </a:r>
          </a:p>
        </p:txBody>
      </p:sp>
      <p:cxnSp>
        <p:nvCxnSpPr>
          <p:cNvPr id="54" name="Curved Connector 56">
            <a:extLst>
              <a:ext uri="{FF2B5EF4-FFF2-40B4-BE49-F238E27FC236}">
                <a16:creationId xmlns:a16="http://schemas.microsoft.com/office/drawing/2014/main" id="{3BA620F3-6B34-4C93-B20A-5769FD4685FC}"/>
              </a:ext>
            </a:extLst>
          </p:cNvPr>
          <p:cNvCxnSpPr>
            <a:cxnSpLocks/>
            <a:stCxn id="41" idx="0"/>
          </p:cNvCxnSpPr>
          <p:nvPr/>
        </p:nvCxnSpPr>
        <p:spPr>
          <a:xfrm rot="5400000" flipH="1" flipV="1">
            <a:off x="1592605" y="236175"/>
            <a:ext cx="3411621" cy="4577346"/>
          </a:xfrm>
          <a:prstGeom prst="curvedConnector2">
            <a:avLst/>
          </a:prstGeom>
          <a:ln w="19050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6">
            <a:extLst>
              <a:ext uri="{FF2B5EF4-FFF2-40B4-BE49-F238E27FC236}">
                <a16:creationId xmlns:a16="http://schemas.microsoft.com/office/drawing/2014/main" id="{4C516974-825A-4EB2-A6A0-C559539E38D4}"/>
              </a:ext>
            </a:extLst>
          </p:cNvPr>
          <p:cNvCxnSpPr>
            <a:cxnSpLocks/>
            <a:stCxn id="27" idx="0"/>
            <a:endCxn id="20" idx="1"/>
          </p:cNvCxnSpPr>
          <p:nvPr/>
        </p:nvCxnSpPr>
        <p:spPr>
          <a:xfrm rot="5400000" flipH="1" flipV="1">
            <a:off x="4025207" y="1161822"/>
            <a:ext cx="562218" cy="2610708"/>
          </a:xfrm>
          <a:prstGeom prst="curvedConnector2">
            <a:avLst/>
          </a:prstGeom>
          <a:ln w="19050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56">
            <a:extLst>
              <a:ext uri="{FF2B5EF4-FFF2-40B4-BE49-F238E27FC236}">
                <a16:creationId xmlns:a16="http://schemas.microsoft.com/office/drawing/2014/main" id="{A5494033-5680-4521-9AD1-4C0B84C264EF}"/>
              </a:ext>
            </a:extLst>
          </p:cNvPr>
          <p:cNvCxnSpPr>
            <a:cxnSpLocks/>
            <a:stCxn id="33" idx="0"/>
            <a:endCxn id="20" idx="3"/>
          </p:cNvCxnSpPr>
          <p:nvPr/>
        </p:nvCxnSpPr>
        <p:spPr>
          <a:xfrm rot="16200000" flipV="1">
            <a:off x="7441875" y="1168947"/>
            <a:ext cx="635993" cy="2670233"/>
          </a:xfrm>
          <a:prstGeom prst="curvedConnector2">
            <a:avLst/>
          </a:prstGeom>
          <a:ln w="19050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urved Connector 56">
            <a:extLst>
              <a:ext uri="{FF2B5EF4-FFF2-40B4-BE49-F238E27FC236}">
                <a16:creationId xmlns:a16="http://schemas.microsoft.com/office/drawing/2014/main" id="{C8716508-0358-484F-AD71-69D6664DE7AD}"/>
              </a:ext>
            </a:extLst>
          </p:cNvPr>
          <p:cNvCxnSpPr>
            <a:cxnSpLocks/>
            <a:stCxn id="47" idx="0"/>
          </p:cNvCxnSpPr>
          <p:nvPr/>
        </p:nvCxnSpPr>
        <p:spPr>
          <a:xfrm rot="16200000" flipV="1">
            <a:off x="7076838" y="318554"/>
            <a:ext cx="3437744" cy="4548890"/>
          </a:xfrm>
          <a:prstGeom prst="curvedConnector2">
            <a:avLst/>
          </a:prstGeom>
          <a:ln w="19050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6">
            <a:extLst>
              <a:ext uri="{FF2B5EF4-FFF2-40B4-BE49-F238E27FC236}">
                <a16:creationId xmlns:a16="http://schemas.microsoft.com/office/drawing/2014/main" id="{33760236-FA09-43EA-B446-D1A888243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F351657-BF2C-475B-A7F3-54BA0995DA3C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1" name="Minus Sign 50">
              <a:extLst>
                <a:ext uri="{FF2B5EF4-FFF2-40B4-BE49-F238E27FC236}">
                  <a16:creationId xmlns:a16="http://schemas.microsoft.com/office/drawing/2014/main" id="{DE8BBD8A-503B-440E-BEC1-3C0F05838B6F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52" name="Minus Sign 51">
              <a:extLst>
                <a:ext uri="{FF2B5EF4-FFF2-40B4-BE49-F238E27FC236}">
                  <a16:creationId xmlns:a16="http://schemas.microsoft.com/office/drawing/2014/main" id="{0D7A0078-174E-4226-A9C2-1CECCB5053D6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53" name="Minus Sign 52">
              <a:extLst>
                <a:ext uri="{FF2B5EF4-FFF2-40B4-BE49-F238E27FC236}">
                  <a16:creationId xmlns:a16="http://schemas.microsoft.com/office/drawing/2014/main" id="{055D4B4B-4D6E-4930-A1D0-0ED8296B2F31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55" name="Minus Sign 54">
              <a:extLst>
                <a:ext uri="{FF2B5EF4-FFF2-40B4-BE49-F238E27FC236}">
                  <a16:creationId xmlns:a16="http://schemas.microsoft.com/office/drawing/2014/main" id="{E7C5D823-D64E-4B1F-9D6C-AC24BA8C5E5D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75F1A21B-68A1-4013-B74C-CCCC93762B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399C53D3-74B3-4A99-9176-4FB601FED128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0C3AF73-EDE3-4281-B8FB-9184B4A3A643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887376C-41B9-4974-86B6-D80D00D93A17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D08B39C-A24E-434C-9FD6-5DADFAD28BF5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D392FF7-B4AD-4586-BF19-CE7B39C07404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415879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4" grpId="0" animBg="1"/>
      <p:bldP spid="41" grpId="0" animBg="1"/>
      <p:bldP spid="47" grpId="0" animBg="1"/>
      <p:bldP spid="33" grpId="0" animBg="1"/>
      <p:bldP spid="4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84">
            <a:extLst>
              <a:ext uri="{FF2B5EF4-FFF2-40B4-BE49-F238E27FC236}">
                <a16:creationId xmlns:a16="http://schemas.microsoft.com/office/drawing/2014/main" id="{86AAF96B-99DE-4BCB-940C-AF0CB5BC6B3E}"/>
              </a:ext>
            </a:extLst>
          </p:cNvPr>
          <p:cNvSpPr/>
          <p:nvPr/>
        </p:nvSpPr>
        <p:spPr>
          <a:xfrm>
            <a:off x="9954457" y="1057631"/>
            <a:ext cx="2057400" cy="1676400"/>
          </a:xfrm>
          <a:prstGeom prst="round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>
                <a:solidFill>
                  <a:schemeClr val="bg1"/>
                </a:solidFill>
              </a:rPr>
              <a:t>1</a:t>
            </a:r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Komisi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id-ID" sz="1600" b="1" dirty="0">
                <a:solidFill>
                  <a:schemeClr val="bg1"/>
                </a:solidFill>
              </a:rPr>
              <a:t>SPONSOR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rgbClr val="FFFF00"/>
                </a:solidFill>
              </a:rPr>
              <a:t>UPGRADE</a:t>
            </a:r>
            <a:endParaRPr lang="id-ID" sz="2000" b="1" dirty="0">
              <a:solidFill>
                <a:srgbClr val="FFFF00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(20%)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65B0C1-7605-4081-8270-008DD70C2D67}"/>
              </a:ext>
            </a:extLst>
          </p:cNvPr>
          <p:cNvSpPr txBox="1"/>
          <p:nvPr/>
        </p:nvSpPr>
        <p:spPr>
          <a:xfrm>
            <a:off x="1880488" y="1193780"/>
            <a:ext cx="7951301" cy="954107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Potensi</a:t>
            </a:r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Komisi</a:t>
            </a:r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SPONSOR Ketika </a:t>
            </a:r>
            <a:r>
              <a:rPr lang="en-US" sz="20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mensponsor</a:t>
            </a:r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(1) ORANG </a:t>
            </a:r>
            <a:r>
              <a:rPr lang="en-US" sz="20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saja</a:t>
            </a:r>
            <a:endParaRPr lang="en-US" sz="2000" dirty="0">
              <a:solidFill>
                <a:schemeClr val="tx2"/>
              </a:solidFill>
              <a:latin typeface="Myriad Pro Cond" panose="020B0506030403020204" pitchFamily="34" charset="0"/>
              <a:ea typeface="Kozuka Gothic Pro EL" panose="020B0200000000000000" pitchFamily="34" charset="-128"/>
            </a:endParaRPr>
          </a:p>
          <a:p>
            <a:pPr algn="ctr"/>
            <a:r>
              <a:rPr lang="en-US" sz="3600" b="1" u="sng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3,100 PV</a:t>
            </a:r>
            <a:r>
              <a:rPr lang="en-US" sz="3600" b="1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(Rp. 49,600,000)</a:t>
            </a:r>
            <a:endParaRPr lang="en-US" sz="2000" dirty="0">
              <a:solidFill>
                <a:schemeClr val="tx2"/>
              </a:solidFill>
              <a:latin typeface="Myriad Pro Cond" panose="020B0506030403020204" pitchFamily="34" charset="0"/>
              <a:ea typeface="Kozuka Gothic Pro EL" panose="020B0200000000000000" pitchFamily="34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A05F56-9FB9-4617-9A0C-E18876DFB049}"/>
              </a:ext>
            </a:extLst>
          </p:cNvPr>
          <p:cNvSpPr/>
          <p:nvPr/>
        </p:nvSpPr>
        <p:spPr>
          <a:xfrm>
            <a:off x="303212" y="6062980"/>
            <a:ext cx="1654162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Rp 2,000,000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E8218B-4F25-47A2-BE1E-C0128D82A829}"/>
              </a:ext>
            </a:extLst>
          </p:cNvPr>
          <p:cNvSpPr/>
          <p:nvPr/>
        </p:nvSpPr>
        <p:spPr>
          <a:xfrm>
            <a:off x="531812" y="5732718"/>
            <a:ext cx="1230760" cy="3385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100 PV</a:t>
            </a:r>
            <a:endParaRPr lang="en-US" sz="20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6CD235-078B-4219-A57B-E962A7CEA832}"/>
              </a:ext>
            </a:extLst>
          </p:cNvPr>
          <p:cNvSpPr/>
          <p:nvPr/>
        </p:nvSpPr>
        <p:spPr>
          <a:xfrm>
            <a:off x="3604449" y="5752633"/>
            <a:ext cx="1194563" cy="3385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500 PV</a:t>
            </a:r>
            <a:endParaRPr lang="en-US" sz="20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AC4AC8-FA22-47BB-807C-C25C91C34EF9}"/>
              </a:ext>
            </a:extLst>
          </p:cNvPr>
          <p:cNvSpPr/>
          <p:nvPr/>
        </p:nvSpPr>
        <p:spPr>
          <a:xfrm>
            <a:off x="5942012" y="5758326"/>
            <a:ext cx="1373120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1,500 PV</a:t>
            </a:r>
            <a:endParaRPr lang="en-US" sz="2000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23A437-1049-41E1-9B22-05D8EB5D974C}"/>
              </a:ext>
            </a:extLst>
          </p:cNvPr>
          <p:cNvSpPr/>
          <p:nvPr/>
        </p:nvSpPr>
        <p:spPr>
          <a:xfrm>
            <a:off x="7997892" y="5752633"/>
            <a:ext cx="1373120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3,500 PV</a:t>
            </a:r>
            <a:endParaRPr lang="en-US" sz="2000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681254B-9AC2-4CF1-B145-6F0E7650E763}"/>
              </a:ext>
            </a:extLst>
          </p:cNvPr>
          <p:cNvSpPr/>
          <p:nvPr/>
        </p:nvSpPr>
        <p:spPr>
          <a:xfrm>
            <a:off x="10038133" y="5752633"/>
            <a:ext cx="1373120" cy="3385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10,000 PV</a:t>
            </a:r>
            <a:endParaRPr lang="en-US" sz="2000" b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1AA330-EF9C-434F-9B0D-8290DCF2BF33}"/>
              </a:ext>
            </a:extLst>
          </p:cNvPr>
          <p:cNvGrpSpPr/>
          <p:nvPr/>
        </p:nvGrpSpPr>
        <p:grpSpPr>
          <a:xfrm>
            <a:off x="150812" y="4150889"/>
            <a:ext cx="11536287" cy="1640314"/>
            <a:chOff x="-1554559" y="2201954"/>
            <a:chExt cx="13417751" cy="2053426"/>
          </a:xfrm>
        </p:grpSpPr>
        <p:pic>
          <p:nvPicPr>
            <p:cNvPr id="30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0CF31F78-5798-45B5-AC0A-5765129C8F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7963" b="84352" l="10990" r="14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6" t="78016" r="85805" b="14021"/>
            <a:stretch/>
          </p:blipFill>
          <p:spPr bwMode="auto">
            <a:xfrm>
              <a:off x="5307046" y="2227831"/>
              <a:ext cx="1461720" cy="202754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DC5DDBB-1B34-4332-A32A-171610AF1F6F}"/>
                </a:ext>
              </a:extLst>
            </p:cNvPr>
            <p:cNvCxnSpPr>
              <a:cxnSpLocks/>
            </p:cNvCxnSpPr>
            <p:nvPr/>
          </p:nvCxnSpPr>
          <p:spPr>
            <a:xfrm>
              <a:off x="483874" y="3119969"/>
              <a:ext cx="16839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A8576BF-A6B5-42FA-801E-B432B5B766C6}"/>
                </a:ext>
              </a:extLst>
            </p:cNvPr>
            <p:cNvCxnSpPr>
              <a:cxnSpLocks/>
            </p:cNvCxnSpPr>
            <p:nvPr/>
          </p:nvCxnSpPr>
          <p:spPr>
            <a:xfrm>
              <a:off x="4028975" y="3119969"/>
              <a:ext cx="115215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0136A28-5C04-4E22-B6A4-2EFCF286BDFF}"/>
                </a:ext>
              </a:extLst>
            </p:cNvPr>
            <p:cNvCxnSpPr/>
            <p:nvPr/>
          </p:nvCxnSpPr>
          <p:spPr>
            <a:xfrm>
              <a:off x="7005018" y="3119969"/>
              <a:ext cx="55265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63E0608-D165-4C98-A48B-A81BE7EA8143}"/>
                </a:ext>
              </a:extLst>
            </p:cNvPr>
            <p:cNvCxnSpPr/>
            <p:nvPr/>
          </p:nvCxnSpPr>
          <p:spPr>
            <a:xfrm>
              <a:off x="9302483" y="3126689"/>
              <a:ext cx="55265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B1C41EC1-C5E8-438A-8A61-6DB60B205A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537" l="6875" r="10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" t="78016" r="89694" b="13959"/>
            <a:stretch/>
          </p:blipFill>
          <p:spPr bwMode="auto">
            <a:xfrm>
              <a:off x="2368600" y="2201954"/>
              <a:ext cx="1571748" cy="20432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F42EB739-A345-44F3-992A-F829F7168C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537" l="19063" r="22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1" t="78016" r="77783" b="14021"/>
            <a:stretch/>
          </p:blipFill>
          <p:spPr bwMode="auto">
            <a:xfrm>
              <a:off x="9943111" y="2225530"/>
              <a:ext cx="1469463" cy="202754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2F93B63B-4D62-4E9C-871B-C2E9988FAE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722" l="15000" r="181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8" t="78016" r="81677" b="14021"/>
            <a:stretch/>
          </p:blipFill>
          <p:spPr bwMode="auto">
            <a:xfrm>
              <a:off x="7672456" y="2227831"/>
              <a:ext cx="1537028" cy="202754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F053C01-32CA-42C7-A7C8-7FD6BAEBAD44}"/>
                </a:ext>
              </a:extLst>
            </p:cNvPr>
            <p:cNvGrpSpPr/>
            <p:nvPr/>
          </p:nvGrpSpPr>
          <p:grpSpPr>
            <a:xfrm>
              <a:off x="-1554559" y="2252167"/>
              <a:ext cx="2370701" cy="1988603"/>
              <a:chOff x="5785283" y="3705679"/>
              <a:chExt cx="2590801" cy="2267987"/>
            </a:xfrm>
          </p:grpSpPr>
          <p:pic>
            <p:nvPicPr>
              <p:cNvPr id="43" name="Picture 2" descr="C:\Users\arrow\Pictures\Screenshots\Screenshot (44).png">
                <a:extLst>
                  <a:ext uri="{FF2B5EF4-FFF2-40B4-BE49-F238E27FC236}">
                    <a16:creationId xmlns:a16="http://schemas.microsoft.com/office/drawing/2014/main" id="{E19A634E-3CF0-4CD8-99B0-E235587B79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8056" b="84352" l="2969" r="625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2" t="77954" r="93686" b="14144"/>
              <a:stretch/>
            </p:blipFill>
            <p:spPr bwMode="auto">
              <a:xfrm>
                <a:off x="6172706" y="3705679"/>
                <a:ext cx="1806576" cy="22670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5B9E8A4-B96B-4F86-9245-D89935EF2789}"/>
                  </a:ext>
                </a:extLst>
              </p:cNvPr>
              <p:cNvSpPr txBox="1"/>
              <p:nvPr/>
            </p:nvSpPr>
            <p:spPr>
              <a:xfrm>
                <a:off x="5785283" y="5446360"/>
                <a:ext cx="2590801" cy="527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000" dirty="0">
                    <a:solidFill>
                      <a:schemeClr val="tx2"/>
                    </a:solidFill>
                  </a:rPr>
                  <a:t>Basic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CE2EDB3-9925-4944-9C78-542994A72231}"/>
                </a:ext>
              </a:extLst>
            </p:cNvPr>
            <p:cNvSpPr txBox="1"/>
            <p:nvPr/>
          </p:nvSpPr>
          <p:spPr>
            <a:xfrm>
              <a:off x="2012785" y="3778423"/>
              <a:ext cx="2370700" cy="462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solidFill>
                    <a:schemeClr val="tx2"/>
                  </a:solidFill>
                </a:rPr>
                <a:t>Silver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205177C-9C3B-4C56-83F3-AA065D2EF43C}"/>
                </a:ext>
              </a:extLst>
            </p:cNvPr>
            <p:cNvSpPr txBox="1"/>
            <p:nvPr/>
          </p:nvSpPr>
          <p:spPr>
            <a:xfrm>
              <a:off x="4854520" y="3778421"/>
              <a:ext cx="2370700" cy="462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solidFill>
                    <a:schemeClr val="tx2"/>
                  </a:solidFill>
                </a:rPr>
                <a:t>Gold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3D7D6B2-2A20-4D47-A9B3-9DC4823D11DE}"/>
                </a:ext>
              </a:extLst>
            </p:cNvPr>
            <p:cNvSpPr txBox="1"/>
            <p:nvPr/>
          </p:nvSpPr>
          <p:spPr>
            <a:xfrm>
              <a:off x="7255619" y="3793028"/>
              <a:ext cx="2370700" cy="462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solidFill>
                    <a:schemeClr val="tx2"/>
                  </a:solidFill>
                </a:rPr>
                <a:t>Platinum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0A2EAA7-45CB-4BB2-A198-79025A8B5470}"/>
                </a:ext>
              </a:extLst>
            </p:cNvPr>
            <p:cNvSpPr txBox="1"/>
            <p:nvPr/>
          </p:nvSpPr>
          <p:spPr>
            <a:xfrm>
              <a:off x="9492492" y="3793028"/>
              <a:ext cx="2370700" cy="462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solidFill>
                    <a:schemeClr val="tx2"/>
                  </a:solidFill>
                </a:rPr>
                <a:t>Infinite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486844FC-04FC-446B-9E61-DE2F14299B63}"/>
              </a:ext>
            </a:extLst>
          </p:cNvPr>
          <p:cNvSpPr/>
          <p:nvPr/>
        </p:nvSpPr>
        <p:spPr>
          <a:xfrm>
            <a:off x="1841446" y="5287610"/>
            <a:ext cx="1501762" cy="3231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chemeClr val="tx2"/>
                </a:solidFill>
              </a:rPr>
              <a:t>Rp 8,000,000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5177405-4F32-4570-B236-115005FB9786}"/>
              </a:ext>
            </a:extLst>
          </p:cNvPr>
          <p:cNvSpPr/>
          <p:nvPr/>
        </p:nvSpPr>
        <p:spPr>
          <a:xfrm>
            <a:off x="1971608" y="4957348"/>
            <a:ext cx="1230760" cy="338554"/>
          </a:xfrm>
          <a:prstGeom prst="rect">
            <a:avLst/>
          </a:prstGeom>
          <a:solidFill>
            <a:schemeClr val="tx2"/>
          </a:solidFill>
          <a:ln w="57150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400 PV</a:t>
            </a:r>
            <a:endParaRPr lang="en-US" sz="2000" b="1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EB700AD-B001-4984-AB1C-657B220D9E5B}"/>
              </a:ext>
            </a:extLst>
          </p:cNvPr>
          <p:cNvGrpSpPr/>
          <p:nvPr/>
        </p:nvGrpSpPr>
        <p:grpSpPr>
          <a:xfrm>
            <a:off x="379412" y="1603035"/>
            <a:ext cx="1501762" cy="1714074"/>
            <a:chOff x="455611" y="1603035"/>
            <a:chExt cx="1501762" cy="1714074"/>
          </a:xfrm>
        </p:grpSpPr>
        <p:pic>
          <p:nvPicPr>
            <p:cNvPr id="48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3B02ED61-6956-4AB2-88F2-36986C162C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455611" y="1603035"/>
              <a:ext cx="1501762" cy="171407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799A7AB-4D0F-482E-8D81-AF856CB514C3}"/>
                </a:ext>
              </a:extLst>
            </p:cNvPr>
            <p:cNvSpPr/>
            <p:nvPr/>
          </p:nvSpPr>
          <p:spPr>
            <a:xfrm>
              <a:off x="760412" y="1981201"/>
              <a:ext cx="914400" cy="89492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ANDA</a:t>
              </a:r>
            </a:p>
          </p:txBody>
        </p:sp>
      </p:grpSp>
      <p:cxnSp>
        <p:nvCxnSpPr>
          <p:cNvPr id="50" name="Curved Connector 65">
            <a:extLst>
              <a:ext uri="{FF2B5EF4-FFF2-40B4-BE49-F238E27FC236}">
                <a16:creationId xmlns:a16="http://schemas.microsoft.com/office/drawing/2014/main" id="{BC51C5B8-A1DC-4EC5-8FF1-067C6FCFCD64}"/>
              </a:ext>
            </a:extLst>
          </p:cNvPr>
          <p:cNvCxnSpPr>
            <a:cxnSpLocks/>
            <a:stCxn id="55" idx="0"/>
            <a:endCxn id="48" idx="3"/>
          </p:cNvCxnSpPr>
          <p:nvPr/>
        </p:nvCxnSpPr>
        <p:spPr>
          <a:xfrm rot="16200000" flipV="1">
            <a:off x="5618013" y="-1276766"/>
            <a:ext cx="1369843" cy="8843519"/>
          </a:xfrm>
          <a:prstGeom prst="curvedConnector2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02E0744C-840D-4938-B94F-3A974ED220F0}"/>
              </a:ext>
            </a:extLst>
          </p:cNvPr>
          <p:cNvSpPr/>
          <p:nvPr/>
        </p:nvSpPr>
        <p:spPr>
          <a:xfrm>
            <a:off x="531812" y="3852446"/>
            <a:ext cx="1230760" cy="33855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</a:rPr>
              <a:t>20 PV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E22B37F-BD9B-44BC-A847-CB59D7E46107}"/>
              </a:ext>
            </a:extLst>
          </p:cNvPr>
          <p:cNvSpPr/>
          <p:nvPr/>
        </p:nvSpPr>
        <p:spPr>
          <a:xfrm>
            <a:off x="3604449" y="3829915"/>
            <a:ext cx="1194563" cy="33855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</a:rPr>
              <a:t>80 PV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96B4EB5-ADB9-4E8C-BE61-07FF9ECEBC6C}"/>
              </a:ext>
            </a:extLst>
          </p:cNvPr>
          <p:cNvSpPr/>
          <p:nvPr/>
        </p:nvSpPr>
        <p:spPr>
          <a:xfrm>
            <a:off x="5942012" y="3835608"/>
            <a:ext cx="1373120" cy="33855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</a:rPr>
              <a:t>300 PV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E0E9F90-D239-4DFB-BC17-B81767B6D20A}"/>
              </a:ext>
            </a:extLst>
          </p:cNvPr>
          <p:cNvSpPr/>
          <p:nvPr/>
        </p:nvSpPr>
        <p:spPr>
          <a:xfrm>
            <a:off x="7997892" y="3829915"/>
            <a:ext cx="1373120" cy="33855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</a:rPr>
              <a:t>700 PV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6D412E9-EE7D-4AC7-8F82-44D2581F911F}"/>
              </a:ext>
            </a:extLst>
          </p:cNvPr>
          <p:cNvSpPr/>
          <p:nvPr/>
        </p:nvSpPr>
        <p:spPr>
          <a:xfrm>
            <a:off x="10038133" y="3829915"/>
            <a:ext cx="1373120" cy="33855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</a:rPr>
              <a:t>2,000 PV</a:t>
            </a:r>
            <a:endParaRPr lang="en-US" sz="2000" b="1" dirty="0">
              <a:solidFill>
                <a:schemeClr val="tx2"/>
              </a:solidFill>
            </a:endParaRPr>
          </a:p>
        </p:txBody>
      </p:sp>
      <p:cxnSp>
        <p:nvCxnSpPr>
          <p:cNvPr id="56" name="Curved Connector 65">
            <a:extLst>
              <a:ext uri="{FF2B5EF4-FFF2-40B4-BE49-F238E27FC236}">
                <a16:creationId xmlns:a16="http://schemas.microsoft.com/office/drawing/2014/main" id="{74766173-49EE-4588-AD79-3A6F5C0692B2}"/>
              </a:ext>
            </a:extLst>
          </p:cNvPr>
          <p:cNvCxnSpPr>
            <a:cxnSpLocks/>
            <a:stCxn id="54" idx="0"/>
            <a:endCxn id="48" idx="3"/>
          </p:cNvCxnSpPr>
          <p:nvPr/>
        </p:nvCxnSpPr>
        <p:spPr>
          <a:xfrm rot="16200000" flipV="1">
            <a:off x="4597892" y="-256645"/>
            <a:ext cx="1369843" cy="6803278"/>
          </a:xfrm>
          <a:prstGeom prst="curvedConnector2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urved Connector 65">
            <a:extLst>
              <a:ext uri="{FF2B5EF4-FFF2-40B4-BE49-F238E27FC236}">
                <a16:creationId xmlns:a16="http://schemas.microsoft.com/office/drawing/2014/main" id="{07C903F7-DE57-4E42-999B-6D9FDA733715}"/>
              </a:ext>
            </a:extLst>
          </p:cNvPr>
          <p:cNvCxnSpPr>
            <a:cxnSpLocks/>
            <a:stCxn id="53" idx="0"/>
            <a:endCxn id="48" idx="3"/>
          </p:cNvCxnSpPr>
          <p:nvPr/>
        </p:nvCxnSpPr>
        <p:spPr>
          <a:xfrm rot="16200000" flipV="1">
            <a:off x="3567105" y="774141"/>
            <a:ext cx="1375536" cy="4747398"/>
          </a:xfrm>
          <a:prstGeom prst="curvedConnector2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65">
            <a:extLst>
              <a:ext uri="{FF2B5EF4-FFF2-40B4-BE49-F238E27FC236}">
                <a16:creationId xmlns:a16="http://schemas.microsoft.com/office/drawing/2014/main" id="{695AC140-4664-4C8B-BADC-01FE6ED12F25}"/>
              </a:ext>
            </a:extLst>
          </p:cNvPr>
          <p:cNvCxnSpPr>
            <a:cxnSpLocks/>
            <a:stCxn id="52" idx="0"/>
            <a:endCxn id="48" idx="3"/>
          </p:cNvCxnSpPr>
          <p:nvPr/>
        </p:nvCxnSpPr>
        <p:spPr>
          <a:xfrm rot="16200000" flipV="1">
            <a:off x="2356532" y="1984715"/>
            <a:ext cx="1369843" cy="2320557"/>
          </a:xfrm>
          <a:prstGeom prst="curvedConnector2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65">
            <a:extLst>
              <a:ext uri="{FF2B5EF4-FFF2-40B4-BE49-F238E27FC236}">
                <a16:creationId xmlns:a16="http://schemas.microsoft.com/office/drawing/2014/main" id="{BDF19EA3-1B10-4004-8876-89312F7A4727}"/>
              </a:ext>
            </a:extLst>
          </p:cNvPr>
          <p:cNvCxnSpPr>
            <a:cxnSpLocks/>
            <a:endCxn id="51" idx="0"/>
          </p:cNvCxnSpPr>
          <p:nvPr/>
        </p:nvCxnSpPr>
        <p:spPr>
          <a:xfrm rot="16200000" flipH="1">
            <a:off x="720856" y="3426110"/>
            <a:ext cx="846892" cy="5780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EA28BDC-423F-4A1A-B2B5-35C55E9418D6}"/>
              </a:ext>
            </a:extLst>
          </p:cNvPr>
          <p:cNvSpPr txBox="1"/>
          <p:nvPr/>
        </p:nvSpPr>
        <p:spPr>
          <a:xfrm>
            <a:off x="152943" y="1356292"/>
            <a:ext cx="2038277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2"/>
                </a:solidFill>
              </a:rPr>
              <a:t>Basic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F192ED2-8A5B-402B-A4E7-E7BF0979DB0C}"/>
              </a:ext>
            </a:extLst>
          </p:cNvPr>
          <p:cNvSpPr/>
          <p:nvPr/>
        </p:nvSpPr>
        <p:spPr>
          <a:xfrm>
            <a:off x="1817398" y="4205296"/>
            <a:ext cx="1501762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tx1"/>
                  </a:solidFill>
                  <a:prstDash val="solid"/>
                </a:ln>
              </a:rPr>
              <a:t>TOP UP</a:t>
            </a:r>
            <a:endParaRPr lang="en-US" sz="2400" b="1" dirty="0">
              <a:ln w="22225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2E4BE9A-5805-430A-B1FE-27519EE37F2A}"/>
              </a:ext>
            </a:extLst>
          </p:cNvPr>
          <p:cNvCxnSpPr/>
          <p:nvPr/>
        </p:nvCxnSpPr>
        <p:spPr>
          <a:xfrm>
            <a:off x="2586988" y="4531667"/>
            <a:ext cx="0" cy="314102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itle 6">
            <a:extLst>
              <a:ext uri="{FF2B5EF4-FFF2-40B4-BE49-F238E27FC236}">
                <a16:creationId xmlns:a16="http://schemas.microsoft.com/office/drawing/2014/main" id="{E104DC12-E172-458B-A6F2-194BC8A21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3497178-D9D9-4CAD-AFC6-52448C1CD9F4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65" name="Minus Sign 64">
              <a:extLst>
                <a:ext uri="{FF2B5EF4-FFF2-40B4-BE49-F238E27FC236}">
                  <a16:creationId xmlns:a16="http://schemas.microsoft.com/office/drawing/2014/main" id="{74703EA9-0D08-493C-AA05-2538837B3DEB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6" name="Minus Sign 65">
              <a:extLst>
                <a:ext uri="{FF2B5EF4-FFF2-40B4-BE49-F238E27FC236}">
                  <a16:creationId xmlns:a16="http://schemas.microsoft.com/office/drawing/2014/main" id="{9F4831EB-376B-4512-8690-B96862011384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7" name="Minus Sign 66">
              <a:extLst>
                <a:ext uri="{FF2B5EF4-FFF2-40B4-BE49-F238E27FC236}">
                  <a16:creationId xmlns:a16="http://schemas.microsoft.com/office/drawing/2014/main" id="{A0E1B55B-ACAB-458F-A9C8-6E99A9870749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8" name="Minus Sign 67">
              <a:extLst>
                <a:ext uri="{FF2B5EF4-FFF2-40B4-BE49-F238E27FC236}">
                  <a16:creationId xmlns:a16="http://schemas.microsoft.com/office/drawing/2014/main" id="{DDF5E4E1-CA35-4C29-87D6-BF4172BA4807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B4AD796A-ED7C-4C68-840E-90A6B67B14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02C55BE6-B4DD-42F1-97D2-65EB3AF85A89}"/>
              </a:ext>
            </a:extLst>
          </p:cNvPr>
          <p:cNvSpPr/>
          <p:nvPr/>
        </p:nvSpPr>
        <p:spPr>
          <a:xfrm>
            <a:off x="3221050" y="6107668"/>
            <a:ext cx="1882762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Rp 10,000,000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819F3AB-B3D5-486E-A354-F85F847A4BF3}"/>
              </a:ext>
            </a:extLst>
          </p:cNvPr>
          <p:cNvSpPr/>
          <p:nvPr/>
        </p:nvSpPr>
        <p:spPr>
          <a:xfrm>
            <a:off x="5627386" y="6107668"/>
            <a:ext cx="1882762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Rp 30,000,000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4FD19C7-14B1-4835-83DD-281377E0087D}"/>
              </a:ext>
            </a:extLst>
          </p:cNvPr>
          <p:cNvSpPr/>
          <p:nvPr/>
        </p:nvSpPr>
        <p:spPr>
          <a:xfrm>
            <a:off x="7699473" y="6120254"/>
            <a:ext cx="1882762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Rp 70,000,000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2512D1C-A17C-4684-96B3-25CEBA6D158F}"/>
              </a:ext>
            </a:extLst>
          </p:cNvPr>
          <p:cNvSpPr/>
          <p:nvPr/>
        </p:nvSpPr>
        <p:spPr>
          <a:xfrm>
            <a:off x="9748540" y="6133837"/>
            <a:ext cx="1882762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Rp 200,000,000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E9EDF7B-AC80-4985-9A8A-F9C8428E22AE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DEE8DDE-1325-4E52-AE43-5A64AAA6EF21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D1027FC-0C85-4A74-BB8A-42F78EB5CA91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1131DA4-F2A1-4ED1-AE40-2187F38EC8B0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D65D832-C59A-4A3D-9712-2D8F1826B63A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163646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AD3E719-E1D9-4B75-B08F-EC4F139506E6}"/>
              </a:ext>
            </a:extLst>
          </p:cNvPr>
          <p:cNvSpPr txBox="1"/>
          <p:nvPr/>
        </p:nvSpPr>
        <p:spPr>
          <a:xfrm>
            <a:off x="207140" y="2159639"/>
            <a:ext cx="11733213" cy="25708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“SPILL OVER”</a:t>
            </a:r>
          </a:p>
          <a:p>
            <a:pPr algn="ctr"/>
            <a:endParaRPr lang="en-US" sz="3600" b="1" u="sng" dirty="0">
              <a:solidFill>
                <a:schemeClr val="tx2"/>
              </a:solidFill>
              <a:latin typeface="Myriad Pro Cond" panose="020B0506030403020204" pitchFamily="34" charset="0"/>
              <a:ea typeface="Kozuka Gothic Pro EL" panose="020B0200000000000000" pitchFamily="34" charset="-128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Anda </a:t>
            </a:r>
            <a:r>
              <a:rPr lang="en-US" sz="24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hanya</a:t>
            </a:r>
            <a: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bisa</a:t>
            </a:r>
            <a: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lakukan</a:t>
            </a:r>
            <a: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penempatan</a:t>
            </a:r>
            <a: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di </a:t>
            </a:r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  <a:ea typeface="Kozuka Gothic Pro EL" panose="020B0200000000000000" pitchFamily="34" charset="-128"/>
              </a:rPr>
              <a:t>FAR Left (KIRI JAUH) </a:t>
            </a:r>
            <a: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and </a:t>
            </a:r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  <a:ea typeface="Kozuka Gothic Pro EL" panose="020B0200000000000000" pitchFamily="34" charset="-128"/>
              </a:rPr>
              <a:t>FAR Right (KANAN JAUH)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Ketika Anda </a:t>
            </a:r>
            <a:r>
              <a:rPr lang="en-US" sz="24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melalukan</a:t>
            </a:r>
            <a: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Spill-over </a:t>
            </a:r>
            <a:r>
              <a:rPr lang="en-US" sz="24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seorang</a:t>
            </a:r>
            <a: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mitra</a:t>
            </a:r>
            <a: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baru</a:t>
            </a:r>
            <a: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mitra</a:t>
            </a:r>
            <a: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baru</a:t>
            </a:r>
            <a: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tersebut</a:t>
            </a:r>
            <a: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tetaplah</a:t>
            </a:r>
            <a: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sebagai</a:t>
            </a:r>
            <a: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GENERASI PERTAMA Anda 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AF47003D-00B0-4114-B79F-869EE08D2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5338D1-D11B-4A5F-9E04-7B53654B00E2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BFC8DB0E-FCB4-45F7-B38B-D75F4FA29AC5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2FE7044D-8AB9-4025-BB37-8DD00AF76DBD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62334500-ABF9-4CA1-8EB8-906F649C8D73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171894D1-7AA3-4F33-904A-B8894FCD66E0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05627F0-D8FF-4FA0-8507-57BD695297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0A864D6-C8A5-4239-920F-D76B8093B4A9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BB3AED-7C81-464E-843E-773DE9D7ED09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2AB385-35EF-4D26-96C9-5A443974C4F0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9FE097-7352-48A7-843A-54BA86A3C03F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BD50A5-D075-4126-BDB7-72B2F6ED6E27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65843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077420-6299-40B9-9224-EC6124AEF8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99212" y="467206"/>
            <a:ext cx="5181600" cy="6376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d-ID" sz="3200" b="1" dirty="0">
                <a:solidFill>
                  <a:srgbClr val="323232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PENJELASAN KANAN JAUH DAN KIRI JAUH</a:t>
            </a:r>
            <a:br>
              <a:rPr lang="id-ID" sz="3200" dirty="0">
                <a:solidFill>
                  <a:srgbClr val="323232"/>
                </a:solidFill>
                <a:effectLst/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d-ID" sz="2400" cap="none" dirty="0">
                <a:solidFill>
                  <a:srgbClr val="3232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n-US" sz="2400" cap="none" dirty="0">
                <a:solidFill>
                  <a:srgbClr val="3232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ang </a:t>
            </a:r>
            <a:r>
              <a:rPr lang="en-US" sz="2400" cap="none" dirty="0" err="1">
                <a:solidFill>
                  <a:srgbClr val="3232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dimaksud</a:t>
            </a:r>
            <a:r>
              <a:rPr lang="en-US" sz="2400" cap="none" dirty="0">
                <a:solidFill>
                  <a:srgbClr val="3232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cap="none" dirty="0" err="1">
                <a:solidFill>
                  <a:srgbClr val="3232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dengan</a:t>
            </a:r>
            <a:r>
              <a:rPr lang="en-US" sz="2400" cap="none" dirty="0">
                <a:solidFill>
                  <a:srgbClr val="3232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cap="none" dirty="0" err="1">
                <a:solidFill>
                  <a:srgbClr val="3232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spil</a:t>
            </a:r>
            <a:r>
              <a:rPr lang="en-US" sz="2400" cap="none" dirty="0">
                <a:solidFill>
                  <a:srgbClr val="3232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over </a:t>
            </a:r>
            <a:r>
              <a:rPr lang="en-US" sz="2400" cap="none" dirty="0" err="1">
                <a:solidFill>
                  <a:srgbClr val="3232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kanan</a:t>
            </a:r>
            <a:r>
              <a:rPr lang="en-US" sz="2400" cap="none" dirty="0">
                <a:solidFill>
                  <a:srgbClr val="3232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cap="none" dirty="0" err="1">
                <a:solidFill>
                  <a:srgbClr val="3232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jauh</a:t>
            </a:r>
            <a:r>
              <a:rPr lang="en-US" sz="2400" cap="none" dirty="0">
                <a:solidFill>
                  <a:srgbClr val="3232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dan </a:t>
            </a:r>
            <a:r>
              <a:rPr lang="en-US" sz="2400" cap="none" dirty="0" err="1">
                <a:solidFill>
                  <a:srgbClr val="3232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kiri</a:t>
            </a:r>
            <a:r>
              <a:rPr lang="en-US" sz="2400" cap="none" dirty="0">
                <a:solidFill>
                  <a:srgbClr val="3232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cap="none" dirty="0" err="1">
                <a:solidFill>
                  <a:srgbClr val="3232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jauh</a:t>
            </a:r>
            <a:r>
              <a:rPr lang="id-ID" sz="2400" cap="none" dirty="0">
                <a:solidFill>
                  <a:srgbClr val="3232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adalah penempatan mitra yang kita sponsori pada jaringan binary.</a:t>
            </a:r>
            <a:br>
              <a:rPr lang="id-ID" sz="2400" cap="none" dirty="0">
                <a:solidFill>
                  <a:srgbClr val="3232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id-ID" sz="2400" cap="none" dirty="0">
                <a:solidFill>
                  <a:srgbClr val="3232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misalkan kita mensponsori C dan D, maka kita tempatkan C dikiri jauh/luar A, dan kita tempatkan D dikiri jauh/luar B</a:t>
            </a:r>
            <a:br>
              <a:rPr lang="id-ID" sz="2400" cap="none" dirty="0">
                <a:solidFill>
                  <a:srgbClr val="3232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id-ID" sz="2400" cap="none" dirty="0">
                <a:solidFill>
                  <a:srgbClr val="3232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Demikian selanjutnya bila kita mensponsori E dan F misalnya, maka E ditaruh dikiri C dan F ditaruh dikanan D</a:t>
            </a:r>
            <a:br>
              <a:rPr lang="id-ID" sz="2400" cap="none" dirty="0">
                <a:solidFill>
                  <a:srgbClr val="3232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id-ID" sz="2400" cap="none" dirty="0">
                <a:solidFill>
                  <a:srgbClr val="3232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 seterusnya</a:t>
            </a:r>
            <a:endParaRPr lang="en-ID" sz="3200" cap="none" dirty="0">
              <a:solidFill>
                <a:srgbClr val="32323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2DE48A-8D44-4583-906A-0EECF6B28E58}"/>
              </a:ext>
            </a:extLst>
          </p:cNvPr>
          <p:cNvSpPr txBox="1"/>
          <p:nvPr/>
        </p:nvSpPr>
        <p:spPr>
          <a:xfrm>
            <a:off x="1751012" y="1371600"/>
            <a:ext cx="1096775" cy="4247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d-ID" sz="2400" b="1" dirty="0"/>
              <a:t>ANDA</a:t>
            </a:r>
            <a:endParaRPr lang="en-ID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F6B56D-CA64-44E9-96B2-F66AE3A439E1}"/>
              </a:ext>
            </a:extLst>
          </p:cNvPr>
          <p:cNvSpPr txBox="1"/>
          <p:nvPr/>
        </p:nvSpPr>
        <p:spPr>
          <a:xfrm>
            <a:off x="1341207" y="2489280"/>
            <a:ext cx="450764" cy="4801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d-ID" sz="2800" b="1" dirty="0"/>
              <a:t>A</a:t>
            </a:r>
            <a:endParaRPr lang="en-ID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FA27FB-6C82-481A-949D-2937FF3EBA30}"/>
              </a:ext>
            </a:extLst>
          </p:cNvPr>
          <p:cNvSpPr txBox="1"/>
          <p:nvPr/>
        </p:nvSpPr>
        <p:spPr>
          <a:xfrm>
            <a:off x="854767" y="3467934"/>
            <a:ext cx="465192" cy="4801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d-ID" sz="2800" b="1" dirty="0"/>
              <a:t>C</a:t>
            </a:r>
            <a:endParaRPr lang="en-ID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5E5290-5F46-4C2D-9423-13E4A8B536DB}"/>
              </a:ext>
            </a:extLst>
          </p:cNvPr>
          <p:cNvSpPr txBox="1"/>
          <p:nvPr/>
        </p:nvSpPr>
        <p:spPr>
          <a:xfrm>
            <a:off x="382631" y="4463073"/>
            <a:ext cx="370614" cy="4801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d-ID" sz="2800" b="1" dirty="0"/>
              <a:t>E</a:t>
            </a:r>
            <a:endParaRPr lang="en-ID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9B880D-E1DB-45E5-B6C6-74987A0CB2BE}"/>
              </a:ext>
            </a:extLst>
          </p:cNvPr>
          <p:cNvSpPr txBox="1"/>
          <p:nvPr/>
        </p:nvSpPr>
        <p:spPr>
          <a:xfrm>
            <a:off x="4172736" y="4463073"/>
            <a:ext cx="357790" cy="4801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d-ID" sz="2800" b="1" dirty="0"/>
              <a:t>F</a:t>
            </a:r>
            <a:endParaRPr lang="en-ID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E590B9-9FB0-401E-9F49-3B570D5F0BEE}"/>
              </a:ext>
            </a:extLst>
          </p:cNvPr>
          <p:cNvSpPr txBox="1"/>
          <p:nvPr/>
        </p:nvSpPr>
        <p:spPr>
          <a:xfrm>
            <a:off x="3504751" y="3481789"/>
            <a:ext cx="436338" cy="4801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d-ID" sz="2800" b="1" dirty="0"/>
              <a:t>D</a:t>
            </a:r>
            <a:endParaRPr lang="en-ID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46BADF-1B29-4432-B7AD-102BB9FCE638}"/>
              </a:ext>
            </a:extLst>
          </p:cNvPr>
          <p:cNvSpPr txBox="1"/>
          <p:nvPr/>
        </p:nvSpPr>
        <p:spPr>
          <a:xfrm>
            <a:off x="2741612" y="2438400"/>
            <a:ext cx="393056" cy="4801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d-ID" sz="2800" b="1" dirty="0"/>
              <a:t>B</a:t>
            </a:r>
            <a:endParaRPr lang="en-ID" sz="2800" b="1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3E6EEF8-7965-42EE-91F5-43538A510530}"/>
              </a:ext>
            </a:extLst>
          </p:cNvPr>
          <p:cNvCxnSpPr>
            <a:cxnSpLocks/>
          </p:cNvCxnSpPr>
          <p:nvPr/>
        </p:nvCxnSpPr>
        <p:spPr>
          <a:xfrm>
            <a:off x="3858758" y="3966478"/>
            <a:ext cx="413181" cy="4965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AAB9109-6378-4BCD-B961-BC27CF02A98F}"/>
              </a:ext>
            </a:extLst>
          </p:cNvPr>
          <p:cNvCxnSpPr>
            <a:cxnSpLocks/>
          </p:cNvCxnSpPr>
          <p:nvPr/>
        </p:nvCxnSpPr>
        <p:spPr>
          <a:xfrm>
            <a:off x="2369634" y="1894508"/>
            <a:ext cx="413181" cy="4965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4A22C1-6AF7-4474-9FBB-913D9472456A}"/>
              </a:ext>
            </a:extLst>
          </p:cNvPr>
          <p:cNvCxnSpPr>
            <a:cxnSpLocks/>
          </p:cNvCxnSpPr>
          <p:nvPr/>
        </p:nvCxnSpPr>
        <p:spPr>
          <a:xfrm>
            <a:off x="3173901" y="2985194"/>
            <a:ext cx="413181" cy="4965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ADDBC11-717F-4546-86BE-04BCAACE3F81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1087363" y="3058031"/>
            <a:ext cx="402045" cy="4099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2C5C423-1A67-47E6-A3C5-096993749632}"/>
              </a:ext>
            </a:extLst>
          </p:cNvPr>
          <p:cNvCxnSpPr>
            <a:cxnSpLocks/>
          </p:cNvCxnSpPr>
          <p:nvPr/>
        </p:nvCxnSpPr>
        <p:spPr>
          <a:xfrm flipH="1">
            <a:off x="1751012" y="1894508"/>
            <a:ext cx="466222" cy="5438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8956BE8-1EC0-4476-A70D-1CA3CDEAC1F1}"/>
              </a:ext>
            </a:extLst>
          </p:cNvPr>
          <p:cNvCxnSpPr>
            <a:cxnSpLocks/>
          </p:cNvCxnSpPr>
          <p:nvPr/>
        </p:nvCxnSpPr>
        <p:spPr>
          <a:xfrm flipH="1">
            <a:off x="567938" y="4009823"/>
            <a:ext cx="402045" cy="4099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45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Elbow Connector 15">
            <a:extLst>
              <a:ext uri="{FF2B5EF4-FFF2-40B4-BE49-F238E27FC236}">
                <a16:creationId xmlns:a16="http://schemas.microsoft.com/office/drawing/2014/main" id="{A85D5F41-EDC9-40FB-9215-18381A31090A}"/>
              </a:ext>
            </a:extLst>
          </p:cNvPr>
          <p:cNvCxnSpPr>
            <a:cxnSpLocks/>
            <a:stCxn id="31" idx="4"/>
            <a:endCxn id="44" idx="0"/>
          </p:cNvCxnSpPr>
          <p:nvPr/>
        </p:nvCxnSpPr>
        <p:spPr>
          <a:xfrm rot="16200000" flipH="1">
            <a:off x="9722007" y="4098043"/>
            <a:ext cx="778496" cy="1608547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15">
            <a:extLst>
              <a:ext uri="{FF2B5EF4-FFF2-40B4-BE49-F238E27FC236}">
                <a16:creationId xmlns:a16="http://schemas.microsoft.com/office/drawing/2014/main" id="{6DAB45E1-D4EB-4E8B-BEDB-7F2AB38A1EF7}"/>
              </a:ext>
            </a:extLst>
          </p:cNvPr>
          <p:cNvCxnSpPr>
            <a:cxnSpLocks/>
            <a:stCxn id="16" idx="4"/>
            <a:endCxn id="37" idx="0"/>
          </p:cNvCxnSpPr>
          <p:nvPr/>
        </p:nvCxnSpPr>
        <p:spPr>
          <a:xfrm rot="5400000">
            <a:off x="1806399" y="3921699"/>
            <a:ext cx="579445" cy="1762185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56">
            <a:extLst>
              <a:ext uri="{FF2B5EF4-FFF2-40B4-BE49-F238E27FC236}">
                <a16:creationId xmlns:a16="http://schemas.microsoft.com/office/drawing/2014/main" id="{E40AFF68-D83B-47AC-A177-B4C2BF374628}"/>
              </a:ext>
            </a:extLst>
          </p:cNvPr>
          <p:cNvCxnSpPr>
            <a:cxnSpLocks/>
            <a:stCxn id="19" idx="1"/>
            <a:endCxn id="37" idx="0"/>
          </p:cNvCxnSpPr>
          <p:nvPr/>
        </p:nvCxnSpPr>
        <p:spPr>
          <a:xfrm rot="10800000" flipV="1">
            <a:off x="1215028" y="1580544"/>
            <a:ext cx="3963036" cy="3511969"/>
          </a:xfrm>
          <a:prstGeom prst="curvedConnector2">
            <a:avLst/>
          </a:prstGeom>
          <a:ln w="38100">
            <a:solidFill>
              <a:srgbClr val="92D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84">
            <a:extLst>
              <a:ext uri="{FF2B5EF4-FFF2-40B4-BE49-F238E27FC236}">
                <a16:creationId xmlns:a16="http://schemas.microsoft.com/office/drawing/2014/main" id="{54E2DF41-CF23-4A26-A849-E9A483AA3C09}"/>
              </a:ext>
            </a:extLst>
          </p:cNvPr>
          <p:cNvSpPr/>
          <p:nvPr/>
        </p:nvSpPr>
        <p:spPr>
          <a:xfrm>
            <a:off x="10424594" y="1023139"/>
            <a:ext cx="1680297" cy="1415261"/>
          </a:xfrm>
          <a:prstGeom prst="round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b="1" dirty="0">
                <a:solidFill>
                  <a:schemeClr val="bg1"/>
                </a:solidFill>
              </a:rPr>
              <a:t>1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</a:rPr>
              <a:t>Komisi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SPONSOR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(20%)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104603-1CA9-4D84-AEC8-6FAF29C77444}"/>
              </a:ext>
            </a:extLst>
          </p:cNvPr>
          <p:cNvGrpSpPr/>
          <p:nvPr/>
        </p:nvGrpSpPr>
        <p:grpSpPr>
          <a:xfrm>
            <a:off x="2286361" y="3276600"/>
            <a:ext cx="1366431" cy="1643096"/>
            <a:chOff x="6537006" y="3945800"/>
            <a:chExt cx="1366431" cy="1643096"/>
          </a:xfrm>
        </p:grpSpPr>
        <p:pic>
          <p:nvPicPr>
            <p:cNvPr id="15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57C125C8-7380-4C83-858C-5295D2708C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78F5A6E-81F9-4681-82BC-98E37A95CD8F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A</a:t>
              </a:r>
            </a:p>
          </p:txBody>
        </p:sp>
      </p:grpSp>
      <p:cxnSp>
        <p:nvCxnSpPr>
          <p:cNvPr id="17" name="Elbow Connector 15">
            <a:extLst>
              <a:ext uri="{FF2B5EF4-FFF2-40B4-BE49-F238E27FC236}">
                <a16:creationId xmlns:a16="http://schemas.microsoft.com/office/drawing/2014/main" id="{380E8731-713A-4FFF-8777-BB60E4D148AF}"/>
              </a:ext>
            </a:extLst>
          </p:cNvPr>
          <p:cNvCxnSpPr>
            <a:cxnSpLocks/>
            <a:stCxn id="19" idx="2"/>
            <a:endCxn id="15" idx="0"/>
          </p:cNvCxnSpPr>
          <p:nvPr/>
        </p:nvCxnSpPr>
        <p:spPr>
          <a:xfrm rot="5400000">
            <a:off x="4150995" y="1409382"/>
            <a:ext cx="685800" cy="3048636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330E62-341B-455A-8885-A82B8FB31723}"/>
              </a:ext>
            </a:extLst>
          </p:cNvPr>
          <p:cNvGrpSpPr/>
          <p:nvPr/>
        </p:nvGrpSpPr>
        <p:grpSpPr>
          <a:xfrm>
            <a:off x="5178064" y="570289"/>
            <a:ext cx="1680297" cy="2020511"/>
            <a:chOff x="5480915" y="1484689"/>
            <a:chExt cx="1680297" cy="2020511"/>
          </a:xfrm>
        </p:grpSpPr>
        <p:pic>
          <p:nvPicPr>
            <p:cNvPr id="19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E25CDFBD-A728-4645-BB69-96BF854104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5480915" y="1484689"/>
              <a:ext cx="1680297" cy="202051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1E6094B-C8AF-4517-897B-26533B1D726B}"/>
                </a:ext>
              </a:extLst>
            </p:cNvPr>
            <p:cNvSpPr/>
            <p:nvPr/>
          </p:nvSpPr>
          <p:spPr>
            <a:xfrm>
              <a:off x="5914521" y="3105090"/>
              <a:ext cx="813084" cy="35394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1700" b="1" dirty="0">
                  <a:solidFill>
                    <a:schemeClr val="tx1">
                      <a:lumMod val="50000"/>
                    </a:schemeClr>
                  </a:solidFill>
                </a:rPr>
                <a:t>Anda</a:t>
              </a:r>
            </a:p>
          </p:txBody>
        </p:sp>
      </p:grpSp>
      <p:cxnSp>
        <p:nvCxnSpPr>
          <p:cNvPr id="28" name="Elbow Connector 15">
            <a:extLst>
              <a:ext uri="{FF2B5EF4-FFF2-40B4-BE49-F238E27FC236}">
                <a16:creationId xmlns:a16="http://schemas.microsoft.com/office/drawing/2014/main" id="{8F512505-915C-4110-BF22-B8D396114D27}"/>
              </a:ext>
            </a:extLst>
          </p:cNvPr>
          <p:cNvCxnSpPr>
            <a:cxnSpLocks/>
            <a:stCxn id="20" idx="2"/>
            <a:endCxn id="30" idx="0"/>
          </p:cNvCxnSpPr>
          <p:nvPr/>
        </p:nvCxnSpPr>
        <p:spPr>
          <a:xfrm rot="16200000" flipH="1">
            <a:off x="7292796" y="1270049"/>
            <a:ext cx="731967" cy="3281134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728E2BA-F907-4A9A-873C-4CA795628040}"/>
              </a:ext>
            </a:extLst>
          </p:cNvPr>
          <p:cNvGrpSpPr/>
          <p:nvPr/>
        </p:nvGrpSpPr>
        <p:grpSpPr>
          <a:xfrm>
            <a:off x="8616130" y="3276600"/>
            <a:ext cx="1366431" cy="1643096"/>
            <a:chOff x="6537006" y="3945800"/>
            <a:chExt cx="1366431" cy="1643096"/>
          </a:xfrm>
        </p:grpSpPr>
        <p:pic>
          <p:nvPicPr>
            <p:cNvPr id="30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78C4D4C2-3121-47F1-8C96-0DABC0412F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A1FA73A-CC4F-4B24-9656-7FEE313EA083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B</a:t>
              </a:r>
            </a:p>
          </p:txBody>
        </p:sp>
      </p:grpSp>
      <p:sp>
        <p:nvSpPr>
          <p:cNvPr id="35" name="Rounded Rectangle 98">
            <a:extLst>
              <a:ext uri="{FF2B5EF4-FFF2-40B4-BE49-F238E27FC236}">
                <a16:creationId xmlns:a16="http://schemas.microsoft.com/office/drawing/2014/main" id="{BC493F91-5DB9-4644-8E89-40AE50B8588F}"/>
              </a:ext>
            </a:extLst>
          </p:cNvPr>
          <p:cNvSpPr/>
          <p:nvPr/>
        </p:nvSpPr>
        <p:spPr>
          <a:xfrm>
            <a:off x="1904155" y="170843"/>
            <a:ext cx="2361457" cy="72172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1 PV = Rp 20,000</a:t>
            </a:r>
            <a:endParaRPr lang="en-US" sz="1600" b="1" dirty="0">
              <a:solidFill>
                <a:schemeClr val="tx2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2C08A22-309B-4B2A-A94F-54519C8F51CB}"/>
              </a:ext>
            </a:extLst>
          </p:cNvPr>
          <p:cNvGrpSpPr/>
          <p:nvPr/>
        </p:nvGrpSpPr>
        <p:grpSpPr>
          <a:xfrm>
            <a:off x="531812" y="5092514"/>
            <a:ext cx="1366431" cy="1643096"/>
            <a:chOff x="6537006" y="3945800"/>
            <a:chExt cx="1366431" cy="1643096"/>
          </a:xfrm>
        </p:grpSpPr>
        <p:pic>
          <p:nvPicPr>
            <p:cNvPr id="37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C4D8027F-5DB4-45BE-9300-D857B5F034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34112C0-6E8F-43C6-848A-5D2E36C8E6F9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E1BB9C7-70A9-41D2-A949-1EE4695DD76A}"/>
              </a:ext>
            </a:extLst>
          </p:cNvPr>
          <p:cNvGrpSpPr/>
          <p:nvPr/>
        </p:nvGrpSpPr>
        <p:grpSpPr>
          <a:xfrm>
            <a:off x="10232313" y="5291565"/>
            <a:ext cx="1366431" cy="1643096"/>
            <a:chOff x="6537006" y="3945800"/>
            <a:chExt cx="1366431" cy="1643096"/>
          </a:xfrm>
        </p:grpSpPr>
        <p:pic>
          <p:nvPicPr>
            <p:cNvPr id="44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13DD4260-A8D6-4960-9381-02AE68CD24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3A7B965-5974-498E-849B-362E4C93D98F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</a:t>
              </a:r>
            </a:p>
          </p:txBody>
        </p:sp>
      </p:grpSp>
      <p:cxnSp>
        <p:nvCxnSpPr>
          <p:cNvPr id="46" name="Curved Connector 56">
            <a:extLst>
              <a:ext uri="{FF2B5EF4-FFF2-40B4-BE49-F238E27FC236}">
                <a16:creationId xmlns:a16="http://schemas.microsoft.com/office/drawing/2014/main" id="{4B669650-E505-4E94-9D5A-90713F8D31FF}"/>
              </a:ext>
            </a:extLst>
          </p:cNvPr>
          <p:cNvCxnSpPr>
            <a:cxnSpLocks/>
            <a:stCxn id="19" idx="3"/>
            <a:endCxn id="44" idx="0"/>
          </p:cNvCxnSpPr>
          <p:nvPr/>
        </p:nvCxnSpPr>
        <p:spPr>
          <a:xfrm>
            <a:off x="6858361" y="1580545"/>
            <a:ext cx="4057168" cy="3711020"/>
          </a:xfrm>
          <a:prstGeom prst="curvedConnector2">
            <a:avLst/>
          </a:prstGeom>
          <a:ln w="38100">
            <a:solidFill>
              <a:srgbClr val="92D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ED797C1-EB3E-4426-A049-8BEDAEAE96C3}"/>
              </a:ext>
            </a:extLst>
          </p:cNvPr>
          <p:cNvSpPr txBox="1"/>
          <p:nvPr/>
        </p:nvSpPr>
        <p:spPr>
          <a:xfrm>
            <a:off x="4150075" y="3233618"/>
            <a:ext cx="3902673" cy="206210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“SPILL OVER”</a:t>
            </a:r>
          </a:p>
          <a:p>
            <a:pPr algn="ctr"/>
            <a:b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</a:br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Anda </a:t>
            </a:r>
            <a:r>
              <a:rPr lang="en-US" sz="20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hanya</a:t>
            </a:r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bisa</a:t>
            </a:r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lakukan</a:t>
            </a:r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penempatan</a:t>
            </a:r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di 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  <a:ea typeface="Kozuka Gothic Pro EL" panose="020B0200000000000000" pitchFamily="34" charset="-128"/>
              </a:rPr>
              <a:t>FAR Left (KIRI JAUH) </a:t>
            </a:r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and 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  <a:ea typeface="Kozuka Gothic Pro EL" panose="020B0200000000000000" pitchFamily="34" charset="-128"/>
              </a:rPr>
              <a:t>FAR Right (KANAN JAUH)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Cond" panose="020B0506030403020204" pitchFamily="34" charset="0"/>
              <a:ea typeface="Kozuka Gothic Pro EL" panose="020B0200000000000000" pitchFamily="34" charset="-128"/>
            </a:endParaRPr>
          </a:p>
        </p:txBody>
      </p:sp>
      <p:pic>
        <p:nvPicPr>
          <p:cNvPr id="49" name="Picture 3">
            <a:extLst>
              <a:ext uri="{FF2B5EF4-FFF2-40B4-BE49-F238E27FC236}">
                <a16:creationId xmlns:a16="http://schemas.microsoft.com/office/drawing/2014/main" id="{0D65F18E-440D-41FB-972A-AE1F6FC9B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7" r="6977"/>
          <a:stretch/>
        </p:blipFill>
        <p:spPr bwMode="auto">
          <a:xfrm>
            <a:off x="822418" y="4028771"/>
            <a:ext cx="754158" cy="7541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">
            <a:extLst>
              <a:ext uri="{FF2B5EF4-FFF2-40B4-BE49-F238E27FC236}">
                <a16:creationId xmlns:a16="http://schemas.microsoft.com/office/drawing/2014/main" id="{62E39B20-4420-484B-B766-72A6F69D1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7" r="6977"/>
          <a:stretch/>
        </p:blipFill>
        <p:spPr bwMode="auto">
          <a:xfrm>
            <a:off x="10414041" y="4147053"/>
            <a:ext cx="754158" cy="7541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39CC23F-07F9-4F7D-8AD4-E8D0E9DBCD9E}"/>
              </a:ext>
            </a:extLst>
          </p:cNvPr>
          <p:cNvSpPr txBox="1"/>
          <p:nvPr/>
        </p:nvSpPr>
        <p:spPr>
          <a:xfrm rot="20674546">
            <a:off x="3453080" y="1314296"/>
            <a:ext cx="185044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2"/>
                </a:solidFill>
              </a:rPr>
              <a:t>SPILL-OVER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B1B2E2D-A190-4821-B7A9-E5476884267A}"/>
              </a:ext>
            </a:extLst>
          </p:cNvPr>
          <p:cNvSpPr txBox="1"/>
          <p:nvPr/>
        </p:nvSpPr>
        <p:spPr>
          <a:xfrm rot="984890">
            <a:off x="7058387" y="1433992"/>
            <a:ext cx="185044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2"/>
                </a:solidFill>
              </a:rPr>
              <a:t>SPILL-OVER</a:t>
            </a:r>
          </a:p>
        </p:txBody>
      </p:sp>
      <p:sp>
        <p:nvSpPr>
          <p:cNvPr id="32" name="Title 6">
            <a:extLst>
              <a:ext uri="{FF2B5EF4-FFF2-40B4-BE49-F238E27FC236}">
                <a16:creationId xmlns:a16="http://schemas.microsoft.com/office/drawing/2014/main" id="{406973E2-1750-42FB-9E5F-6F6EEF1C7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B835B0D-E09E-4247-B823-61AAF10BA1CD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34" name="Minus Sign 33">
              <a:extLst>
                <a:ext uri="{FF2B5EF4-FFF2-40B4-BE49-F238E27FC236}">
                  <a16:creationId xmlns:a16="http://schemas.microsoft.com/office/drawing/2014/main" id="{E722C7F7-B011-4808-BDEB-3FBFD55CA32C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41" name="Minus Sign 40">
              <a:extLst>
                <a:ext uri="{FF2B5EF4-FFF2-40B4-BE49-F238E27FC236}">
                  <a16:creationId xmlns:a16="http://schemas.microsoft.com/office/drawing/2014/main" id="{4ADB255B-EC28-4D52-82DD-CAC4944DD99E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47" name="Minus Sign 46">
              <a:extLst>
                <a:ext uri="{FF2B5EF4-FFF2-40B4-BE49-F238E27FC236}">
                  <a16:creationId xmlns:a16="http://schemas.microsoft.com/office/drawing/2014/main" id="{05376439-C0D4-45D6-B3F8-A1F26F1A863E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52" name="Minus Sign 51">
              <a:extLst>
                <a:ext uri="{FF2B5EF4-FFF2-40B4-BE49-F238E27FC236}">
                  <a16:creationId xmlns:a16="http://schemas.microsoft.com/office/drawing/2014/main" id="{C5C5887B-7068-48F2-880B-B196D989C678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3BC08EF1-28B5-4213-BB95-A8AD2FEA5A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5EA23241-6081-4788-AD7B-B810BA3F6C3F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5882C60-CE67-40C2-A045-D0836F8FE450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E6D56F1-618B-4CA0-85D3-E95F5C74547F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F7634EE-44CD-45B3-B7B2-72F80281318F}"/>
              </a:ext>
            </a:extLst>
          </p:cNvPr>
          <p:cNvSpPr/>
          <p:nvPr/>
        </p:nvSpPr>
        <p:spPr>
          <a:xfrm>
            <a:off x="3013173" y="6324600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501FEF5-64C9-4356-B1C0-BE83360E9783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119187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Curved Connector 56">
            <a:extLst>
              <a:ext uri="{FF2B5EF4-FFF2-40B4-BE49-F238E27FC236}">
                <a16:creationId xmlns:a16="http://schemas.microsoft.com/office/drawing/2014/main" id="{E40AFF68-D83B-47AC-A177-B4C2BF374628}"/>
              </a:ext>
            </a:extLst>
          </p:cNvPr>
          <p:cNvCxnSpPr>
            <a:cxnSpLocks/>
            <a:stCxn id="19" idx="1"/>
            <a:endCxn id="37" idx="0"/>
          </p:cNvCxnSpPr>
          <p:nvPr/>
        </p:nvCxnSpPr>
        <p:spPr>
          <a:xfrm rot="10800000" flipV="1">
            <a:off x="3424828" y="1580544"/>
            <a:ext cx="1753236" cy="3710559"/>
          </a:xfrm>
          <a:prstGeom prst="curvedConnector2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84">
            <a:extLst>
              <a:ext uri="{FF2B5EF4-FFF2-40B4-BE49-F238E27FC236}">
                <a16:creationId xmlns:a16="http://schemas.microsoft.com/office/drawing/2014/main" id="{54E2DF41-CF23-4A26-A849-E9A483AA3C09}"/>
              </a:ext>
            </a:extLst>
          </p:cNvPr>
          <p:cNvSpPr/>
          <p:nvPr/>
        </p:nvSpPr>
        <p:spPr>
          <a:xfrm>
            <a:off x="10424594" y="1023139"/>
            <a:ext cx="1680297" cy="1415261"/>
          </a:xfrm>
          <a:prstGeom prst="round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b="1" dirty="0">
                <a:solidFill>
                  <a:schemeClr val="bg1"/>
                </a:solidFill>
              </a:rPr>
              <a:t>1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id-ID" b="1" dirty="0">
                <a:solidFill>
                  <a:schemeClr val="bg1"/>
                </a:solidFill>
              </a:rPr>
              <a:t>SPONSOR</a:t>
            </a:r>
          </a:p>
          <a:p>
            <a:pPr algn="ctr"/>
            <a:r>
              <a:rPr lang="id-ID" b="1" dirty="0">
                <a:solidFill>
                  <a:schemeClr val="bg1"/>
                </a:solidFill>
              </a:rPr>
              <a:t>Komisi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(20%)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104603-1CA9-4D84-AEC8-6FAF29C77444}"/>
              </a:ext>
            </a:extLst>
          </p:cNvPr>
          <p:cNvGrpSpPr/>
          <p:nvPr/>
        </p:nvGrpSpPr>
        <p:grpSpPr>
          <a:xfrm>
            <a:off x="1674812" y="3276600"/>
            <a:ext cx="1366431" cy="1643096"/>
            <a:chOff x="6537006" y="3945800"/>
            <a:chExt cx="1366431" cy="1643096"/>
          </a:xfrm>
        </p:grpSpPr>
        <p:pic>
          <p:nvPicPr>
            <p:cNvPr id="15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57C125C8-7380-4C83-858C-5295D2708C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78F5A6E-81F9-4681-82BC-98E37A95CD8F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A</a:t>
              </a:r>
            </a:p>
          </p:txBody>
        </p:sp>
      </p:grpSp>
      <p:cxnSp>
        <p:nvCxnSpPr>
          <p:cNvPr id="17" name="Elbow Connector 15">
            <a:extLst>
              <a:ext uri="{FF2B5EF4-FFF2-40B4-BE49-F238E27FC236}">
                <a16:creationId xmlns:a16="http://schemas.microsoft.com/office/drawing/2014/main" id="{380E8731-713A-4FFF-8777-BB60E4D148AF}"/>
              </a:ext>
            </a:extLst>
          </p:cNvPr>
          <p:cNvCxnSpPr>
            <a:cxnSpLocks/>
            <a:stCxn id="19" idx="2"/>
            <a:endCxn id="15" idx="0"/>
          </p:cNvCxnSpPr>
          <p:nvPr/>
        </p:nvCxnSpPr>
        <p:spPr>
          <a:xfrm rot="5400000">
            <a:off x="3845221" y="1103608"/>
            <a:ext cx="685800" cy="3660185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330E62-341B-455A-8885-A82B8FB31723}"/>
              </a:ext>
            </a:extLst>
          </p:cNvPr>
          <p:cNvGrpSpPr/>
          <p:nvPr/>
        </p:nvGrpSpPr>
        <p:grpSpPr>
          <a:xfrm>
            <a:off x="5178064" y="570289"/>
            <a:ext cx="1680297" cy="2020511"/>
            <a:chOff x="5480915" y="1484689"/>
            <a:chExt cx="1680297" cy="2020511"/>
          </a:xfrm>
        </p:grpSpPr>
        <p:pic>
          <p:nvPicPr>
            <p:cNvPr id="19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E25CDFBD-A728-4645-BB69-96BF854104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5480915" y="1484689"/>
              <a:ext cx="1680297" cy="202051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1E6094B-C8AF-4517-897B-26533B1D726B}"/>
                </a:ext>
              </a:extLst>
            </p:cNvPr>
            <p:cNvSpPr/>
            <p:nvPr/>
          </p:nvSpPr>
          <p:spPr>
            <a:xfrm>
              <a:off x="5914521" y="3105090"/>
              <a:ext cx="813084" cy="3693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50000"/>
                    </a:schemeClr>
                  </a:solidFill>
                </a:rPr>
                <a:t>Anda</a:t>
              </a:r>
            </a:p>
          </p:txBody>
        </p:sp>
      </p:grpSp>
      <p:cxnSp>
        <p:nvCxnSpPr>
          <p:cNvPr id="28" name="Elbow Connector 15">
            <a:extLst>
              <a:ext uri="{FF2B5EF4-FFF2-40B4-BE49-F238E27FC236}">
                <a16:creationId xmlns:a16="http://schemas.microsoft.com/office/drawing/2014/main" id="{8F512505-915C-4110-BF22-B8D396114D27}"/>
              </a:ext>
            </a:extLst>
          </p:cNvPr>
          <p:cNvCxnSpPr>
            <a:cxnSpLocks/>
            <a:stCxn id="20" idx="2"/>
            <a:endCxn id="30" idx="0"/>
          </p:cNvCxnSpPr>
          <p:nvPr/>
        </p:nvCxnSpPr>
        <p:spPr>
          <a:xfrm rot="16200000" flipH="1">
            <a:off x="7566215" y="1012018"/>
            <a:ext cx="716578" cy="3812585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728E2BA-F907-4A9A-873C-4CA795628040}"/>
              </a:ext>
            </a:extLst>
          </p:cNvPr>
          <p:cNvGrpSpPr/>
          <p:nvPr/>
        </p:nvGrpSpPr>
        <p:grpSpPr>
          <a:xfrm>
            <a:off x="9147581" y="3276600"/>
            <a:ext cx="1366431" cy="1643096"/>
            <a:chOff x="6537006" y="3945800"/>
            <a:chExt cx="1366431" cy="1643096"/>
          </a:xfrm>
        </p:grpSpPr>
        <p:pic>
          <p:nvPicPr>
            <p:cNvPr id="30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78C4D4C2-3121-47F1-8C96-0DABC0412F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A1FA73A-CC4F-4B24-9656-7FEE313EA083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B</a:t>
              </a:r>
            </a:p>
          </p:txBody>
        </p:sp>
      </p:grpSp>
      <p:sp>
        <p:nvSpPr>
          <p:cNvPr id="35" name="Rounded Rectangle 98">
            <a:extLst>
              <a:ext uri="{FF2B5EF4-FFF2-40B4-BE49-F238E27FC236}">
                <a16:creationId xmlns:a16="http://schemas.microsoft.com/office/drawing/2014/main" id="{BC493F91-5DB9-4644-8E89-40AE50B8588F}"/>
              </a:ext>
            </a:extLst>
          </p:cNvPr>
          <p:cNvSpPr/>
          <p:nvPr/>
        </p:nvSpPr>
        <p:spPr>
          <a:xfrm>
            <a:off x="1904155" y="170843"/>
            <a:ext cx="2355181" cy="72172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1 PV = Rp 20,000</a:t>
            </a:r>
            <a:endParaRPr lang="en-US" sz="1600" b="1" dirty="0">
              <a:solidFill>
                <a:schemeClr val="tx2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2C08A22-309B-4B2A-A94F-54519C8F51CB}"/>
              </a:ext>
            </a:extLst>
          </p:cNvPr>
          <p:cNvGrpSpPr/>
          <p:nvPr/>
        </p:nvGrpSpPr>
        <p:grpSpPr>
          <a:xfrm>
            <a:off x="2741612" y="5291104"/>
            <a:ext cx="1366431" cy="1643096"/>
            <a:chOff x="6537006" y="3945800"/>
            <a:chExt cx="1366431" cy="1643096"/>
          </a:xfrm>
        </p:grpSpPr>
        <p:pic>
          <p:nvPicPr>
            <p:cNvPr id="37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C4D8027F-5DB4-45BE-9300-D857B5F034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34112C0-6E8F-43C6-848A-5D2E36C8E6F9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</a:t>
              </a:r>
            </a:p>
          </p:txBody>
        </p:sp>
      </p:grpSp>
      <p:cxnSp>
        <p:nvCxnSpPr>
          <p:cNvPr id="39" name="Elbow Connector 15">
            <a:extLst>
              <a:ext uri="{FF2B5EF4-FFF2-40B4-BE49-F238E27FC236}">
                <a16:creationId xmlns:a16="http://schemas.microsoft.com/office/drawing/2014/main" id="{6DAB45E1-D4EB-4E8B-BEDB-7F2AB38A1EF7}"/>
              </a:ext>
            </a:extLst>
          </p:cNvPr>
          <p:cNvCxnSpPr>
            <a:cxnSpLocks/>
            <a:stCxn id="16" idx="4"/>
            <a:endCxn id="37" idx="0"/>
          </p:cNvCxnSpPr>
          <p:nvPr/>
        </p:nvCxnSpPr>
        <p:spPr>
          <a:xfrm rot="16200000" flipH="1">
            <a:off x="2506229" y="4372504"/>
            <a:ext cx="778035" cy="1059164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15">
            <a:extLst>
              <a:ext uri="{FF2B5EF4-FFF2-40B4-BE49-F238E27FC236}">
                <a16:creationId xmlns:a16="http://schemas.microsoft.com/office/drawing/2014/main" id="{A85D5F41-EDC9-40FB-9215-18381A31090A}"/>
              </a:ext>
            </a:extLst>
          </p:cNvPr>
          <p:cNvCxnSpPr>
            <a:cxnSpLocks/>
            <a:stCxn id="31" idx="4"/>
            <a:endCxn id="44" idx="0"/>
          </p:cNvCxnSpPr>
          <p:nvPr/>
        </p:nvCxnSpPr>
        <p:spPr>
          <a:xfrm rot="5400000">
            <a:off x="8950298" y="4402968"/>
            <a:ext cx="778035" cy="998236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E1BB9C7-70A9-41D2-A949-1EE4695DD76A}"/>
              </a:ext>
            </a:extLst>
          </p:cNvPr>
          <p:cNvGrpSpPr/>
          <p:nvPr/>
        </p:nvGrpSpPr>
        <p:grpSpPr>
          <a:xfrm>
            <a:off x="8156981" y="5291104"/>
            <a:ext cx="1366431" cy="1643096"/>
            <a:chOff x="6537006" y="3945800"/>
            <a:chExt cx="1366431" cy="1643096"/>
          </a:xfrm>
        </p:grpSpPr>
        <p:pic>
          <p:nvPicPr>
            <p:cNvPr id="44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13DD4260-A8D6-4960-9381-02AE68CD24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3A7B965-5974-498E-849B-362E4C93D98F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</a:t>
              </a:r>
            </a:p>
          </p:txBody>
        </p:sp>
      </p:grpSp>
      <p:cxnSp>
        <p:nvCxnSpPr>
          <p:cNvPr id="46" name="Curved Connector 56">
            <a:extLst>
              <a:ext uri="{FF2B5EF4-FFF2-40B4-BE49-F238E27FC236}">
                <a16:creationId xmlns:a16="http://schemas.microsoft.com/office/drawing/2014/main" id="{4B669650-E505-4E94-9D5A-90713F8D31FF}"/>
              </a:ext>
            </a:extLst>
          </p:cNvPr>
          <p:cNvCxnSpPr>
            <a:cxnSpLocks/>
            <a:stCxn id="19" idx="3"/>
            <a:endCxn id="44" idx="0"/>
          </p:cNvCxnSpPr>
          <p:nvPr/>
        </p:nvCxnSpPr>
        <p:spPr>
          <a:xfrm>
            <a:off x="6858361" y="1580545"/>
            <a:ext cx="1981836" cy="3710559"/>
          </a:xfrm>
          <a:prstGeom prst="curvedConnector2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ED797C1-EB3E-4426-A049-8BEDAEAE96C3}"/>
              </a:ext>
            </a:extLst>
          </p:cNvPr>
          <p:cNvSpPr txBox="1"/>
          <p:nvPr/>
        </p:nvSpPr>
        <p:spPr>
          <a:xfrm>
            <a:off x="4259336" y="3228011"/>
            <a:ext cx="3902673" cy="230832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“SPILL OVER”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Anda </a:t>
            </a:r>
            <a:r>
              <a:rPr lang="en-US" sz="20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hanya</a:t>
            </a:r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bisa</a:t>
            </a:r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mengisi</a:t>
            </a:r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KIRI JAUH &amp; KANAN JAUH. </a:t>
            </a:r>
            <a:r>
              <a:rPr lang="en-US" sz="20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Berdasarkan</a:t>
            </a:r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gambar</a:t>
            </a:r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ini</a:t>
            </a:r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, </a:t>
            </a:r>
            <a:r>
              <a:rPr lang="en-US" sz="20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untuk</a:t>
            </a:r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C &amp; D </a:t>
            </a:r>
            <a:r>
              <a:rPr lang="en-US" sz="20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apabila</a:t>
            </a:r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ingin</a:t>
            </a:r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diletakkan</a:t>
            </a:r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disana</a:t>
            </a:r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harus</a:t>
            </a:r>
            <a:r>
              <a:rPr lang="en-US" sz="20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A dan B yang </a:t>
            </a:r>
            <a:r>
              <a:rPr lang="en-US" sz="20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mensponsori</a:t>
            </a:r>
            <a:endParaRPr lang="en-US" sz="2000" dirty="0">
              <a:solidFill>
                <a:schemeClr val="tx2"/>
              </a:solidFill>
              <a:latin typeface="Myriad Pro Cond" panose="020B0506030403020204" pitchFamily="34" charset="0"/>
              <a:ea typeface="Kozuka Gothic Pro EL" panose="020B0200000000000000" pitchFamily="34" charset="-128"/>
            </a:endParaRP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011AEE40-D245-4C34-9C21-3B377EFB2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" r="-1260" b="-1"/>
          <a:stretch/>
        </p:blipFill>
        <p:spPr bwMode="auto">
          <a:xfrm>
            <a:off x="3146948" y="3532049"/>
            <a:ext cx="849751" cy="82986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1C2C7844-98E9-43D5-946C-34A2BB8D8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" r="-1260" b="-1"/>
          <a:stretch/>
        </p:blipFill>
        <p:spPr bwMode="auto">
          <a:xfrm>
            <a:off x="8312441" y="3445127"/>
            <a:ext cx="849751" cy="82986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itle 6">
            <a:extLst>
              <a:ext uri="{FF2B5EF4-FFF2-40B4-BE49-F238E27FC236}">
                <a16:creationId xmlns:a16="http://schemas.microsoft.com/office/drawing/2014/main" id="{BF999F2F-3D96-40A3-B5DD-99F544172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B7C2D06-A29B-4BF8-8E86-E87D542DFC7A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34" name="Minus Sign 33">
              <a:extLst>
                <a:ext uri="{FF2B5EF4-FFF2-40B4-BE49-F238E27FC236}">
                  <a16:creationId xmlns:a16="http://schemas.microsoft.com/office/drawing/2014/main" id="{D3775050-BDCF-4240-B1C3-5A34D3128289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41" name="Minus Sign 40">
              <a:extLst>
                <a:ext uri="{FF2B5EF4-FFF2-40B4-BE49-F238E27FC236}">
                  <a16:creationId xmlns:a16="http://schemas.microsoft.com/office/drawing/2014/main" id="{C0DA7AD4-5A09-4FEF-BAA6-40AE6D882BE7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47" name="Minus Sign 46">
              <a:extLst>
                <a:ext uri="{FF2B5EF4-FFF2-40B4-BE49-F238E27FC236}">
                  <a16:creationId xmlns:a16="http://schemas.microsoft.com/office/drawing/2014/main" id="{85EF3468-090C-4071-BDBE-9D9B9DF76EF6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49" name="Minus Sign 48">
              <a:extLst>
                <a:ext uri="{FF2B5EF4-FFF2-40B4-BE49-F238E27FC236}">
                  <a16:creationId xmlns:a16="http://schemas.microsoft.com/office/drawing/2014/main" id="{B50CEECC-B391-45C3-8735-2BD09A4DC0CC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198437B9-4321-42FD-A984-8F66CAAD12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B87BAE5D-1D90-4D07-AA7F-C32DFDEFF6E8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B4B1538-960B-42BD-9B88-64C2D181608C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C855142-8CA4-4C5A-8DC2-881826CF2C2D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7639F2F-20B6-4A3D-B93E-16A7D7D347E5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FFEE43-4EA1-4D12-83C5-C748841BF0D1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252968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Elbow Connector 15">
            <a:extLst>
              <a:ext uri="{FF2B5EF4-FFF2-40B4-BE49-F238E27FC236}">
                <a16:creationId xmlns:a16="http://schemas.microsoft.com/office/drawing/2014/main" id="{A85D5F41-EDC9-40FB-9215-18381A31090A}"/>
              </a:ext>
            </a:extLst>
          </p:cNvPr>
          <p:cNvCxnSpPr>
            <a:cxnSpLocks/>
            <a:stCxn id="31" idx="4"/>
            <a:endCxn id="44" idx="0"/>
          </p:cNvCxnSpPr>
          <p:nvPr/>
        </p:nvCxnSpPr>
        <p:spPr>
          <a:xfrm rot="16200000" flipH="1">
            <a:off x="9722007" y="4098043"/>
            <a:ext cx="778496" cy="1608547"/>
          </a:xfrm>
          <a:prstGeom prst="bentConnector3">
            <a:avLst>
              <a:gd name="adj1" fmla="val 50000"/>
            </a:avLst>
          </a:prstGeom>
          <a:ln w="38100">
            <a:solidFill>
              <a:schemeClr val="bg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56">
            <a:extLst>
              <a:ext uri="{FF2B5EF4-FFF2-40B4-BE49-F238E27FC236}">
                <a16:creationId xmlns:a16="http://schemas.microsoft.com/office/drawing/2014/main" id="{E40AFF68-D83B-47AC-A177-B4C2BF374628}"/>
              </a:ext>
            </a:extLst>
          </p:cNvPr>
          <p:cNvCxnSpPr>
            <a:cxnSpLocks/>
            <a:stCxn id="19" idx="1"/>
            <a:endCxn id="37" idx="0"/>
          </p:cNvCxnSpPr>
          <p:nvPr/>
        </p:nvCxnSpPr>
        <p:spPr>
          <a:xfrm rot="10800000" flipV="1">
            <a:off x="1215028" y="1580544"/>
            <a:ext cx="3963036" cy="3511969"/>
          </a:xfrm>
          <a:prstGeom prst="curvedConnector2">
            <a:avLst/>
          </a:prstGeom>
          <a:ln w="57150">
            <a:solidFill>
              <a:srgbClr val="92D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84">
            <a:extLst>
              <a:ext uri="{FF2B5EF4-FFF2-40B4-BE49-F238E27FC236}">
                <a16:creationId xmlns:a16="http://schemas.microsoft.com/office/drawing/2014/main" id="{54E2DF41-CF23-4A26-A849-E9A483AA3C09}"/>
              </a:ext>
            </a:extLst>
          </p:cNvPr>
          <p:cNvSpPr/>
          <p:nvPr/>
        </p:nvSpPr>
        <p:spPr>
          <a:xfrm>
            <a:off x="10424594" y="1023139"/>
            <a:ext cx="1680297" cy="1415261"/>
          </a:xfrm>
          <a:prstGeom prst="round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b="1" dirty="0">
                <a:solidFill>
                  <a:schemeClr val="bg1"/>
                </a:solidFill>
              </a:rPr>
              <a:t>1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</a:rPr>
              <a:t>Komisi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SPONSOR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(20%)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104603-1CA9-4D84-AEC8-6FAF29C77444}"/>
              </a:ext>
            </a:extLst>
          </p:cNvPr>
          <p:cNvGrpSpPr/>
          <p:nvPr/>
        </p:nvGrpSpPr>
        <p:grpSpPr>
          <a:xfrm>
            <a:off x="2286361" y="3276600"/>
            <a:ext cx="1366431" cy="1643096"/>
            <a:chOff x="6537006" y="3945800"/>
            <a:chExt cx="1366431" cy="1643096"/>
          </a:xfrm>
        </p:grpSpPr>
        <p:pic>
          <p:nvPicPr>
            <p:cNvPr id="15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57C125C8-7380-4C83-858C-5295D2708C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78F5A6E-81F9-4681-82BC-98E37A95CD8F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A</a:t>
              </a:r>
            </a:p>
          </p:txBody>
        </p:sp>
      </p:grpSp>
      <p:cxnSp>
        <p:nvCxnSpPr>
          <p:cNvPr id="17" name="Elbow Connector 15">
            <a:extLst>
              <a:ext uri="{FF2B5EF4-FFF2-40B4-BE49-F238E27FC236}">
                <a16:creationId xmlns:a16="http://schemas.microsoft.com/office/drawing/2014/main" id="{380E8731-713A-4FFF-8777-BB60E4D148AF}"/>
              </a:ext>
            </a:extLst>
          </p:cNvPr>
          <p:cNvCxnSpPr>
            <a:cxnSpLocks/>
            <a:stCxn id="19" idx="2"/>
            <a:endCxn id="15" idx="0"/>
          </p:cNvCxnSpPr>
          <p:nvPr/>
        </p:nvCxnSpPr>
        <p:spPr>
          <a:xfrm rot="5400000">
            <a:off x="4150995" y="1409382"/>
            <a:ext cx="685800" cy="3048636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330E62-341B-455A-8885-A82B8FB31723}"/>
              </a:ext>
            </a:extLst>
          </p:cNvPr>
          <p:cNvGrpSpPr/>
          <p:nvPr/>
        </p:nvGrpSpPr>
        <p:grpSpPr>
          <a:xfrm>
            <a:off x="5178064" y="570289"/>
            <a:ext cx="1680297" cy="2020511"/>
            <a:chOff x="5480915" y="1484689"/>
            <a:chExt cx="1680297" cy="2020511"/>
          </a:xfrm>
        </p:grpSpPr>
        <p:pic>
          <p:nvPicPr>
            <p:cNvPr id="19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E25CDFBD-A728-4645-BB69-96BF854104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5480915" y="1484689"/>
              <a:ext cx="1680297" cy="202051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1E6094B-C8AF-4517-897B-26533B1D726B}"/>
                </a:ext>
              </a:extLst>
            </p:cNvPr>
            <p:cNvSpPr/>
            <p:nvPr/>
          </p:nvSpPr>
          <p:spPr>
            <a:xfrm>
              <a:off x="5914521" y="3105090"/>
              <a:ext cx="813084" cy="3693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50000"/>
                    </a:schemeClr>
                  </a:solidFill>
                </a:rPr>
                <a:t>Anda</a:t>
              </a:r>
            </a:p>
          </p:txBody>
        </p:sp>
      </p:grpSp>
      <p:cxnSp>
        <p:nvCxnSpPr>
          <p:cNvPr id="21" name="Curved Connector 56">
            <a:extLst>
              <a:ext uri="{FF2B5EF4-FFF2-40B4-BE49-F238E27FC236}">
                <a16:creationId xmlns:a16="http://schemas.microsoft.com/office/drawing/2014/main" id="{E0E1FAAB-75D5-4BAC-82AA-6A199FE5DE25}"/>
              </a:ext>
            </a:extLst>
          </p:cNvPr>
          <p:cNvCxnSpPr>
            <a:cxnSpLocks/>
            <a:stCxn id="19" idx="1"/>
            <a:endCxn id="15" idx="0"/>
          </p:cNvCxnSpPr>
          <p:nvPr/>
        </p:nvCxnSpPr>
        <p:spPr>
          <a:xfrm rot="10800000" flipV="1">
            <a:off x="2969578" y="1580544"/>
            <a:ext cx="2208487" cy="1696055"/>
          </a:xfrm>
          <a:prstGeom prst="curvedConnector2">
            <a:avLst/>
          </a:prstGeom>
          <a:ln w="38100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15">
            <a:extLst>
              <a:ext uri="{FF2B5EF4-FFF2-40B4-BE49-F238E27FC236}">
                <a16:creationId xmlns:a16="http://schemas.microsoft.com/office/drawing/2014/main" id="{8F512505-915C-4110-BF22-B8D396114D27}"/>
              </a:ext>
            </a:extLst>
          </p:cNvPr>
          <p:cNvCxnSpPr>
            <a:cxnSpLocks/>
            <a:stCxn id="20" idx="2"/>
            <a:endCxn id="30" idx="0"/>
          </p:cNvCxnSpPr>
          <p:nvPr/>
        </p:nvCxnSpPr>
        <p:spPr>
          <a:xfrm rot="16200000" flipH="1">
            <a:off x="7300490" y="1277744"/>
            <a:ext cx="716578" cy="3281134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728E2BA-F907-4A9A-873C-4CA795628040}"/>
              </a:ext>
            </a:extLst>
          </p:cNvPr>
          <p:cNvGrpSpPr/>
          <p:nvPr/>
        </p:nvGrpSpPr>
        <p:grpSpPr>
          <a:xfrm>
            <a:off x="8616130" y="3276600"/>
            <a:ext cx="1366431" cy="1643096"/>
            <a:chOff x="6537006" y="3945800"/>
            <a:chExt cx="1366431" cy="1643096"/>
          </a:xfrm>
        </p:grpSpPr>
        <p:pic>
          <p:nvPicPr>
            <p:cNvPr id="30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78C4D4C2-3121-47F1-8C96-0DABC0412F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A1FA73A-CC4F-4B24-9656-7FEE313EA083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B</a:t>
              </a:r>
            </a:p>
          </p:txBody>
        </p:sp>
      </p:grpSp>
      <p:cxnSp>
        <p:nvCxnSpPr>
          <p:cNvPr id="32" name="Curved Connector 56">
            <a:extLst>
              <a:ext uri="{FF2B5EF4-FFF2-40B4-BE49-F238E27FC236}">
                <a16:creationId xmlns:a16="http://schemas.microsoft.com/office/drawing/2014/main" id="{1D4EBC80-85C1-4F04-9E32-FB4284C6BA1B}"/>
              </a:ext>
            </a:extLst>
          </p:cNvPr>
          <p:cNvCxnSpPr>
            <a:cxnSpLocks/>
            <a:stCxn id="19" idx="3"/>
            <a:endCxn id="30" idx="0"/>
          </p:cNvCxnSpPr>
          <p:nvPr/>
        </p:nvCxnSpPr>
        <p:spPr>
          <a:xfrm>
            <a:off x="6858361" y="1580545"/>
            <a:ext cx="2440985" cy="1696055"/>
          </a:xfrm>
          <a:prstGeom prst="curvedConnector2">
            <a:avLst/>
          </a:prstGeom>
          <a:ln w="38100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98">
            <a:extLst>
              <a:ext uri="{FF2B5EF4-FFF2-40B4-BE49-F238E27FC236}">
                <a16:creationId xmlns:a16="http://schemas.microsoft.com/office/drawing/2014/main" id="{BC493F91-5DB9-4644-8E89-40AE50B8588F}"/>
              </a:ext>
            </a:extLst>
          </p:cNvPr>
          <p:cNvSpPr/>
          <p:nvPr/>
        </p:nvSpPr>
        <p:spPr>
          <a:xfrm>
            <a:off x="1904155" y="170843"/>
            <a:ext cx="2437657" cy="72172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1 PV = Rp 20,000</a:t>
            </a:r>
            <a:endParaRPr lang="en-US" sz="1600" b="1" dirty="0">
              <a:solidFill>
                <a:schemeClr val="tx2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2C08A22-309B-4B2A-A94F-54519C8F51CB}"/>
              </a:ext>
            </a:extLst>
          </p:cNvPr>
          <p:cNvGrpSpPr/>
          <p:nvPr/>
        </p:nvGrpSpPr>
        <p:grpSpPr>
          <a:xfrm>
            <a:off x="531812" y="5092514"/>
            <a:ext cx="1366431" cy="1643096"/>
            <a:chOff x="6537006" y="3945800"/>
            <a:chExt cx="1366431" cy="1643096"/>
          </a:xfrm>
        </p:grpSpPr>
        <p:pic>
          <p:nvPicPr>
            <p:cNvPr id="37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C4D8027F-5DB4-45BE-9300-D857B5F034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34112C0-6E8F-43C6-848A-5D2E36C8E6F9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</a:t>
              </a:r>
            </a:p>
          </p:txBody>
        </p:sp>
      </p:grpSp>
      <p:cxnSp>
        <p:nvCxnSpPr>
          <p:cNvPr id="39" name="Elbow Connector 15">
            <a:extLst>
              <a:ext uri="{FF2B5EF4-FFF2-40B4-BE49-F238E27FC236}">
                <a16:creationId xmlns:a16="http://schemas.microsoft.com/office/drawing/2014/main" id="{6DAB45E1-D4EB-4E8B-BEDB-7F2AB38A1EF7}"/>
              </a:ext>
            </a:extLst>
          </p:cNvPr>
          <p:cNvCxnSpPr>
            <a:cxnSpLocks/>
            <a:stCxn id="16" idx="4"/>
            <a:endCxn id="37" idx="0"/>
          </p:cNvCxnSpPr>
          <p:nvPr/>
        </p:nvCxnSpPr>
        <p:spPr>
          <a:xfrm rot="5400000">
            <a:off x="1806399" y="3921699"/>
            <a:ext cx="579445" cy="1762185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E1BB9C7-70A9-41D2-A949-1EE4695DD76A}"/>
              </a:ext>
            </a:extLst>
          </p:cNvPr>
          <p:cNvGrpSpPr/>
          <p:nvPr/>
        </p:nvGrpSpPr>
        <p:grpSpPr>
          <a:xfrm>
            <a:off x="10232313" y="5291565"/>
            <a:ext cx="1366431" cy="1643096"/>
            <a:chOff x="6537006" y="3945800"/>
            <a:chExt cx="1366431" cy="1643096"/>
          </a:xfrm>
        </p:grpSpPr>
        <p:pic>
          <p:nvPicPr>
            <p:cNvPr id="44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13DD4260-A8D6-4960-9381-02AE68CD24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3A7B965-5974-498E-849B-362E4C93D98F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B3</a:t>
              </a:r>
              <a:endPara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CED797C1-EB3E-4426-A049-8BEDAEAE96C3}"/>
              </a:ext>
            </a:extLst>
          </p:cNvPr>
          <p:cNvSpPr txBox="1"/>
          <p:nvPr/>
        </p:nvSpPr>
        <p:spPr>
          <a:xfrm>
            <a:off x="4167858" y="3723031"/>
            <a:ext cx="3902673" cy="1938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“SPILL OVER”</a:t>
            </a:r>
          </a:p>
          <a:p>
            <a:pPr algn="ctr"/>
            <a:r>
              <a:rPr lang="en-US" sz="24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Siapapun</a:t>
            </a:r>
            <a: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yang Anda </a:t>
            </a:r>
            <a:r>
              <a:rPr lang="en-US" sz="24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sponsori</a:t>
            </a:r>
            <a: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langsung</a:t>
            </a:r>
            <a: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walaupun</a:t>
            </a:r>
            <a: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ter</a:t>
            </a:r>
            <a: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-spill over </a:t>
            </a:r>
            <a:r>
              <a:rPr lang="en-US" sz="24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ke</a:t>
            </a:r>
            <a: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kedalaman</a:t>
            </a:r>
            <a: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yang </a:t>
            </a:r>
            <a:r>
              <a:rPr lang="en-US" sz="24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jauh</a:t>
            </a:r>
            <a: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mereka</a:t>
            </a:r>
            <a:r>
              <a:rPr lang="en-US" sz="2400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tetaplah</a:t>
            </a:r>
            <a:endParaRPr lang="en-US" sz="2400" dirty="0">
              <a:solidFill>
                <a:schemeClr val="tx2"/>
              </a:solidFill>
              <a:latin typeface="Myriad Pro Cond" panose="020B0506030403020204" pitchFamily="34" charset="0"/>
              <a:ea typeface="Kozuka Gothic Pro EL" panose="020B0200000000000000" pitchFamily="34" charset="-128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  <a:ea typeface="Kozuka Gothic Pro EL" panose="020B0200000000000000" pitchFamily="34" charset="-128"/>
              </a:rPr>
              <a:t>GENERASI PERTAMA ANDA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F4014B-ACBF-4F81-A64D-BEA38F4D413A}"/>
              </a:ext>
            </a:extLst>
          </p:cNvPr>
          <p:cNvSpPr txBox="1"/>
          <p:nvPr/>
        </p:nvSpPr>
        <p:spPr>
          <a:xfrm>
            <a:off x="2002321" y="2859224"/>
            <a:ext cx="1934513" cy="4247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err="1">
                <a:solidFill>
                  <a:schemeClr val="tx2"/>
                </a:solidFill>
              </a:rPr>
              <a:t>Generasi</a:t>
            </a:r>
            <a:r>
              <a:rPr lang="en-US" sz="2400" b="1" dirty="0">
                <a:solidFill>
                  <a:schemeClr val="tx2"/>
                </a:solidFill>
              </a:rPr>
              <a:t> 1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51DE97-0B1B-4541-83DE-3A50F8598679}"/>
              </a:ext>
            </a:extLst>
          </p:cNvPr>
          <p:cNvSpPr txBox="1"/>
          <p:nvPr/>
        </p:nvSpPr>
        <p:spPr>
          <a:xfrm>
            <a:off x="8314294" y="2863424"/>
            <a:ext cx="1934513" cy="4247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err="1">
                <a:solidFill>
                  <a:schemeClr val="tx2"/>
                </a:solidFill>
              </a:rPr>
              <a:t>Generasi</a:t>
            </a:r>
            <a:r>
              <a:rPr lang="en-US" sz="2400" b="1" dirty="0">
                <a:solidFill>
                  <a:schemeClr val="tx2"/>
                </a:solidFill>
              </a:rPr>
              <a:t> 1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4087DB0-6508-4C40-A8A8-5A9816D06AE0}"/>
              </a:ext>
            </a:extLst>
          </p:cNvPr>
          <p:cNvSpPr txBox="1"/>
          <p:nvPr/>
        </p:nvSpPr>
        <p:spPr>
          <a:xfrm>
            <a:off x="334931" y="4638490"/>
            <a:ext cx="1934513" cy="4247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err="1">
                <a:solidFill>
                  <a:schemeClr val="tx2"/>
                </a:solidFill>
              </a:rPr>
              <a:t>Generasi</a:t>
            </a:r>
            <a:r>
              <a:rPr lang="en-US" sz="2400" b="1" dirty="0">
                <a:solidFill>
                  <a:schemeClr val="tx2"/>
                </a:solidFill>
              </a:rPr>
              <a:t> 1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375C68A-EB85-469E-BB25-08AF49F6BDF5}"/>
              </a:ext>
            </a:extLst>
          </p:cNvPr>
          <p:cNvSpPr txBox="1"/>
          <p:nvPr/>
        </p:nvSpPr>
        <p:spPr>
          <a:xfrm rot="19604539">
            <a:off x="2417445" y="1671314"/>
            <a:ext cx="185044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2"/>
                </a:solidFill>
              </a:rPr>
              <a:t>SPILL-OVER</a:t>
            </a:r>
          </a:p>
        </p:txBody>
      </p:sp>
      <p:cxnSp>
        <p:nvCxnSpPr>
          <p:cNvPr id="55" name="Curved Connector 56">
            <a:extLst>
              <a:ext uri="{FF2B5EF4-FFF2-40B4-BE49-F238E27FC236}">
                <a16:creationId xmlns:a16="http://schemas.microsoft.com/office/drawing/2014/main" id="{AE064D1F-E799-4132-904D-F827091B1FF5}"/>
              </a:ext>
            </a:extLst>
          </p:cNvPr>
          <p:cNvCxnSpPr>
            <a:cxnSpLocks/>
            <a:stCxn id="30" idx="3"/>
            <a:endCxn id="44" idx="0"/>
          </p:cNvCxnSpPr>
          <p:nvPr/>
        </p:nvCxnSpPr>
        <p:spPr>
          <a:xfrm>
            <a:off x="9982561" y="4098148"/>
            <a:ext cx="932968" cy="1193417"/>
          </a:xfrm>
          <a:prstGeom prst="curvedConnector2">
            <a:avLst/>
          </a:prstGeom>
          <a:ln w="38100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C7BE634E-58D9-42EB-B6CF-7C2074935708}"/>
              </a:ext>
            </a:extLst>
          </p:cNvPr>
          <p:cNvSpPr txBox="1"/>
          <p:nvPr/>
        </p:nvSpPr>
        <p:spPr>
          <a:xfrm>
            <a:off x="9902842" y="4857781"/>
            <a:ext cx="2040646" cy="4247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err="1">
                <a:solidFill>
                  <a:schemeClr val="tx2"/>
                </a:solidFill>
              </a:rPr>
              <a:t>Generasi</a:t>
            </a:r>
            <a:r>
              <a:rPr lang="en-US" sz="2400" b="1" dirty="0">
                <a:solidFill>
                  <a:schemeClr val="tx2"/>
                </a:solidFill>
              </a:rPr>
              <a:t> 2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3" name="Title 6">
            <a:extLst>
              <a:ext uri="{FF2B5EF4-FFF2-40B4-BE49-F238E27FC236}">
                <a16:creationId xmlns:a16="http://schemas.microsoft.com/office/drawing/2014/main" id="{B8A9AF94-4338-4978-A60A-38C0B4C73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75E8DF1-5DDD-43D8-ABF5-740C77C1F87E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41" name="Minus Sign 40">
              <a:extLst>
                <a:ext uri="{FF2B5EF4-FFF2-40B4-BE49-F238E27FC236}">
                  <a16:creationId xmlns:a16="http://schemas.microsoft.com/office/drawing/2014/main" id="{E6D620AE-8DA1-4B55-BC00-B4308072C6A5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46" name="Minus Sign 45">
              <a:extLst>
                <a:ext uri="{FF2B5EF4-FFF2-40B4-BE49-F238E27FC236}">
                  <a16:creationId xmlns:a16="http://schemas.microsoft.com/office/drawing/2014/main" id="{3603B122-3D2C-4F05-B445-B4F53F3DDF4D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47" name="Minus Sign 46">
              <a:extLst>
                <a:ext uri="{FF2B5EF4-FFF2-40B4-BE49-F238E27FC236}">
                  <a16:creationId xmlns:a16="http://schemas.microsoft.com/office/drawing/2014/main" id="{D6279EC4-5D6D-460F-9330-6EF02A9CB39F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49" name="Minus Sign 48">
              <a:extLst>
                <a:ext uri="{FF2B5EF4-FFF2-40B4-BE49-F238E27FC236}">
                  <a16:creationId xmlns:a16="http://schemas.microsoft.com/office/drawing/2014/main" id="{7E584456-0FA3-4BB9-A797-4D7DACE3E34D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293276D1-88A8-42C9-A130-44567929AF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103FFE46-8592-492B-8580-ADA3010CE28B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3CEE77B-8CFF-4592-AC1F-919385076B0B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8135E7D-096C-4AD3-90A8-02061AF29E21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A8E41F0-2EC8-45A9-8F07-C7A08E626DF3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02F3920-D0BE-42B2-B298-1F439F7F119B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197871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0" grpId="0" animBg="1"/>
      <p:bldP spid="53" grpId="0" animBg="1"/>
      <p:bldP spid="54" grpId="0"/>
      <p:bldP spid="5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912BEED8-259D-452F-A705-BA40444D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E3E4F0-56D8-4793-A066-4D22BEDDF3E2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3D93E375-5D36-4145-9C57-534DD4DBFD04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CD6240F3-5F13-46FA-A69D-F649D71B6B0D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BA516F2D-D72C-4137-957F-4BA1EC0F60C5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F8385492-1A98-413B-8F43-02F46311B4B5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6E4BCB3-7DB9-4D02-8C59-CB8E58403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AD9DE11-5F4C-4BA4-B891-82F3F1FEE20B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B4EF06-540F-497D-B832-AFA27A54F4FE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91F9A7-C2FE-40A3-90BE-7BCDF2AD8FB4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ECE35-29BD-43F7-98F6-D989F4B8A839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DB155478-0B26-47CE-8CB3-311EB1FC1E53}"/>
              </a:ext>
            </a:extLst>
          </p:cNvPr>
          <p:cNvSpPr/>
          <p:nvPr/>
        </p:nvSpPr>
        <p:spPr>
          <a:xfrm>
            <a:off x="1599356" y="1371600"/>
            <a:ext cx="9067056" cy="3927319"/>
          </a:xfrm>
          <a:prstGeom prst="round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2</a:t>
            </a:r>
          </a:p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Komisi</a:t>
            </a:r>
            <a:r>
              <a:rPr lang="en-US" sz="4000" b="1" dirty="0">
                <a:solidFill>
                  <a:schemeClr val="bg1"/>
                </a:solidFill>
              </a:rPr>
              <a:t> TEAM / PAIRING</a:t>
            </a:r>
            <a:endParaRPr lang="id-ID" sz="4000" b="1" dirty="0">
              <a:solidFill>
                <a:schemeClr val="bg1"/>
              </a:solidFill>
            </a:endParaRPr>
          </a:p>
          <a:p>
            <a:pPr algn="ctr"/>
            <a:r>
              <a:rPr lang="id-ID" sz="3200" b="1" dirty="0">
                <a:solidFill>
                  <a:schemeClr val="bg1"/>
                </a:solidFill>
              </a:rPr>
              <a:t>Adalah Komisi sebesar </a:t>
            </a:r>
            <a:r>
              <a:rPr lang="en-US" sz="3200" b="1" dirty="0">
                <a:solidFill>
                  <a:schemeClr val="bg1"/>
                </a:solidFill>
              </a:rPr>
              <a:t>(</a:t>
            </a:r>
            <a:r>
              <a:rPr lang="id-ID" sz="3200" b="1" dirty="0">
                <a:solidFill>
                  <a:schemeClr val="bg1"/>
                </a:solidFill>
              </a:rPr>
              <a:t>10</a:t>
            </a:r>
            <a:r>
              <a:rPr lang="en-US" sz="3200" b="1" dirty="0">
                <a:solidFill>
                  <a:schemeClr val="bg1"/>
                </a:solidFill>
              </a:rPr>
              <a:t>%)</a:t>
            </a:r>
            <a:r>
              <a:rPr lang="id-ID" sz="3200" b="1" dirty="0">
                <a:solidFill>
                  <a:schemeClr val="bg1"/>
                </a:solidFill>
              </a:rPr>
              <a:t>X kaki kecil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C71EEF-E3B2-4E07-A619-693B7C3C4374}"/>
              </a:ext>
            </a:extLst>
          </p:cNvPr>
          <p:cNvSpPr/>
          <p:nvPr/>
        </p:nvSpPr>
        <p:spPr>
          <a:xfrm>
            <a:off x="0" y="6477000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173751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C458A38-041D-453A-8474-E9832A9BBF10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4722811" y="2363279"/>
            <a:ext cx="8626" cy="45709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7D4711-79E4-4689-B466-D097B26144B8}"/>
              </a:ext>
            </a:extLst>
          </p:cNvPr>
          <p:cNvCxnSpPr>
            <a:cxnSpLocks/>
          </p:cNvCxnSpPr>
          <p:nvPr/>
        </p:nvCxnSpPr>
        <p:spPr>
          <a:xfrm>
            <a:off x="0" y="3657600"/>
            <a:ext cx="1218882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9D56A8-5D2C-4312-A4F5-D6C235763EE2}"/>
              </a:ext>
            </a:extLst>
          </p:cNvPr>
          <p:cNvGrpSpPr/>
          <p:nvPr/>
        </p:nvGrpSpPr>
        <p:grpSpPr>
          <a:xfrm>
            <a:off x="-1589" y="2688081"/>
            <a:ext cx="2245315" cy="3715956"/>
            <a:chOff x="-1589" y="2688081"/>
            <a:chExt cx="2245315" cy="371595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CC1C13-7F90-4070-8557-5EF51DFFA6CA}"/>
                </a:ext>
              </a:extLst>
            </p:cNvPr>
            <p:cNvSpPr txBox="1"/>
            <p:nvPr/>
          </p:nvSpPr>
          <p:spPr>
            <a:xfrm>
              <a:off x="162843" y="2688081"/>
              <a:ext cx="1676400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tx2"/>
                  </a:solidFill>
                </a:rPr>
                <a:t>Level 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EA4457-E845-49EC-9A8F-C15FB04EFEE1}"/>
                </a:ext>
              </a:extLst>
            </p:cNvPr>
            <p:cNvSpPr txBox="1"/>
            <p:nvPr/>
          </p:nvSpPr>
          <p:spPr>
            <a:xfrm>
              <a:off x="-1589" y="5979305"/>
              <a:ext cx="2245315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b="1" dirty="0">
                  <a:solidFill>
                    <a:schemeClr val="tx2"/>
                  </a:solidFill>
                </a:rPr>
                <a:t>TAK TERBATAS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2C58E9A-4E73-4B69-94F6-CAFE374631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1106" y="3112813"/>
              <a:ext cx="0" cy="2794306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Curved Connector 56">
            <a:extLst>
              <a:ext uri="{FF2B5EF4-FFF2-40B4-BE49-F238E27FC236}">
                <a16:creationId xmlns:a16="http://schemas.microsoft.com/office/drawing/2014/main" id="{076BB92A-4965-4EE6-9DF8-10E8E862FDC1}"/>
              </a:ext>
            </a:extLst>
          </p:cNvPr>
          <p:cNvCxnSpPr>
            <a:cxnSpLocks/>
            <a:endCxn id="37" idx="2"/>
          </p:cNvCxnSpPr>
          <p:nvPr/>
        </p:nvCxnSpPr>
        <p:spPr>
          <a:xfrm rot="5400000" flipH="1" flipV="1">
            <a:off x="2967146" y="4118944"/>
            <a:ext cx="3519956" cy="8626"/>
          </a:xfrm>
          <a:prstGeom prst="curvedConnector3">
            <a:avLst>
              <a:gd name="adj1" fmla="val 50000"/>
            </a:avLst>
          </a:prstGeom>
          <a:ln w="5715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E942D854-D056-4186-B8FC-E4B2DE679CB9}"/>
              </a:ext>
            </a:extLst>
          </p:cNvPr>
          <p:cNvCxnSpPr>
            <a:cxnSpLocks/>
            <a:stCxn id="54" idx="2"/>
            <a:endCxn id="57" idx="2"/>
          </p:cNvCxnSpPr>
          <p:nvPr/>
        </p:nvCxnSpPr>
        <p:spPr>
          <a:xfrm rot="16200000" flipH="1">
            <a:off x="4742039" y="3673888"/>
            <a:ext cx="37746" cy="2595969"/>
          </a:xfrm>
          <a:prstGeom prst="curvedConnector3">
            <a:avLst>
              <a:gd name="adj1" fmla="val 705627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56">
            <a:extLst>
              <a:ext uri="{FF2B5EF4-FFF2-40B4-BE49-F238E27FC236}">
                <a16:creationId xmlns:a16="http://schemas.microsoft.com/office/drawing/2014/main" id="{62B96D62-2EAC-4935-BDC0-5B32C59AA823}"/>
              </a:ext>
            </a:extLst>
          </p:cNvPr>
          <p:cNvCxnSpPr>
            <a:cxnSpLocks/>
            <a:stCxn id="62" idx="0"/>
            <a:endCxn id="37" idx="2"/>
          </p:cNvCxnSpPr>
          <p:nvPr/>
        </p:nvCxnSpPr>
        <p:spPr>
          <a:xfrm rot="16200000" flipV="1">
            <a:off x="3533162" y="3561555"/>
            <a:ext cx="2405195" cy="8644"/>
          </a:xfrm>
          <a:prstGeom prst="curvedConnector3">
            <a:avLst>
              <a:gd name="adj1" fmla="val 50000"/>
            </a:avLst>
          </a:prstGeom>
          <a:ln w="5715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5">
            <a:extLst>
              <a:ext uri="{FF2B5EF4-FFF2-40B4-BE49-F238E27FC236}">
                <a16:creationId xmlns:a16="http://schemas.microsoft.com/office/drawing/2014/main" id="{81AEED62-CE8D-4BF6-AFB4-DEC7CFF967B3}"/>
              </a:ext>
            </a:extLst>
          </p:cNvPr>
          <p:cNvCxnSpPr>
            <a:cxnSpLocks/>
            <a:endCxn id="60" idx="0"/>
          </p:cNvCxnSpPr>
          <p:nvPr/>
        </p:nvCxnSpPr>
        <p:spPr>
          <a:xfrm rot="16200000" flipH="1">
            <a:off x="6314839" y="3036888"/>
            <a:ext cx="1256946" cy="517170"/>
          </a:xfrm>
          <a:prstGeom prst="bentConnector3">
            <a:avLst>
              <a:gd name="adj1" fmla="val 92551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15">
            <a:extLst>
              <a:ext uri="{FF2B5EF4-FFF2-40B4-BE49-F238E27FC236}">
                <a16:creationId xmlns:a16="http://schemas.microsoft.com/office/drawing/2014/main" id="{DB998DF8-A8D8-45E3-88ED-5E7E81DEB43F}"/>
              </a:ext>
            </a:extLst>
          </p:cNvPr>
          <p:cNvCxnSpPr>
            <a:cxnSpLocks/>
            <a:endCxn id="57" idx="0"/>
          </p:cNvCxnSpPr>
          <p:nvPr/>
        </p:nvCxnSpPr>
        <p:spPr>
          <a:xfrm rot="16200000" flipH="1" flipV="1">
            <a:off x="5743339" y="2982558"/>
            <a:ext cx="1256946" cy="625830"/>
          </a:xfrm>
          <a:prstGeom prst="bentConnector3">
            <a:avLst>
              <a:gd name="adj1" fmla="val 92551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15">
            <a:extLst>
              <a:ext uri="{FF2B5EF4-FFF2-40B4-BE49-F238E27FC236}">
                <a16:creationId xmlns:a16="http://schemas.microsoft.com/office/drawing/2014/main" id="{BE578DD4-ECCB-417B-8E74-249D8D17BD7E}"/>
              </a:ext>
            </a:extLst>
          </p:cNvPr>
          <p:cNvCxnSpPr>
            <a:cxnSpLocks/>
            <a:endCxn id="54" idx="0"/>
          </p:cNvCxnSpPr>
          <p:nvPr/>
        </p:nvCxnSpPr>
        <p:spPr>
          <a:xfrm rot="16200000" flipH="1">
            <a:off x="2594743" y="3018015"/>
            <a:ext cx="1219200" cy="517170"/>
          </a:xfrm>
          <a:prstGeom prst="bentConnector3">
            <a:avLst>
              <a:gd name="adj1" fmla="val 95417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15">
            <a:extLst>
              <a:ext uri="{FF2B5EF4-FFF2-40B4-BE49-F238E27FC236}">
                <a16:creationId xmlns:a16="http://schemas.microsoft.com/office/drawing/2014/main" id="{62F12D4E-0564-4700-A676-8DC17BDAE2DC}"/>
              </a:ext>
            </a:extLst>
          </p:cNvPr>
          <p:cNvCxnSpPr>
            <a:cxnSpLocks/>
            <a:endCxn id="51" idx="0"/>
          </p:cNvCxnSpPr>
          <p:nvPr/>
        </p:nvCxnSpPr>
        <p:spPr>
          <a:xfrm rot="16200000" flipH="1" flipV="1">
            <a:off x="1985143" y="2925585"/>
            <a:ext cx="1219200" cy="702030"/>
          </a:xfrm>
          <a:prstGeom prst="bentConnector3">
            <a:avLst>
              <a:gd name="adj1" fmla="val 95417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11">
            <a:extLst>
              <a:ext uri="{FF2B5EF4-FFF2-40B4-BE49-F238E27FC236}">
                <a16:creationId xmlns:a16="http://schemas.microsoft.com/office/drawing/2014/main" id="{B617A597-E6EF-41C8-A2AF-522B3FB11635}"/>
              </a:ext>
            </a:extLst>
          </p:cNvPr>
          <p:cNvSpPr/>
          <p:nvPr/>
        </p:nvSpPr>
        <p:spPr>
          <a:xfrm>
            <a:off x="150811" y="1066800"/>
            <a:ext cx="1901771" cy="1411569"/>
          </a:xfrm>
          <a:prstGeom prst="round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>
                <a:solidFill>
                  <a:schemeClr val="bg1"/>
                </a:solidFill>
              </a:rPr>
              <a:t>2</a:t>
            </a:r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Komisi</a:t>
            </a:r>
            <a:r>
              <a:rPr lang="en-US" sz="2000" b="1" dirty="0">
                <a:solidFill>
                  <a:schemeClr val="bg1"/>
                </a:solidFill>
              </a:rPr>
              <a:t> TEAM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</a:rPr>
              <a:t>(10%)</a:t>
            </a:r>
          </a:p>
        </p:txBody>
      </p:sp>
      <p:cxnSp>
        <p:nvCxnSpPr>
          <p:cNvPr id="34" name="Elbow Connector 15">
            <a:extLst>
              <a:ext uri="{FF2B5EF4-FFF2-40B4-BE49-F238E27FC236}">
                <a16:creationId xmlns:a16="http://schemas.microsoft.com/office/drawing/2014/main" id="{2EDD0B14-DBE3-4377-BBA4-95414D8FA118}"/>
              </a:ext>
            </a:extLst>
          </p:cNvPr>
          <p:cNvCxnSpPr>
            <a:cxnSpLocks/>
            <a:stCxn id="36" idx="2"/>
          </p:cNvCxnSpPr>
          <p:nvPr/>
        </p:nvCxnSpPr>
        <p:spPr>
          <a:xfrm rot="5400000">
            <a:off x="3693884" y="1629447"/>
            <a:ext cx="289428" cy="1785679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CA97A63-04E4-4825-A3F5-26FC494D30F7}"/>
              </a:ext>
            </a:extLst>
          </p:cNvPr>
          <p:cNvGrpSpPr/>
          <p:nvPr/>
        </p:nvGrpSpPr>
        <p:grpSpPr>
          <a:xfrm>
            <a:off x="4125546" y="984295"/>
            <a:ext cx="1211782" cy="1393277"/>
            <a:chOff x="5480915" y="1484689"/>
            <a:chExt cx="1680297" cy="2020511"/>
          </a:xfrm>
        </p:grpSpPr>
        <p:pic>
          <p:nvPicPr>
            <p:cNvPr id="36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00D7BC9C-07F0-4798-9C91-59C6813D69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5480915" y="1484689"/>
              <a:ext cx="1680297" cy="202051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D021A43-A0CF-46D0-B2CA-453E030283BE}"/>
                </a:ext>
              </a:extLst>
            </p:cNvPr>
            <p:cNvSpPr/>
            <p:nvPr/>
          </p:nvSpPr>
          <p:spPr>
            <a:xfrm>
              <a:off x="5914521" y="3105089"/>
              <a:ext cx="813084" cy="37938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tx1">
                      <a:lumMod val="50000"/>
                    </a:schemeClr>
                  </a:solidFill>
                </a:rPr>
                <a:t>Anda</a:t>
              </a:r>
            </a:p>
          </p:txBody>
        </p:sp>
      </p:grpSp>
      <p:cxnSp>
        <p:nvCxnSpPr>
          <p:cNvPr id="38" name="Elbow Connector 15">
            <a:extLst>
              <a:ext uri="{FF2B5EF4-FFF2-40B4-BE49-F238E27FC236}">
                <a16:creationId xmlns:a16="http://schemas.microsoft.com/office/drawing/2014/main" id="{2004F96B-5B64-4B3E-B9FA-CECA773B0922}"/>
              </a:ext>
            </a:extLst>
          </p:cNvPr>
          <p:cNvCxnSpPr>
            <a:cxnSpLocks/>
            <a:stCxn id="36" idx="2"/>
          </p:cNvCxnSpPr>
          <p:nvPr/>
        </p:nvCxnSpPr>
        <p:spPr>
          <a:xfrm rot="16200000" flipH="1">
            <a:off x="5563368" y="1545641"/>
            <a:ext cx="289428" cy="1953290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56">
            <a:extLst>
              <a:ext uri="{FF2B5EF4-FFF2-40B4-BE49-F238E27FC236}">
                <a16:creationId xmlns:a16="http://schemas.microsoft.com/office/drawing/2014/main" id="{DE44B842-F2B1-4283-B17E-70B81F0C4932}"/>
              </a:ext>
            </a:extLst>
          </p:cNvPr>
          <p:cNvCxnSpPr>
            <a:cxnSpLocks/>
            <a:endCxn id="37" idx="2"/>
          </p:cNvCxnSpPr>
          <p:nvPr/>
        </p:nvCxnSpPr>
        <p:spPr>
          <a:xfrm rot="16200000" flipV="1">
            <a:off x="4416213" y="2678503"/>
            <a:ext cx="647736" cy="17288"/>
          </a:xfrm>
          <a:prstGeom prst="curvedConnector3">
            <a:avLst>
              <a:gd name="adj1" fmla="val 50000"/>
            </a:avLst>
          </a:prstGeom>
          <a:ln w="5715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50CFD5F-A150-46E2-8731-D09FDD918681}"/>
              </a:ext>
            </a:extLst>
          </p:cNvPr>
          <p:cNvSpPr txBox="1"/>
          <p:nvPr/>
        </p:nvSpPr>
        <p:spPr>
          <a:xfrm>
            <a:off x="2458855" y="1343918"/>
            <a:ext cx="985431" cy="757130"/>
          </a:xfrm>
          <a:prstGeom prst="rect">
            <a:avLst/>
          </a:prstGeom>
          <a:solidFill>
            <a:schemeClr val="tx2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err="1">
                <a:solidFill>
                  <a:schemeClr val="bg1"/>
                </a:solidFill>
              </a:rPr>
              <a:t>Grup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</a:rPr>
              <a:t>KIRI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AA033B8-6BC2-47AF-BB9C-AD76B385E765}"/>
              </a:ext>
            </a:extLst>
          </p:cNvPr>
          <p:cNvSpPr txBox="1"/>
          <p:nvPr/>
        </p:nvSpPr>
        <p:spPr>
          <a:xfrm>
            <a:off x="6036606" y="1343917"/>
            <a:ext cx="1307207" cy="757130"/>
          </a:xfrm>
          <a:prstGeom prst="rect">
            <a:avLst/>
          </a:prstGeom>
          <a:solidFill>
            <a:schemeClr val="tx2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err="1">
                <a:solidFill>
                  <a:schemeClr val="bg1"/>
                </a:solidFill>
              </a:rPr>
              <a:t>Grup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</a:rPr>
              <a:t>KANAN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0658959-933E-4C33-8BFA-CA3585E0FD16}"/>
              </a:ext>
            </a:extLst>
          </p:cNvPr>
          <p:cNvSpPr txBox="1"/>
          <p:nvPr/>
        </p:nvSpPr>
        <p:spPr>
          <a:xfrm>
            <a:off x="7888892" y="3713447"/>
            <a:ext cx="3902673" cy="3108543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10% </a:t>
            </a:r>
            <a:r>
              <a:rPr lang="en-US" sz="2800" b="1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Komisi</a:t>
            </a:r>
            <a:r>
              <a:rPr lang="en-US" sz="2800" b="1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Team (pairing) </a:t>
            </a:r>
            <a:r>
              <a:rPr lang="en-US" sz="2800" b="1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mulai</a:t>
            </a:r>
            <a:r>
              <a:rPr lang="en-US" sz="2800" b="1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dihitung</a:t>
            </a:r>
            <a:r>
              <a:rPr lang="en-US" sz="2800" b="1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berdasarkan</a:t>
            </a:r>
            <a:r>
              <a:rPr lang="en-US" sz="2800" b="1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omset</a:t>
            </a:r>
            <a:r>
              <a:rPr lang="en-US" sz="2800" b="1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group dari level 1 </a:t>
            </a:r>
            <a:r>
              <a:rPr lang="en-US" sz="2800" b="1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kebawah</a:t>
            </a:r>
            <a:r>
              <a:rPr lang="en-US" sz="2800" b="1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. </a:t>
            </a:r>
            <a:r>
              <a:rPr lang="en-US" sz="2800" b="1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Perhitungannya</a:t>
            </a:r>
            <a:r>
              <a:rPr lang="en-US" sz="2800" b="1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10% x </a:t>
            </a:r>
            <a:r>
              <a:rPr lang="en-US" sz="2800" b="1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omset</a:t>
            </a:r>
            <a:r>
              <a:rPr lang="en-US" sz="2800" b="1" dirty="0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 group </a:t>
            </a:r>
            <a:r>
              <a:rPr lang="en-US" sz="2800" b="1" dirty="0" err="1">
                <a:solidFill>
                  <a:schemeClr val="tx2"/>
                </a:solidFill>
                <a:latin typeface="Myriad Pro Cond" panose="020B0506030403020204" pitchFamily="34" charset="0"/>
                <a:ea typeface="Kozuka Gothic Pro EL" panose="020B0200000000000000" pitchFamily="34" charset="-128"/>
              </a:rPr>
              <a:t>kecil</a:t>
            </a:r>
            <a:endParaRPr lang="en-US" sz="2800" b="1" u="sng" dirty="0">
              <a:solidFill>
                <a:schemeClr val="tx2"/>
              </a:solidFill>
              <a:latin typeface="Myriad Pro Cond" panose="020B0506030403020204" pitchFamily="34" charset="0"/>
              <a:ea typeface="Kozuka Gothic Pro EL" panose="020B0200000000000000" pitchFamily="34" charset="-128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E421C97-2B8D-490A-A6C6-B8D1AD41674C}"/>
              </a:ext>
            </a:extLst>
          </p:cNvPr>
          <p:cNvGrpSpPr/>
          <p:nvPr/>
        </p:nvGrpSpPr>
        <p:grpSpPr>
          <a:xfrm>
            <a:off x="1751012" y="3886200"/>
            <a:ext cx="985431" cy="1066800"/>
            <a:chOff x="6537006" y="3945800"/>
            <a:chExt cx="1366431" cy="1643096"/>
          </a:xfrm>
        </p:grpSpPr>
        <p:pic>
          <p:nvPicPr>
            <p:cNvPr id="51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8B0E088F-EE59-42B9-B282-583D2BCB8A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3C21B7F-6CF9-4719-A7CB-E99BFC0FC81B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59B6FB8-A506-4504-A923-E317DE5CBFC6}"/>
              </a:ext>
            </a:extLst>
          </p:cNvPr>
          <p:cNvGrpSpPr/>
          <p:nvPr/>
        </p:nvGrpSpPr>
        <p:grpSpPr>
          <a:xfrm>
            <a:off x="2970212" y="3886200"/>
            <a:ext cx="985431" cy="1066800"/>
            <a:chOff x="6537006" y="3945800"/>
            <a:chExt cx="1366431" cy="1643096"/>
          </a:xfrm>
        </p:grpSpPr>
        <p:pic>
          <p:nvPicPr>
            <p:cNvPr id="54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B9CF30C6-E393-4D30-818F-82D040C57D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9F4D80A-037C-4160-B7F3-749AEB4720DE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D1C6A3D-019F-4FDD-8828-F90A19A28505}"/>
              </a:ext>
            </a:extLst>
          </p:cNvPr>
          <p:cNvGrpSpPr/>
          <p:nvPr/>
        </p:nvGrpSpPr>
        <p:grpSpPr>
          <a:xfrm>
            <a:off x="5566181" y="3923946"/>
            <a:ext cx="985431" cy="1066800"/>
            <a:chOff x="6537006" y="3945800"/>
            <a:chExt cx="1366431" cy="1643096"/>
          </a:xfrm>
        </p:grpSpPr>
        <p:pic>
          <p:nvPicPr>
            <p:cNvPr id="57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E9A2F79A-F751-4788-B725-99DC9A9A38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243AEDB-9E32-4CD0-BC17-10AF71F22FB7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B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45BA758-100D-428C-B876-493A90B0DF0C}"/>
              </a:ext>
            </a:extLst>
          </p:cNvPr>
          <p:cNvGrpSpPr/>
          <p:nvPr/>
        </p:nvGrpSpPr>
        <p:grpSpPr>
          <a:xfrm>
            <a:off x="6709181" y="3923946"/>
            <a:ext cx="985431" cy="1066800"/>
            <a:chOff x="6537006" y="3945800"/>
            <a:chExt cx="1366431" cy="1643096"/>
          </a:xfrm>
        </p:grpSpPr>
        <p:pic>
          <p:nvPicPr>
            <p:cNvPr id="60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B46B5925-FFF8-431A-97BE-5731B7C6B5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1C08584-48CD-445C-8BB1-B3FCDBCAEABD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B</a:t>
              </a:r>
            </a:p>
          </p:txBody>
        </p:sp>
      </p:grp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F3A7146-F49F-4A52-9FA4-969FFF0786A7}"/>
              </a:ext>
            </a:extLst>
          </p:cNvPr>
          <p:cNvSpPr/>
          <p:nvPr/>
        </p:nvSpPr>
        <p:spPr>
          <a:xfrm>
            <a:off x="3855549" y="4768474"/>
            <a:ext cx="1769063" cy="1190511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10% x PV Group </a:t>
            </a:r>
            <a:r>
              <a:rPr lang="en-US" sz="2400" b="1" dirty="0" err="1">
                <a:solidFill>
                  <a:schemeClr val="tx2"/>
                </a:solidFill>
              </a:rPr>
              <a:t>lemah</a:t>
            </a:r>
            <a:endParaRPr lang="en-US" sz="2400" b="1" dirty="0">
              <a:solidFill>
                <a:schemeClr val="tx2"/>
              </a:solidFill>
            </a:endParaRPr>
          </a:p>
        </p:txBody>
      </p: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id="{C9EFB251-E5B0-4098-9CB4-718C72107088}"/>
              </a:ext>
            </a:extLst>
          </p:cNvPr>
          <p:cNvCxnSpPr>
            <a:cxnSpLocks/>
            <a:stCxn id="51" idx="2"/>
            <a:endCxn id="60" idx="2"/>
          </p:cNvCxnSpPr>
          <p:nvPr/>
        </p:nvCxnSpPr>
        <p:spPr>
          <a:xfrm rot="16200000" flipH="1">
            <a:off x="4703939" y="2492788"/>
            <a:ext cx="37746" cy="4958169"/>
          </a:xfrm>
          <a:prstGeom prst="curvedConnector3">
            <a:avLst>
              <a:gd name="adj1" fmla="val 2697473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98">
            <a:extLst>
              <a:ext uri="{FF2B5EF4-FFF2-40B4-BE49-F238E27FC236}">
                <a16:creationId xmlns:a16="http://schemas.microsoft.com/office/drawing/2014/main" id="{44833322-BFF5-4FAC-A184-38870120FF2A}"/>
              </a:ext>
            </a:extLst>
          </p:cNvPr>
          <p:cNvSpPr/>
          <p:nvPr/>
        </p:nvSpPr>
        <p:spPr>
          <a:xfrm>
            <a:off x="9828212" y="996997"/>
            <a:ext cx="2290931" cy="72172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1 PV = Rp 16,000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67" name="Title 6">
            <a:extLst>
              <a:ext uri="{FF2B5EF4-FFF2-40B4-BE49-F238E27FC236}">
                <a16:creationId xmlns:a16="http://schemas.microsoft.com/office/drawing/2014/main" id="{2F3076F4-CF84-4723-868D-8EDEB6AED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6E6EAD4-6972-4DC0-9569-4F56951AE494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69" name="Minus Sign 68">
              <a:extLst>
                <a:ext uri="{FF2B5EF4-FFF2-40B4-BE49-F238E27FC236}">
                  <a16:creationId xmlns:a16="http://schemas.microsoft.com/office/drawing/2014/main" id="{B5927EA6-280F-4514-8AE7-905B20FC59FE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0" name="Minus Sign 69">
              <a:extLst>
                <a:ext uri="{FF2B5EF4-FFF2-40B4-BE49-F238E27FC236}">
                  <a16:creationId xmlns:a16="http://schemas.microsoft.com/office/drawing/2014/main" id="{9D3A7723-D270-4A63-9F1C-E100A9065A04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1" name="Minus Sign 70">
              <a:extLst>
                <a:ext uri="{FF2B5EF4-FFF2-40B4-BE49-F238E27FC236}">
                  <a16:creationId xmlns:a16="http://schemas.microsoft.com/office/drawing/2014/main" id="{27511A30-5E15-4B4D-8733-0BED67A4E3DF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2" name="Minus Sign 71">
              <a:extLst>
                <a:ext uri="{FF2B5EF4-FFF2-40B4-BE49-F238E27FC236}">
                  <a16:creationId xmlns:a16="http://schemas.microsoft.com/office/drawing/2014/main" id="{53056483-22DF-498B-A9E2-0074C228CC81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80C96E1C-D105-42E6-B5E7-168E42B752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9A0DB25F-6A04-44F7-8790-53BAAFFDB45E}"/>
              </a:ext>
            </a:extLst>
          </p:cNvPr>
          <p:cNvGrpSpPr/>
          <p:nvPr/>
        </p:nvGrpSpPr>
        <p:grpSpPr>
          <a:xfrm>
            <a:off x="2418565" y="2629254"/>
            <a:ext cx="985431" cy="1066800"/>
            <a:chOff x="6537006" y="3945800"/>
            <a:chExt cx="1366431" cy="1643096"/>
          </a:xfrm>
        </p:grpSpPr>
        <p:pic>
          <p:nvPicPr>
            <p:cNvPr id="78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0E597437-1EA4-4F86-9172-F1F48AA155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DB4B5CB-24D6-46B1-B4D1-6ECB4A9D042F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2A01D5A-B1A2-4F72-ACDC-43F99E0FBADB}"/>
              </a:ext>
            </a:extLst>
          </p:cNvPr>
          <p:cNvGrpSpPr/>
          <p:nvPr/>
        </p:nvGrpSpPr>
        <p:grpSpPr>
          <a:xfrm>
            <a:off x="6189652" y="2658934"/>
            <a:ext cx="985431" cy="1066800"/>
            <a:chOff x="6537006" y="3945800"/>
            <a:chExt cx="1366431" cy="1643096"/>
          </a:xfrm>
        </p:grpSpPr>
        <p:pic>
          <p:nvPicPr>
            <p:cNvPr id="81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366A6C7F-92B4-4D0C-BB44-6E607916D0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12C5FF65-0111-4547-80A6-3EB7AA378DE5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702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A34AA3D-1198-42C7-B70F-92AEF55C7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12" y="928554"/>
            <a:ext cx="4416104" cy="5403751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1BF4588B-2DDE-4925-893A-5BE11380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D4565E-D4B7-4FDE-8626-F0979CC1D60F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8F4717B1-0435-4CD1-828C-DD22CC704FA5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DD4F3F1A-DCA2-4165-978C-960E546ED529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88D050E1-3831-420C-BD7C-2DF7D65F7C92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98CBF6B3-D2AC-4D37-B9C8-52D992B96986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EC99FA3-9765-4DDF-BD1A-B47CE77871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89A0F19-CD6A-4265-98EB-A289C01857AE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3BE3C1-9EF0-46E7-BD8E-EC9D4CF5E30A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9FAB-B1A5-425E-B460-2E853E64137B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999F1C-439B-4D73-B086-694435F55057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91F37-BD5F-411E-9F42-A988CC2A0C35}"/>
              </a:ext>
            </a:extLst>
          </p:cNvPr>
          <p:cNvSpPr txBox="1"/>
          <p:nvPr/>
        </p:nvSpPr>
        <p:spPr>
          <a:xfrm>
            <a:off x="6475412" y="1143000"/>
            <a:ext cx="5257057" cy="311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Kacamata</a:t>
            </a:r>
            <a:r>
              <a:rPr lang="en-US" b="1" dirty="0"/>
              <a:t> IONSPEC &amp; NANOSPEC </a:t>
            </a:r>
            <a:r>
              <a:rPr lang="en-US" dirty="0"/>
              <a:t>yang </a:t>
            </a:r>
            <a:r>
              <a:rPr lang="en-US" dirty="0" err="1"/>
              <a:t>mengandung</a:t>
            </a:r>
            <a:r>
              <a:rPr lang="en-US" dirty="0"/>
              <a:t> ion negative, infra </a:t>
            </a:r>
            <a:r>
              <a:rPr lang="en-US" dirty="0" err="1"/>
              <a:t>merah</a:t>
            </a:r>
            <a:r>
              <a:rPr lang="en-US" dirty="0"/>
              <a:t> </a:t>
            </a:r>
            <a:r>
              <a:rPr lang="en-US" dirty="0" err="1"/>
              <a:t>jauh</a:t>
            </a:r>
            <a:r>
              <a:rPr lang="en-US" dirty="0"/>
              <a:t>, nano silver, dan germanium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lensa</a:t>
            </a:r>
            <a:r>
              <a:rPr lang="en-US" dirty="0"/>
              <a:t>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terlapisi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anti </a:t>
            </a:r>
            <a:r>
              <a:rPr lang="en-US" dirty="0" err="1"/>
              <a:t>bluray</a:t>
            </a:r>
            <a:r>
              <a:rPr lang="en-US" dirty="0"/>
              <a:t>, anti </a:t>
            </a:r>
            <a:r>
              <a:rPr lang="en-US" dirty="0" err="1"/>
              <a:t>radiasi</a:t>
            </a:r>
            <a:r>
              <a:rPr lang="en-US" dirty="0"/>
              <a:t> dan anti UV…</a:t>
            </a:r>
          </a:p>
          <a:p>
            <a:endParaRPr lang="en-US" dirty="0"/>
          </a:p>
          <a:p>
            <a:r>
              <a:rPr lang="en-US" dirty="0" err="1"/>
              <a:t>Membuat</a:t>
            </a:r>
            <a:r>
              <a:rPr lang="en-US" dirty="0"/>
              <a:t>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penggunanya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segar </a:t>
            </a:r>
            <a:r>
              <a:rPr lang="en-US" dirty="0" err="1"/>
              <a:t>sepanjang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dan juga </a:t>
            </a:r>
            <a:r>
              <a:rPr lang="en-US" dirty="0" err="1"/>
              <a:t>tampil</a:t>
            </a:r>
            <a:r>
              <a:rPr lang="en-US" dirty="0"/>
              <a:t> </a:t>
            </a:r>
            <a:r>
              <a:rPr lang="en-US" dirty="0" err="1"/>
              <a:t>modis</a:t>
            </a:r>
            <a:r>
              <a:rPr lang="en-US" dirty="0"/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menarik</a:t>
            </a:r>
            <a:r>
              <a:rPr lang="en-US" dirty="0"/>
              <a:t>. </a:t>
            </a:r>
            <a:r>
              <a:rPr lang="en-US" dirty="0" err="1"/>
              <a:t>Tersedia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berbagai</a:t>
            </a:r>
            <a:r>
              <a:rPr lang="en-US" dirty="0"/>
              <a:t> model (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dilihat</a:t>
            </a:r>
            <a:r>
              <a:rPr lang="en-US" dirty="0"/>
              <a:t> di slide </a:t>
            </a:r>
            <a:r>
              <a:rPr lang="en-US" dirty="0" err="1"/>
              <a:t>berikutnya</a:t>
            </a:r>
            <a:r>
              <a:rPr lang="en-US" dirty="0"/>
              <a:t>)</a:t>
            </a:r>
          </a:p>
          <a:p>
            <a:pPr>
              <a:lnSpc>
                <a:spcPct val="90000"/>
              </a:lnSpc>
            </a:pPr>
            <a:endParaRPr lang="en-ID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01F129E-57C5-49EC-8749-6F0B69DA7F9D}"/>
              </a:ext>
            </a:extLst>
          </p:cNvPr>
          <p:cNvCxnSpPr/>
          <p:nvPr/>
        </p:nvCxnSpPr>
        <p:spPr>
          <a:xfrm>
            <a:off x="2708863" y="5486400"/>
            <a:ext cx="29718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BADC084E-525D-406A-ADA2-675A50EEA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7352" y="4768078"/>
            <a:ext cx="5618253" cy="12269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F76A3FD-31FB-4971-B961-160215FACE78}"/>
              </a:ext>
            </a:extLst>
          </p:cNvPr>
          <p:cNvSpPr txBox="1"/>
          <p:nvPr/>
        </p:nvSpPr>
        <p:spPr>
          <a:xfrm>
            <a:off x="3013173" y="406257"/>
            <a:ext cx="5257057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1. </a:t>
            </a:r>
            <a:r>
              <a:rPr lang="en-US" b="1" dirty="0" err="1">
                <a:solidFill>
                  <a:schemeClr val="bg1"/>
                </a:solidFill>
              </a:rPr>
              <a:t>Kacamata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IonSpec</a:t>
            </a:r>
            <a:r>
              <a:rPr lang="en-US" b="1" dirty="0">
                <a:solidFill>
                  <a:schemeClr val="bg1"/>
                </a:solidFill>
              </a:rPr>
              <a:t> &amp; </a:t>
            </a:r>
            <a:r>
              <a:rPr lang="en-US" b="1" dirty="0" err="1">
                <a:solidFill>
                  <a:schemeClr val="bg1"/>
                </a:solidFill>
              </a:rPr>
              <a:t>NanoSpec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DA7C40-D4ED-4557-A74E-EDDC90A9FA81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423831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Elbow Connector 15">
            <a:extLst>
              <a:ext uri="{FF2B5EF4-FFF2-40B4-BE49-F238E27FC236}">
                <a16:creationId xmlns:a16="http://schemas.microsoft.com/office/drawing/2014/main" id="{7657BC4D-3575-44DE-BA1B-3BC3E4E2C5E5}"/>
              </a:ext>
            </a:extLst>
          </p:cNvPr>
          <p:cNvCxnSpPr>
            <a:cxnSpLocks/>
            <a:stCxn id="103" idx="4"/>
            <a:endCxn id="114" idx="0"/>
          </p:cNvCxnSpPr>
          <p:nvPr/>
        </p:nvCxnSpPr>
        <p:spPr>
          <a:xfrm rot="5400000">
            <a:off x="3833169" y="4648146"/>
            <a:ext cx="911354" cy="362783"/>
          </a:xfrm>
          <a:prstGeom prst="bentConnector3">
            <a:avLst>
              <a:gd name="adj1" fmla="val 73411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5">
            <a:extLst>
              <a:ext uri="{FF2B5EF4-FFF2-40B4-BE49-F238E27FC236}">
                <a16:creationId xmlns:a16="http://schemas.microsoft.com/office/drawing/2014/main" id="{4EF991F5-FFC3-4C98-91C0-DA2F046B9065}"/>
              </a:ext>
            </a:extLst>
          </p:cNvPr>
          <p:cNvCxnSpPr>
            <a:cxnSpLocks/>
            <a:stCxn id="62" idx="0"/>
            <a:endCxn id="110" idx="0"/>
          </p:cNvCxnSpPr>
          <p:nvPr/>
        </p:nvCxnSpPr>
        <p:spPr>
          <a:xfrm rot="16200000" flipH="1" flipV="1">
            <a:off x="2048842" y="4511849"/>
            <a:ext cx="822018" cy="669884"/>
          </a:xfrm>
          <a:prstGeom prst="bentConnector3">
            <a:avLst>
              <a:gd name="adj1" fmla="val 79721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15">
            <a:extLst>
              <a:ext uri="{FF2B5EF4-FFF2-40B4-BE49-F238E27FC236}">
                <a16:creationId xmlns:a16="http://schemas.microsoft.com/office/drawing/2014/main" id="{B284A396-839E-4751-BCAC-93E4CC725C85}"/>
              </a:ext>
            </a:extLst>
          </p:cNvPr>
          <p:cNvCxnSpPr>
            <a:cxnSpLocks/>
            <a:stCxn id="61" idx="4"/>
            <a:endCxn id="72" idx="0"/>
          </p:cNvCxnSpPr>
          <p:nvPr/>
        </p:nvCxnSpPr>
        <p:spPr>
          <a:xfrm rot="16200000" flipH="1">
            <a:off x="9625346" y="4432063"/>
            <a:ext cx="873608" cy="832693"/>
          </a:xfrm>
          <a:prstGeom prst="bentConnector3">
            <a:avLst>
              <a:gd name="adj1" fmla="val 83727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9D56A8-5D2C-4312-A4F5-D6C235763EE2}"/>
              </a:ext>
            </a:extLst>
          </p:cNvPr>
          <p:cNvGrpSpPr/>
          <p:nvPr/>
        </p:nvGrpSpPr>
        <p:grpSpPr>
          <a:xfrm>
            <a:off x="-63714" y="3181977"/>
            <a:ext cx="1676400" cy="3366352"/>
            <a:chOff x="100434" y="3987240"/>
            <a:chExt cx="1676400" cy="214320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EA4457-E845-49EC-9A8F-C15FB04EFEE1}"/>
                </a:ext>
              </a:extLst>
            </p:cNvPr>
            <p:cNvSpPr txBox="1"/>
            <p:nvPr/>
          </p:nvSpPr>
          <p:spPr>
            <a:xfrm>
              <a:off x="100434" y="5552828"/>
              <a:ext cx="1676400" cy="577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b="1" dirty="0">
                  <a:solidFill>
                    <a:schemeClr val="tx2"/>
                  </a:solidFill>
                </a:rPr>
                <a:t>TAK</a:t>
              </a:r>
              <a:br>
                <a:rPr lang="en-US" sz="2400" b="1" dirty="0">
                  <a:solidFill>
                    <a:schemeClr val="tx2"/>
                  </a:solidFill>
                </a:rPr>
              </a:br>
              <a:r>
                <a:rPr lang="en-US" sz="2400" b="1" dirty="0">
                  <a:solidFill>
                    <a:schemeClr val="tx2"/>
                  </a:solidFill>
                </a:rPr>
                <a:t>TERBATAS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2C58E9A-4E73-4B69-94F6-CAFE374631F3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H="1" flipV="1">
              <a:off x="913058" y="3987240"/>
              <a:ext cx="25576" cy="1565588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Elbow Connector 15">
            <a:extLst>
              <a:ext uri="{FF2B5EF4-FFF2-40B4-BE49-F238E27FC236}">
                <a16:creationId xmlns:a16="http://schemas.microsoft.com/office/drawing/2014/main" id="{81AEED62-CE8D-4BF6-AFB4-DEC7CFF967B3}"/>
              </a:ext>
            </a:extLst>
          </p:cNvPr>
          <p:cNvCxnSpPr>
            <a:cxnSpLocks/>
            <a:stCxn id="40" idx="0"/>
            <a:endCxn id="60" idx="0"/>
          </p:cNvCxnSpPr>
          <p:nvPr/>
        </p:nvCxnSpPr>
        <p:spPr>
          <a:xfrm rot="16200000" flipH="1">
            <a:off x="8437739" y="2406257"/>
            <a:ext cx="1256946" cy="1148169"/>
          </a:xfrm>
          <a:prstGeom prst="bentConnector3">
            <a:avLst>
              <a:gd name="adj1" fmla="val 87701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15">
            <a:extLst>
              <a:ext uri="{FF2B5EF4-FFF2-40B4-BE49-F238E27FC236}">
                <a16:creationId xmlns:a16="http://schemas.microsoft.com/office/drawing/2014/main" id="{DB998DF8-A8D8-45E3-88ED-5E7E81DEB43F}"/>
              </a:ext>
            </a:extLst>
          </p:cNvPr>
          <p:cNvCxnSpPr>
            <a:cxnSpLocks/>
            <a:stCxn id="40" idx="0"/>
            <a:endCxn id="57" idx="0"/>
          </p:cNvCxnSpPr>
          <p:nvPr/>
        </p:nvCxnSpPr>
        <p:spPr>
          <a:xfrm rot="16200000" flipH="1" flipV="1">
            <a:off x="7438308" y="2554993"/>
            <a:ext cx="1256946" cy="850695"/>
          </a:xfrm>
          <a:prstGeom prst="bentConnector3">
            <a:avLst>
              <a:gd name="adj1" fmla="val 87701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15">
            <a:extLst>
              <a:ext uri="{FF2B5EF4-FFF2-40B4-BE49-F238E27FC236}">
                <a16:creationId xmlns:a16="http://schemas.microsoft.com/office/drawing/2014/main" id="{62F12D4E-0564-4700-A676-8DC17BDAE2DC}"/>
              </a:ext>
            </a:extLst>
          </p:cNvPr>
          <p:cNvCxnSpPr>
            <a:cxnSpLocks/>
            <a:stCxn id="32" idx="0"/>
            <a:endCxn id="51" idx="0"/>
          </p:cNvCxnSpPr>
          <p:nvPr/>
        </p:nvCxnSpPr>
        <p:spPr>
          <a:xfrm rot="16200000" flipH="1" flipV="1">
            <a:off x="2825535" y="2307844"/>
            <a:ext cx="1219200" cy="1307247"/>
          </a:xfrm>
          <a:prstGeom prst="bentConnector3">
            <a:avLst>
              <a:gd name="adj1" fmla="val 87083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11">
            <a:extLst>
              <a:ext uri="{FF2B5EF4-FFF2-40B4-BE49-F238E27FC236}">
                <a16:creationId xmlns:a16="http://schemas.microsoft.com/office/drawing/2014/main" id="{B617A597-E6EF-41C8-A2AF-522B3FB11635}"/>
              </a:ext>
            </a:extLst>
          </p:cNvPr>
          <p:cNvSpPr/>
          <p:nvPr/>
        </p:nvSpPr>
        <p:spPr>
          <a:xfrm>
            <a:off x="150812" y="1066800"/>
            <a:ext cx="1764348" cy="1411569"/>
          </a:xfrm>
          <a:prstGeom prst="round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b="1" dirty="0">
                <a:solidFill>
                  <a:schemeClr val="bg1"/>
                </a:solidFill>
              </a:rPr>
              <a:t>2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</a:rPr>
              <a:t>Komisi</a:t>
            </a:r>
            <a:r>
              <a:rPr lang="en-US" b="1" dirty="0">
                <a:solidFill>
                  <a:schemeClr val="bg1"/>
                </a:solidFill>
              </a:rPr>
              <a:t> TEAM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(10%)</a:t>
            </a:r>
          </a:p>
        </p:txBody>
      </p:sp>
      <p:pic>
        <p:nvPicPr>
          <p:cNvPr id="32" name="Picture 2" descr="C:\Users\arrow\Pictures\Screenshots\Screenshot (44).png">
            <a:extLst>
              <a:ext uri="{FF2B5EF4-FFF2-40B4-BE49-F238E27FC236}">
                <a16:creationId xmlns:a16="http://schemas.microsoft.com/office/drawing/2014/main" id="{1D21A1AE-C9B9-4685-83DD-E4A78B365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056" b="84352" l="2969" r="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2" t="77954" r="93686" b="14144"/>
          <a:stretch/>
        </p:blipFill>
        <p:spPr bwMode="auto">
          <a:xfrm>
            <a:off x="3596042" y="2351868"/>
            <a:ext cx="985431" cy="1066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34" name="Elbow Connector 15">
            <a:extLst>
              <a:ext uri="{FF2B5EF4-FFF2-40B4-BE49-F238E27FC236}">
                <a16:creationId xmlns:a16="http://schemas.microsoft.com/office/drawing/2014/main" id="{2EDD0B14-DBE3-4377-BBA4-95414D8FA118}"/>
              </a:ext>
            </a:extLst>
          </p:cNvPr>
          <p:cNvCxnSpPr>
            <a:cxnSpLocks/>
            <a:stCxn id="36" idx="2"/>
            <a:endCxn id="32" idx="0"/>
          </p:cNvCxnSpPr>
          <p:nvPr/>
        </p:nvCxnSpPr>
        <p:spPr>
          <a:xfrm rot="5400000">
            <a:off x="4836884" y="1314315"/>
            <a:ext cx="289428" cy="1785679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CA97A63-04E4-4825-A3F5-26FC494D30F7}"/>
              </a:ext>
            </a:extLst>
          </p:cNvPr>
          <p:cNvGrpSpPr/>
          <p:nvPr/>
        </p:nvGrpSpPr>
        <p:grpSpPr>
          <a:xfrm>
            <a:off x="5268546" y="669163"/>
            <a:ext cx="1211782" cy="1411569"/>
            <a:chOff x="5480915" y="1484689"/>
            <a:chExt cx="1680297" cy="2047038"/>
          </a:xfrm>
        </p:grpSpPr>
        <p:pic>
          <p:nvPicPr>
            <p:cNvPr id="36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00D7BC9C-07F0-4798-9C91-59C6813D69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5480915" y="1484689"/>
              <a:ext cx="1680297" cy="202051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D021A43-A0CF-46D0-B2CA-453E030283BE}"/>
                </a:ext>
              </a:extLst>
            </p:cNvPr>
            <p:cNvSpPr/>
            <p:nvPr/>
          </p:nvSpPr>
          <p:spPr>
            <a:xfrm>
              <a:off x="5914521" y="3105090"/>
              <a:ext cx="813084" cy="42663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YOU</a:t>
              </a:r>
              <a:endParaRPr lang="en-US" sz="1600" b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cxnSp>
        <p:nvCxnSpPr>
          <p:cNvPr id="38" name="Elbow Connector 15">
            <a:extLst>
              <a:ext uri="{FF2B5EF4-FFF2-40B4-BE49-F238E27FC236}">
                <a16:creationId xmlns:a16="http://schemas.microsoft.com/office/drawing/2014/main" id="{2004F96B-5B64-4B3E-B9FA-CECA773B0922}"/>
              </a:ext>
            </a:extLst>
          </p:cNvPr>
          <p:cNvCxnSpPr>
            <a:cxnSpLocks/>
            <a:stCxn id="36" idx="2"/>
            <a:endCxn id="40" idx="0"/>
          </p:cNvCxnSpPr>
          <p:nvPr/>
        </p:nvCxnSpPr>
        <p:spPr>
          <a:xfrm rot="16200000" flipH="1">
            <a:off x="7038568" y="898308"/>
            <a:ext cx="289428" cy="2617691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2" descr="C:\Users\arrow\Pictures\Screenshots\Screenshot (44).png">
            <a:extLst>
              <a:ext uri="{FF2B5EF4-FFF2-40B4-BE49-F238E27FC236}">
                <a16:creationId xmlns:a16="http://schemas.microsoft.com/office/drawing/2014/main" id="{AD4408DD-6200-4C49-83B2-0BA16B459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056" b="84352" l="2969" r="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2" t="77954" r="93686" b="14144"/>
          <a:stretch/>
        </p:blipFill>
        <p:spPr bwMode="auto">
          <a:xfrm>
            <a:off x="7999412" y="2351868"/>
            <a:ext cx="985431" cy="1066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BBEEDEB-28EF-4825-9145-F549E78F2BEE}"/>
              </a:ext>
            </a:extLst>
          </p:cNvPr>
          <p:cNvSpPr txBox="1"/>
          <p:nvPr/>
        </p:nvSpPr>
        <p:spPr>
          <a:xfrm>
            <a:off x="74612" y="2757245"/>
            <a:ext cx="1676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tx2"/>
                </a:solidFill>
              </a:rPr>
              <a:t>Level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50CFD5F-A150-46E2-8731-D09FDD918681}"/>
              </a:ext>
            </a:extLst>
          </p:cNvPr>
          <p:cNvSpPr txBox="1"/>
          <p:nvPr/>
        </p:nvSpPr>
        <p:spPr>
          <a:xfrm>
            <a:off x="2933570" y="1028784"/>
            <a:ext cx="985431" cy="7571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err="1">
                <a:solidFill>
                  <a:schemeClr val="tx2"/>
                </a:solidFill>
              </a:rPr>
              <a:t>Grup</a:t>
            </a:r>
            <a:endParaRPr lang="en-US" sz="2400" b="1" dirty="0">
              <a:solidFill>
                <a:schemeClr val="tx2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2"/>
                </a:solidFill>
              </a:rPr>
              <a:t>KIRI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AA033B8-6BC2-47AF-BB9C-AD76B385E765}"/>
              </a:ext>
            </a:extLst>
          </p:cNvPr>
          <p:cNvSpPr txBox="1"/>
          <p:nvPr/>
        </p:nvSpPr>
        <p:spPr>
          <a:xfrm>
            <a:off x="7379321" y="1040673"/>
            <a:ext cx="1305891" cy="7571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 err="1">
                <a:solidFill>
                  <a:schemeClr val="tx2"/>
                </a:solidFill>
              </a:rPr>
              <a:t>Grup</a:t>
            </a:r>
            <a:endParaRPr lang="en-US" sz="2400" b="1" dirty="0">
              <a:solidFill>
                <a:schemeClr val="tx2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2"/>
                </a:solidFill>
              </a:rPr>
              <a:t>KANAN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E421C97-2B8D-490A-A6C6-B8D1AD41674C}"/>
              </a:ext>
            </a:extLst>
          </p:cNvPr>
          <p:cNvGrpSpPr/>
          <p:nvPr/>
        </p:nvGrpSpPr>
        <p:grpSpPr>
          <a:xfrm>
            <a:off x="2288795" y="3571068"/>
            <a:ext cx="985431" cy="1066800"/>
            <a:chOff x="6537006" y="3945800"/>
            <a:chExt cx="1366431" cy="1643096"/>
          </a:xfrm>
        </p:grpSpPr>
        <p:pic>
          <p:nvPicPr>
            <p:cNvPr id="51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8B0E088F-EE59-42B9-B282-583D2BCB8A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3C21B7F-6CF9-4719-A7CB-E99BFC0FC81B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D1C6A3D-019F-4FDD-8828-F90A19A28505}"/>
              </a:ext>
            </a:extLst>
          </p:cNvPr>
          <p:cNvGrpSpPr/>
          <p:nvPr/>
        </p:nvGrpSpPr>
        <p:grpSpPr>
          <a:xfrm>
            <a:off x="7148717" y="3608814"/>
            <a:ext cx="985431" cy="1066800"/>
            <a:chOff x="6537006" y="3945800"/>
            <a:chExt cx="1366431" cy="1643096"/>
          </a:xfrm>
        </p:grpSpPr>
        <p:pic>
          <p:nvPicPr>
            <p:cNvPr id="57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E9A2F79A-F751-4788-B725-99DC9A9A38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243AEDB-9E32-4CD0-BC17-10AF71F22FB7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E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45BA758-100D-428C-B876-493A90B0DF0C}"/>
              </a:ext>
            </a:extLst>
          </p:cNvPr>
          <p:cNvGrpSpPr/>
          <p:nvPr/>
        </p:nvGrpSpPr>
        <p:grpSpPr>
          <a:xfrm>
            <a:off x="9147581" y="3608814"/>
            <a:ext cx="985431" cy="1066800"/>
            <a:chOff x="6537006" y="3945800"/>
            <a:chExt cx="1366431" cy="1643096"/>
          </a:xfrm>
        </p:grpSpPr>
        <p:pic>
          <p:nvPicPr>
            <p:cNvPr id="60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B46B5925-FFF8-431A-97BE-5731B7C6B5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1C08584-48CD-445C-8BB1-B3FCDBCAEABD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F</a:t>
              </a:r>
            </a:p>
          </p:txBody>
        </p:sp>
      </p:grp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F3A7146-F49F-4A52-9FA4-969FFF0786A7}"/>
              </a:ext>
            </a:extLst>
          </p:cNvPr>
          <p:cNvSpPr/>
          <p:nvPr/>
        </p:nvSpPr>
        <p:spPr>
          <a:xfrm>
            <a:off x="2208212" y="4435782"/>
            <a:ext cx="1173161" cy="4796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100PV</a:t>
            </a:r>
          </a:p>
        </p:txBody>
      </p:sp>
      <p:sp>
        <p:nvSpPr>
          <p:cNvPr id="65" name="Rounded Rectangle 98">
            <a:extLst>
              <a:ext uri="{FF2B5EF4-FFF2-40B4-BE49-F238E27FC236}">
                <a16:creationId xmlns:a16="http://schemas.microsoft.com/office/drawing/2014/main" id="{44833322-BFF5-4FAC-A184-38870120FF2A}"/>
              </a:ext>
            </a:extLst>
          </p:cNvPr>
          <p:cNvSpPr/>
          <p:nvPr/>
        </p:nvSpPr>
        <p:spPr>
          <a:xfrm>
            <a:off x="9833714" y="996997"/>
            <a:ext cx="2285430" cy="72172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1 PV = Rp 16,000</a:t>
            </a:r>
            <a:endParaRPr lang="en-US" sz="1600" b="1" dirty="0">
              <a:solidFill>
                <a:schemeClr val="tx2"/>
              </a:solidFill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FF9B1D8-40BE-4D0F-970A-F46D224839A2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5874437" y="2080732"/>
            <a:ext cx="0" cy="47772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B421CC0-0F67-4C27-82A2-5F94A582958F}"/>
              </a:ext>
            </a:extLst>
          </p:cNvPr>
          <p:cNvGrpSpPr/>
          <p:nvPr/>
        </p:nvGrpSpPr>
        <p:grpSpPr>
          <a:xfrm>
            <a:off x="9985781" y="5285214"/>
            <a:ext cx="985431" cy="1066800"/>
            <a:chOff x="6537006" y="3945800"/>
            <a:chExt cx="1366431" cy="1643096"/>
          </a:xfrm>
        </p:grpSpPr>
        <p:pic>
          <p:nvPicPr>
            <p:cNvPr id="72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DFE91EF6-D075-453A-9CDF-7F8C43701C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F354184-8723-4097-9B8F-663A4DB6176D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H</a:t>
              </a:r>
            </a:p>
          </p:txBody>
        </p:sp>
      </p:grpSp>
      <p:cxnSp>
        <p:nvCxnSpPr>
          <p:cNvPr id="75" name="Elbow Connector 15">
            <a:extLst>
              <a:ext uri="{FF2B5EF4-FFF2-40B4-BE49-F238E27FC236}">
                <a16:creationId xmlns:a16="http://schemas.microsoft.com/office/drawing/2014/main" id="{BF5E5308-9A9B-4AB8-8461-7EA7332F8934}"/>
              </a:ext>
            </a:extLst>
          </p:cNvPr>
          <p:cNvCxnSpPr>
            <a:cxnSpLocks/>
            <a:stCxn id="61" idx="4"/>
            <a:endCxn id="79" idx="0"/>
          </p:cNvCxnSpPr>
          <p:nvPr/>
        </p:nvCxnSpPr>
        <p:spPr>
          <a:xfrm rot="5400000">
            <a:off x="8822662" y="4462072"/>
            <a:ext cx="873608" cy="772676"/>
          </a:xfrm>
          <a:prstGeom prst="bentConnector3">
            <a:avLst>
              <a:gd name="adj1" fmla="val 83727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614A7A4-814E-4778-8DF4-C8753454BB93}"/>
              </a:ext>
            </a:extLst>
          </p:cNvPr>
          <p:cNvGrpSpPr/>
          <p:nvPr/>
        </p:nvGrpSpPr>
        <p:grpSpPr>
          <a:xfrm>
            <a:off x="8380412" y="5285214"/>
            <a:ext cx="985431" cy="1066800"/>
            <a:chOff x="6537006" y="3945800"/>
            <a:chExt cx="1366431" cy="1643096"/>
          </a:xfrm>
        </p:grpSpPr>
        <p:pic>
          <p:nvPicPr>
            <p:cNvPr id="79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BDBC34E2-4ABC-4BD6-BD04-7D379ECCD5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661C6F7-AA06-4DAC-A725-5019A0008B32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G</a:t>
              </a:r>
            </a:p>
          </p:txBody>
        </p:sp>
      </p:grp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42459F85-24BF-4FBB-A9F6-DBB5F484F286}"/>
              </a:ext>
            </a:extLst>
          </p:cNvPr>
          <p:cNvSpPr/>
          <p:nvPr/>
        </p:nvSpPr>
        <p:spPr>
          <a:xfrm>
            <a:off x="7054851" y="4533545"/>
            <a:ext cx="1173161" cy="4796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100PV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5CB49D88-0EA6-4C1F-90EF-6D99F3483208}"/>
              </a:ext>
            </a:extLst>
          </p:cNvPr>
          <p:cNvSpPr/>
          <p:nvPr/>
        </p:nvSpPr>
        <p:spPr>
          <a:xfrm>
            <a:off x="9132593" y="4533545"/>
            <a:ext cx="1173161" cy="4796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100PV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B5B21162-4D40-4F46-8D40-08D0A98D362E}"/>
              </a:ext>
            </a:extLst>
          </p:cNvPr>
          <p:cNvSpPr/>
          <p:nvPr/>
        </p:nvSpPr>
        <p:spPr>
          <a:xfrm>
            <a:off x="8258048" y="6073536"/>
            <a:ext cx="1173161" cy="4796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100PV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6CD9CEE2-51B4-4EB0-90FE-9D0FFF02B1A0}"/>
              </a:ext>
            </a:extLst>
          </p:cNvPr>
          <p:cNvSpPr/>
          <p:nvPr/>
        </p:nvSpPr>
        <p:spPr>
          <a:xfrm>
            <a:off x="9989273" y="6073536"/>
            <a:ext cx="1173161" cy="4796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100PV</a:t>
            </a:r>
          </a:p>
        </p:txBody>
      </p:sp>
      <p:cxnSp>
        <p:nvCxnSpPr>
          <p:cNvPr id="100" name="Elbow Connector 15">
            <a:extLst>
              <a:ext uri="{FF2B5EF4-FFF2-40B4-BE49-F238E27FC236}">
                <a16:creationId xmlns:a16="http://schemas.microsoft.com/office/drawing/2014/main" id="{5F88A333-4DE6-4409-AF09-49CD7583729B}"/>
              </a:ext>
            </a:extLst>
          </p:cNvPr>
          <p:cNvCxnSpPr>
            <a:cxnSpLocks/>
            <a:endCxn id="102" idx="0"/>
          </p:cNvCxnSpPr>
          <p:nvPr/>
        </p:nvCxnSpPr>
        <p:spPr>
          <a:xfrm rot="16200000" flipH="1">
            <a:off x="4071293" y="3177631"/>
            <a:ext cx="416408" cy="370465"/>
          </a:xfrm>
          <a:prstGeom prst="bentConnector3">
            <a:avLst>
              <a:gd name="adj1" fmla="val 62200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A1FF23F-9691-41A6-8964-D50B567CA3C0}"/>
              </a:ext>
            </a:extLst>
          </p:cNvPr>
          <p:cNvGrpSpPr/>
          <p:nvPr/>
        </p:nvGrpSpPr>
        <p:grpSpPr>
          <a:xfrm>
            <a:off x="3972014" y="3571068"/>
            <a:ext cx="985431" cy="1066800"/>
            <a:chOff x="6537006" y="3945800"/>
            <a:chExt cx="1366431" cy="1643096"/>
          </a:xfrm>
        </p:grpSpPr>
        <p:pic>
          <p:nvPicPr>
            <p:cNvPr id="102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2B4C4F11-CADB-4896-8B10-960D4470E9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9027ED39-0048-4E1E-B094-9295F3E7A335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B</a:t>
              </a:r>
            </a:p>
          </p:txBody>
        </p:sp>
      </p:grp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F602CFCC-65B1-4E47-BAA3-2CDE5D7CA050}"/>
              </a:ext>
            </a:extLst>
          </p:cNvPr>
          <p:cNvSpPr/>
          <p:nvPr/>
        </p:nvSpPr>
        <p:spPr>
          <a:xfrm>
            <a:off x="3884612" y="4420541"/>
            <a:ext cx="1173161" cy="4796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500PV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F656134-B3B1-40DF-9103-D38FE0FA6183}"/>
              </a:ext>
            </a:extLst>
          </p:cNvPr>
          <p:cNvGrpSpPr/>
          <p:nvPr/>
        </p:nvGrpSpPr>
        <p:grpSpPr>
          <a:xfrm>
            <a:off x="1632193" y="5257800"/>
            <a:ext cx="985431" cy="1066800"/>
            <a:chOff x="6537006" y="3945800"/>
            <a:chExt cx="1366431" cy="1643096"/>
          </a:xfrm>
        </p:grpSpPr>
        <p:pic>
          <p:nvPicPr>
            <p:cNvPr id="110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6356B34F-57B5-4763-82AD-30D1C82520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6127A5B9-4D51-4167-B0DB-EAC0C8EABDF5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2F093C0-34F0-40AA-89CD-01F80347E451}"/>
              </a:ext>
            </a:extLst>
          </p:cNvPr>
          <p:cNvGrpSpPr/>
          <p:nvPr/>
        </p:nvGrpSpPr>
        <p:grpSpPr>
          <a:xfrm>
            <a:off x="3614738" y="5285214"/>
            <a:ext cx="985431" cy="1066800"/>
            <a:chOff x="6537006" y="3945798"/>
            <a:chExt cx="1366431" cy="1643095"/>
          </a:xfrm>
        </p:grpSpPr>
        <p:pic>
          <p:nvPicPr>
            <p:cNvPr id="114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1AE88E75-487E-4670-9375-CECDB46EC4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798"/>
              <a:ext cx="1366431" cy="164309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DEF2F8D3-25C1-4B93-B2FC-9A0C9DAA1097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</a:t>
              </a:r>
            </a:p>
          </p:txBody>
        </p:sp>
      </p:grp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C43F7A19-ED95-4E25-8952-C769BC66B661}"/>
              </a:ext>
            </a:extLst>
          </p:cNvPr>
          <p:cNvSpPr/>
          <p:nvPr/>
        </p:nvSpPr>
        <p:spPr>
          <a:xfrm>
            <a:off x="1529307" y="6019800"/>
            <a:ext cx="1173161" cy="4796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100PV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0EB67056-37B4-45D9-A548-174B78C7365F}"/>
              </a:ext>
            </a:extLst>
          </p:cNvPr>
          <p:cNvSpPr/>
          <p:nvPr/>
        </p:nvSpPr>
        <p:spPr>
          <a:xfrm>
            <a:off x="3530388" y="6019800"/>
            <a:ext cx="1173161" cy="4796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100PV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B9D4315A-1476-491C-8263-D254DB852D87}"/>
              </a:ext>
            </a:extLst>
          </p:cNvPr>
          <p:cNvSpPr/>
          <p:nvPr/>
        </p:nvSpPr>
        <p:spPr>
          <a:xfrm>
            <a:off x="4992414" y="2684040"/>
            <a:ext cx="2080094" cy="11663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>
                <a:solidFill>
                  <a:schemeClr val="tx2"/>
                </a:solidFill>
              </a:rPr>
              <a:t>Komisi Anda = </a:t>
            </a:r>
            <a:r>
              <a:rPr lang="en-US" sz="2000" b="1" dirty="0">
                <a:solidFill>
                  <a:schemeClr val="tx2"/>
                </a:solidFill>
              </a:rPr>
              <a:t>500PV X10%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= 50 PV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(Rp 800,000)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96B85C04-BA93-45BC-A550-6EDA16AE91F4}"/>
              </a:ext>
            </a:extLst>
          </p:cNvPr>
          <p:cNvCxnSpPr>
            <a:cxnSpLocks/>
            <a:endCxn id="37" idx="2"/>
          </p:cNvCxnSpPr>
          <p:nvPr/>
        </p:nvCxnSpPr>
        <p:spPr>
          <a:xfrm flipV="1">
            <a:off x="5866666" y="2080732"/>
            <a:ext cx="7771" cy="528173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itle 6">
            <a:extLst>
              <a:ext uri="{FF2B5EF4-FFF2-40B4-BE49-F238E27FC236}">
                <a16:creationId xmlns:a16="http://schemas.microsoft.com/office/drawing/2014/main" id="{3264CEF4-1BAC-403D-BEC5-CF29D4DB0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53530A2-CB14-4139-80FA-8512C0618F4F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74" name="Minus Sign 73">
              <a:extLst>
                <a:ext uri="{FF2B5EF4-FFF2-40B4-BE49-F238E27FC236}">
                  <a16:creationId xmlns:a16="http://schemas.microsoft.com/office/drawing/2014/main" id="{CFFBC4F6-4DFB-405A-B75D-E585D1897CFB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6" name="Minus Sign 75">
              <a:extLst>
                <a:ext uri="{FF2B5EF4-FFF2-40B4-BE49-F238E27FC236}">
                  <a16:creationId xmlns:a16="http://schemas.microsoft.com/office/drawing/2014/main" id="{6B326EA3-C577-4153-B741-63D9541F125B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7" name="Minus Sign 76">
              <a:extLst>
                <a:ext uri="{FF2B5EF4-FFF2-40B4-BE49-F238E27FC236}">
                  <a16:creationId xmlns:a16="http://schemas.microsoft.com/office/drawing/2014/main" id="{7767E40A-CACC-4988-93A6-24BF5F469F6D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1" name="Minus Sign 80">
              <a:extLst>
                <a:ext uri="{FF2B5EF4-FFF2-40B4-BE49-F238E27FC236}">
                  <a16:creationId xmlns:a16="http://schemas.microsoft.com/office/drawing/2014/main" id="{AB577F3E-C9AD-44CB-8FE4-BE9A2BBFFCA8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B404647E-EF7D-455E-A6FA-633302A3A6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3391D2EB-0996-4B1C-9A95-91C7D1D4E965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314DDB5-2191-4B6E-BE0E-9F5A3D56F407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0E1ABAF-E140-40CC-AC6A-C50D4F9B9D8B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E4CD80E-1317-41B8-BDA2-D54BBB3EF297}"/>
              </a:ext>
            </a:extLst>
          </p:cNvPr>
          <p:cNvSpPr/>
          <p:nvPr/>
        </p:nvSpPr>
        <p:spPr>
          <a:xfrm>
            <a:off x="3054602" y="6540517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D75066B7-10EF-4C50-B2EE-F71C88AAE8CD}"/>
              </a:ext>
            </a:extLst>
          </p:cNvPr>
          <p:cNvSpPr/>
          <p:nvPr/>
        </p:nvSpPr>
        <p:spPr>
          <a:xfrm>
            <a:off x="3423361" y="3144936"/>
            <a:ext cx="1173161" cy="4796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100PV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5BAEEBD4-C719-4717-881C-84C535DDDFD2}"/>
              </a:ext>
            </a:extLst>
          </p:cNvPr>
          <p:cNvSpPr/>
          <p:nvPr/>
        </p:nvSpPr>
        <p:spPr>
          <a:xfrm>
            <a:off x="7978509" y="3185576"/>
            <a:ext cx="1173161" cy="4796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100PV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0CC6244-4A56-4693-9E3F-5A70D9FEF9E9}"/>
              </a:ext>
            </a:extLst>
          </p:cNvPr>
          <p:cNvSpPr/>
          <p:nvPr/>
        </p:nvSpPr>
        <p:spPr>
          <a:xfrm>
            <a:off x="0" y="6471709"/>
            <a:ext cx="12188825" cy="386291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43739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  <p:bldP spid="96" grpId="0" animBg="1"/>
      <p:bldP spid="97" grpId="0" animBg="1"/>
      <p:bldP spid="98" grpId="0" animBg="1"/>
      <p:bldP spid="106" grpId="0" animBg="1"/>
      <p:bldP spid="120" grpId="0" animBg="1"/>
      <p:bldP spid="121" grpId="0" animBg="1"/>
      <p:bldP spid="64" grpId="0" animBg="1"/>
      <p:bldP spid="87" grpId="0" animBg="1"/>
      <p:bldP spid="8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Elbow Connector 15">
            <a:extLst>
              <a:ext uri="{FF2B5EF4-FFF2-40B4-BE49-F238E27FC236}">
                <a16:creationId xmlns:a16="http://schemas.microsoft.com/office/drawing/2014/main" id="{B284A396-839E-4751-BCAC-93E4CC725C85}"/>
              </a:ext>
            </a:extLst>
          </p:cNvPr>
          <p:cNvCxnSpPr>
            <a:cxnSpLocks/>
            <a:stCxn id="61" idx="4"/>
            <a:endCxn id="72" idx="0"/>
          </p:cNvCxnSpPr>
          <p:nvPr/>
        </p:nvCxnSpPr>
        <p:spPr>
          <a:xfrm rot="16200000" flipH="1">
            <a:off x="9625346" y="4432063"/>
            <a:ext cx="873608" cy="832693"/>
          </a:xfrm>
          <a:prstGeom prst="bentConnector3">
            <a:avLst>
              <a:gd name="adj1" fmla="val 83727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9D56A8-5D2C-4312-A4F5-D6C235763EE2}"/>
              </a:ext>
            </a:extLst>
          </p:cNvPr>
          <p:cNvGrpSpPr/>
          <p:nvPr/>
        </p:nvGrpSpPr>
        <p:grpSpPr>
          <a:xfrm>
            <a:off x="-55046" y="3031632"/>
            <a:ext cx="1676400" cy="3371929"/>
            <a:chOff x="-12866" y="3894357"/>
            <a:chExt cx="1676400" cy="21737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EA4457-E845-49EC-9A8F-C15FB04EFEE1}"/>
                </a:ext>
              </a:extLst>
            </p:cNvPr>
            <p:cNvSpPr txBox="1"/>
            <p:nvPr/>
          </p:nvSpPr>
          <p:spPr>
            <a:xfrm>
              <a:off x="-12866" y="5490455"/>
              <a:ext cx="1676400" cy="577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b="1" dirty="0">
                  <a:solidFill>
                    <a:schemeClr val="tx2"/>
                  </a:solidFill>
                </a:rPr>
                <a:t>TAK</a:t>
              </a:r>
              <a:br>
                <a:rPr lang="en-US" sz="2400" b="1" dirty="0">
                  <a:solidFill>
                    <a:schemeClr val="tx2"/>
                  </a:solidFill>
                </a:rPr>
              </a:br>
              <a:r>
                <a:rPr lang="en-US" sz="2400" b="1" dirty="0">
                  <a:solidFill>
                    <a:schemeClr val="tx2"/>
                  </a:solidFill>
                </a:rPr>
                <a:t>TERBATAS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2C58E9A-4E73-4B69-94F6-CAFE374631F3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H="1" flipV="1">
              <a:off x="792002" y="3894357"/>
              <a:ext cx="33332" cy="1596098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Elbow Connector 15">
            <a:extLst>
              <a:ext uri="{FF2B5EF4-FFF2-40B4-BE49-F238E27FC236}">
                <a16:creationId xmlns:a16="http://schemas.microsoft.com/office/drawing/2014/main" id="{81AEED62-CE8D-4BF6-AFB4-DEC7CFF967B3}"/>
              </a:ext>
            </a:extLst>
          </p:cNvPr>
          <p:cNvCxnSpPr>
            <a:cxnSpLocks/>
            <a:stCxn id="40" idx="0"/>
            <a:endCxn id="60" idx="0"/>
          </p:cNvCxnSpPr>
          <p:nvPr/>
        </p:nvCxnSpPr>
        <p:spPr>
          <a:xfrm rot="16200000" flipH="1">
            <a:off x="8437739" y="2406257"/>
            <a:ext cx="1256946" cy="1148169"/>
          </a:xfrm>
          <a:prstGeom prst="bentConnector3">
            <a:avLst>
              <a:gd name="adj1" fmla="val 87701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15">
            <a:extLst>
              <a:ext uri="{FF2B5EF4-FFF2-40B4-BE49-F238E27FC236}">
                <a16:creationId xmlns:a16="http://schemas.microsoft.com/office/drawing/2014/main" id="{DB998DF8-A8D8-45E3-88ED-5E7E81DEB43F}"/>
              </a:ext>
            </a:extLst>
          </p:cNvPr>
          <p:cNvCxnSpPr>
            <a:cxnSpLocks/>
            <a:stCxn id="40" idx="0"/>
            <a:endCxn id="57" idx="0"/>
          </p:cNvCxnSpPr>
          <p:nvPr/>
        </p:nvCxnSpPr>
        <p:spPr>
          <a:xfrm rot="16200000" flipH="1" flipV="1">
            <a:off x="7438308" y="2554993"/>
            <a:ext cx="1256946" cy="850695"/>
          </a:xfrm>
          <a:prstGeom prst="bentConnector3">
            <a:avLst>
              <a:gd name="adj1" fmla="val 87701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15">
            <a:extLst>
              <a:ext uri="{FF2B5EF4-FFF2-40B4-BE49-F238E27FC236}">
                <a16:creationId xmlns:a16="http://schemas.microsoft.com/office/drawing/2014/main" id="{62F12D4E-0564-4700-A676-8DC17BDAE2DC}"/>
              </a:ext>
            </a:extLst>
          </p:cNvPr>
          <p:cNvCxnSpPr>
            <a:cxnSpLocks/>
            <a:stCxn id="32" idx="0"/>
            <a:endCxn id="51" idx="0"/>
          </p:cNvCxnSpPr>
          <p:nvPr/>
        </p:nvCxnSpPr>
        <p:spPr>
          <a:xfrm rot="16200000" flipH="1" flipV="1">
            <a:off x="2825535" y="2307844"/>
            <a:ext cx="1219200" cy="1307247"/>
          </a:xfrm>
          <a:prstGeom prst="bentConnector3">
            <a:avLst>
              <a:gd name="adj1" fmla="val 87083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11">
            <a:extLst>
              <a:ext uri="{FF2B5EF4-FFF2-40B4-BE49-F238E27FC236}">
                <a16:creationId xmlns:a16="http://schemas.microsoft.com/office/drawing/2014/main" id="{B617A597-E6EF-41C8-A2AF-522B3FB11635}"/>
              </a:ext>
            </a:extLst>
          </p:cNvPr>
          <p:cNvSpPr/>
          <p:nvPr/>
        </p:nvSpPr>
        <p:spPr>
          <a:xfrm>
            <a:off x="150812" y="1066800"/>
            <a:ext cx="1764348" cy="1411569"/>
          </a:xfrm>
          <a:prstGeom prst="round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>
                <a:solidFill>
                  <a:schemeClr val="bg1"/>
                </a:solidFill>
              </a:rPr>
              <a:t>2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</a:rPr>
              <a:t>Komisi</a:t>
            </a:r>
            <a:r>
              <a:rPr lang="en-US" b="1" dirty="0">
                <a:solidFill>
                  <a:schemeClr val="bg1"/>
                </a:solidFill>
              </a:rPr>
              <a:t> TEAM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(10%)</a:t>
            </a:r>
          </a:p>
        </p:txBody>
      </p:sp>
      <p:pic>
        <p:nvPicPr>
          <p:cNvPr id="32" name="Picture 2" descr="C:\Users\arrow\Pictures\Screenshots\Screenshot (44).png">
            <a:extLst>
              <a:ext uri="{FF2B5EF4-FFF2-40B4-BE49-F238E27FC236}">
                <a16:creationId xmlns:a16="http://schemas.microsoft.com/office/drawing/2014/main" id="{1D21A1AE-C9B9-4685-83DD-E4A78B365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056" b="84352" l="2969" r="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2" t="77954" r="93686" b="14144"/>
          <a:stretch/>
        </p:blipFill>
        <p:spPr bwMode="auto">
          <a:xfrm>
            <a:off x="3596042" y="2351868"/>
            <a:ext cx="985431" cy="1066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34" name="Elbow Connector 15">
            <a:extLst>
              <a:ext uri="{FF2B5EF4-FFF2-40B4-BE49-F238E27FC236}">
                <a16:creationId xmlns:a16="http://schemas.microsoft.com/office/drawing/2014/main" id="{2EDD0B14-DBE3-4377-BBA4-95414D8FA118}"/>
              </a:ext>
            </a:extLst>
          </p:cNvPr>
          <p:cNvCxnSpPr>
            <a:cxnSpLocks/>
            <a:stCxn id="36" idx="2"/>
            <a:endCxn id="32" idx="0"/>
          </p:cNvCxnSpPr>
          <p:nvPr/>
        </p:nvCxnSpPr>
        <p:spPr>
          <a:xfrm rot="5400000">
            <a:off x="4836884" y="1314315"/>
            <a:ext cx="289428" cy="1785679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CA97A63-04E4-4825-A3F5-26FC494D30F7}"/>
              </a:ext>
            </a:extLst>
          </p:cNvPr>
          <p:cNvGrpSpPr/>
          <p:nvPr/>
        </p:nvGrpSpPr>
        <p:grpSpPr>
          <a:xfrm>
            <a:off x="5268546" y="669163"/>
            <a:ext cx="1211782" cy="1411569"/>
            <a:chOff x="5480915" y="1484689"/>
            <a:chExt cx="1680297" cy="2047038"/>
          </a:xfrm>
        </p:grpSpPr>
        <p:pic>
          <p:nvPicPr>
            <p:cNvPr id="36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00D7BC9C-07F0-4798-9C91-59C6813D69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5480915" y="1484689"/>
              <a:ext cx="1680297" cy="202051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D021A43-A0CF-46D0-B2CA-453E030283BE}"/>
                </a:ext>
              </a:extLst>
            </p:cNvPr>
            <p:cNvSpPr/>
            <p:nvPr/>
          </p:nvSpPr>
          <p:spPr>
            <a:xfrm>
              <a:off x="5914521" y="3105090"/>
              <a:ext cx="813084" cy="42663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YOU</a:t>
              </a:r>
              <a:endParaRPr lang="en-US" sz="1600" b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cxnSp>
        <p:nvCxnSpPr>
          <p:cNvPr id="38" name="Elbow Connector 15">
            <a:extLst>
              <a:ext uri="{FF2B5EF4-FFF2-40B4-BE49-F238E27FC236}">
                <a16:creationId xmlns:a16="http://schemas.microsoft.com/office/drawing/2014/main" id="{2004F96B-5B64-4B3E-B9FA-CECA773B0922}"/>
              </a:ext>
            </a:extLst>
          </p:cNvPr>
          <p:cNvCxnSpPr>
            <a:cxnSpLocks/>
            <a:stCxn id="36" idx="2"/>
            <a:endCxn id="40" idx="0"/>
          </p:cNvCxnSpPr>
          <p:nvPr/>
        </p:nvCxnSpPr>
        <p:spPr>
          <a:xfrm rot="16200000" flipH="1">
            <a:off x="7038568" y="898308"/>
            <a:ext cx="289428" cy="2617691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2" descr="C:\Users\arrow\Pictures\Screenshots\Screenshot (44).png">
            <a:extLst>
              <a:ext uri="{FF2B5EF4-FFF2-40B4-BE49-F238E27FC236}">
                <a16:creationId xmlns:a16="http://schemas.microsoft.com/office/drawing/2014/main" id="{AD4408DD-6200-4C49-83B2-0BA16B459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056" b="84352" l="2969" r="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2" t="77954" r="93686" b="14144"/>
          <a:stretch/>
        </p:blipFill>
        <p:spPr bwMode="auto">
          <a:xfrm>
            <a:off x="7999412" y="2351868"/>
            <a:ext cx="985431" cy="1066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50CFD5F-A150-46E2-8731-D09FDD918681}"/>
              </a:ext>
            </a:extLst>
          </p:cNvPr>
          <p:cNvSpPr txBox="1"/>
          <p:nvPr/>
        </p:nvSpPr>
        <p:spPr>
          <a:xfrm>
            <a:off x="2933570" y="1028784"/>
            <a:ext cx="985431" cy="7571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2"/>
                </a:solidFill>
              </a:rPr>
              <a:t>GRUP</a:t>
            </a:r>
          </a:p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2"/>
                </a:solidFill>
              </a:rPr>
              <a:t>KIRI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AA033B8-6BC2-47AF-BB9C-AD76B385E765}"/>
              </a:ext>
            </a:extLst>
          </p:cNvPr>
          <p:cNvSpPr txBox="1"/>
          <p:nvPr/>
        </p:nvSpPr>
        <p:spPr>
          <a:xfrm>
            <a:off x="7436535" y="1040673"/>
            <a:ext cx="1291509" cy="7571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2"/>
                </a:solidFill>
              </a:rPr>
              <a:t>GRUP</a:t>
            </a:r>
          </a:p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2"/>
                </a:solidFill>
              </a:rPr>
              <a:t>KANAN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E421C97-2B8D-490A-A6C6-B8D1AD41674C}"/>
              </a:ext>
            </a:extLst>
          </p:cNvPr>
          <p:cNvGrpSpPr/>
          <p:nvPr/>
        </p:nvGrpSpPr>
        <p:grpSpPr>
          <a:xfrm>
            <a:off x="2288795" y="3571068"/>
            <a:ext cx="985431" cy="1066800"/>
            <a:chOff x="6537006" y="3945800"/>
            <a:chExt cx="1366431" cy="1643096"/>
          </a:xfrm>
        </p:grpSpPr>
        <p:pic>
          <p:nvPicPr>
            <p:cNvPr id="51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8B0E088F-EE59-42B9-B282-583D2BCB8A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3C21B7F-6CF9-4719-A7CB-E99BFC0FC81B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D1C6A3D-019F-4FDD-8828-F90A19A28505}"/>
              </a:ext>
            </a:extLst>
          </p:cNvPr>
          <p:cNvGrpSpPr/>
          <p:nvPr/>
        </p:nvGrpSpPr>
        <p:grpSpPr>
          <a:xfrm>
            <a:off x="7148717" y="3608814"/>
            <a:ext cx="985431" cy="1066800"/>
            <a:chOff x="6537006" y="3945800"/>
            <a:chExt cx="1366431" cy="1643096"/>
          </a:xfrm>
        </p:grpSpPr>
        <p:pic>
          <p:nvPicPr>
            <p:cNvPr id="57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E9A2F79A-F751-4788-B725-99DC9A9A38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243AEDB-9E32-4CD0-BC17-10AF71F22FB7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B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45BA758-100D-428C-B876-493A90B0DF0C}"/>
              </a:ext>
            </a:extLst>
          </p:cNvPr>
          <p:cNvGrpSpPr/>
          <p:nvPr/>
        </p:nvGrpSpPr>
        <p:grpSpPr>
          <a:xfrm>
            <a:off x="9147581" y="3608814"/>
            <a:ext cx="985431" cy="1066800"/>
            <a:chOff x="6537006" y="3945800"/>
            <a:chExt cx="1366431" cy="1643096"/>
          </a:xfrm>
        </p:grpSpPr>
        <p:pic>
          <p:nvPicPr>
            <p:cNvPr id="60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B46B5925-FFF8-431A-97BE-5731B7C6B5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1C08584-48CD-445C-8BB1-B3FCDBCAEABD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</a:t>
              </a:r>
            </a:p>
          </p:txBody>
        </p:sp>
      </p:grp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F3A7146-F49F-4A52-9FA4-969FFF0786A7}"/>
              </a:ext>
            </a:extLst>
          </p:cNvPr>
          <p:cNvSpPr/>
          <p:nvPr/>
        </p:nvSpPr>
        <p:spPr>
          <a:xfrm>
            <a:off x="2261974" y="4495799"/>
            <a:ext cx="1173161" cy="4796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100PV</a:t>
            </a:r>
          </a:p>
        </p:txBody>
      </p:sp>
      <p:sp>
        <p:nvSpPr>
          <p:cNvPr id="65" name="Rounded Rectangle 98">
            <a:extLst>
              <a:ext uri="{FF2B5EF4-FFF2-40B4-BE49-F238E27FC236}">
                <a16:creationId xmlns:a16="http://schemas.microsoft.com/office/drawing/2014/main" id="{44833322-BFF5-4FAC-A184-38870120FF2A}"/>
              </a:ext>
            </a:extLst>
          </p:cNvPr>
          <p:cNvSpPr/>
          <p:nvPr/>
        </p:nvSpPr>
        <p:spPr>
          <a:xfrm>
            <a:off x="9752012" y="996997"/>
            <a:ext cx="2367131" cy="72172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1 PV = Rp 16,000</a:t>
            </a:r>
            <a:endParaRPr lang="en-US" sz="1600" b="1" dirty="0">
              <a:solidFill>
                <a:schemeClr val="tx2"/>
              </a:solidFill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FF9B1D8-40BE-4D0F-970A-F46D224839A2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5874437" y="2080732"/>
            <a:ext cx="0" cy="47772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B421CC0-0F67-4C27-82A2-5F94A582958F}"/>
              </a:ext>
            </a:extLst>
          </p:cNvPr>
          <p:cNvGrpSpPr/>
          <p:nvPr/>
        </p:nvGrpSpPr>
        <p:grpSpPr>
          <a:xfrm>
            <a:off x="9985781" y="5285214"/>
            <a:ext cx="985431" cy="1066800"/>
            <a:chOff x="6537006" y="3945800"/>
            <a:chExt cx="1366431" cy="1643096"/>
          </a:xfrm>
        </p:grpSpPr>
        <p:pic>
          <p:nvPicPr>
            <p:cNvPr id="72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DFE91EF6-D075-453A-9CDF-7F8C43701C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F354184-8723-4097-9B8F-663A4DB6176D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F</a:t>
              </a:r>
            </a:p>
          </p:txBody>
        </p:sp>
      </p:grpSp>
      <p:cxnSp>
        <p:nvCxnSpPr>
          <p:cNvPr id="75" name="Elbow Connector 15">
            <a:extLst>
              <a:ext uri="{FF2B5EF4-FFF2-40B4-BE49-F238E27FC236}">
                <a16:creationId xmlns:a16="http://schemas.microsoft.com/office/drawing/2014/main" id="{BF5E5308-9A9B-4AB8-8461-7EA7332F8934}"/>
              </a:ext>
            </a:extLst>
          </p:cNvPr>
          <p:cNvCxnSpPr>
            <a:cxnSpLocks/>
            <a:stCxn id="61" idx="4"/>
            <a:endCxn id="79" idx="0"/>
          </p:cNvCxnSpPr>
          <p:nvPr/>
        </p:nvCxnSpPr>
        <p:spPr>
          <a:xfrm rot="5400000">
            <a:off x="8822662" y="4462072"/>
            <a:ext cx="873608" cy="772676"/>
          </a:xfrm>
          <a:prstGeom prst="bentConnector3">
            <a:avLst>
              <a:gd name="adj1" fmla="val 83727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614A7A4-814E-4778-8DF4-C8753454BB93}"/>
              </a:ext>
            </a:extLst>
          </p:cNvPr>
          <p:cNvGrpSpPr/>
          <p:nvPr/>
        </p:nvGrpSpPr>
        <p:grpSpPr>
          <a:xfrm>
            <a:off x="8380412" y="5285214"/>
            <a:ext cx="985431" cy="1066800"/>
            <a:chOff x="6537006" y="3945800"/>
            <a:chExt cx="1366431" cy="1643096"/>
          </a:xfrm>
        </p:grpSpPr>
        <p:pic>
          <p:nvPicPr>
            <p:cNvPr id="79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BDBC34E2-4ABC-4BD6-BD04-7D379ECCD5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661C6F7-AA06-4DAC-A725-5019A0008B32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E</a:t>
              </a:r>
            </a:p>
          </p:txBody>
        </p:sp>
      </p:grp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5CB49D88-0EA6-4C1F-90EF-6D99F3483208}"/>
              </a:ext>
            </a:extLst>
          </p:cNvPr>
          <p:cNvSpPr/>
          <p:nvPr/>
        </p:nvSpPr>
        <p:spPr>
          <a:xfrm>
            <a:off x="9132593" y="4533545"/>
            <a:ext cx="1173161" cy="4796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100PV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B5B21162-4D40-4F46-8D40-08D0A98D362E}"/>
              </a:ext>
            </a:extLst>
          </p:cNvPr>
          <p:cNvSpPr/>
          <p:nvPr/>
        </p:nvSpPr>
        <p:spPr>
          <a:xfrm>
            <a:off x="8258048" y="6073536"/>
            <a:ext cx="1173161" cy="4796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100PV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6CD9CEE2-51B4-4EB0-90FE-9D0FFF02B1A0}"/>
              </a:ext>
            </a:extLst>
          </p:cNvPr>
          <p:cNvSpPr/>
          <p:nvPr/>
        </p:nvSpPr>
        <p:spPr>
          <a:xfrm>
            <a:off x="9989273" y="6073536"/>
            <a:ext cx="1173161" cy="4796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100PV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C43F7A19-ED95-4E25-8952-C769BC66B661}"/>
              </a:ext>
            </a:extLst>
          </p:cNvPr>
          <p:cNvSpPr/>
          <p:nvPr/>
        </p:nvSpPr>
        <p:spPr>
          <a:xfrm>
            <a:off x="2269743" y="4492893"/>
            <a:ext cx="1173161" cy="4796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400PV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96B85C04-BA93-45BC-A550-6EDA16AE91F4}"/>
              </a:ext>
            </a:extLst>
          </p:cNvPr>
          <p:cNvCxnSpPr>
            <a:cxnSpLocks/>
            <a:endCxn id="37" idx="2"/>
          </p:cNvCxnSpPr>
          <p:nvPr/>
        </p:nvCxnSpPr>
        <p:spPr>
          <a:xfrm flipV="1">
            <a:off x="5874437" y="2080732"/>
            <a:ext cx="0" cy="526168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B392C764-4698-4925-BC1F-E5E5AABE45AF}"/>
              </a:ext>
            </a:extLst>
          </p:cNvPr>
          <p:cNvSpPr/>
          <p:nvPr/>
        </p:nvSpPr>
        <p:spPr>
          <a:xfrm>
            <a:off x="2261973" y="4495520"/>
            <a:ext cx="1173161" cy="4796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500PV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7DA15D-8E44-4830-8B5F-47BED6A93B62}"/>
              </a:ext>
            </a:extLst>
          </p:cNvPr>
          <p:cNvGrpSpPr/>
          <p:nvPr/>
        </p:nvGrpSpPr>
        <p:grpSpPr>
          <a:xfrm>
            <a:off x="2273910" y="3571068"/>
            <a:ext cx="1078310" cy="1112445"/>
            <a:chOff x="2253893" y="3571067"/>
            <a:chExt cx="1078310" cy="1109981"/>
          </a:xfrm>
        </p:grpSpPr>
        <p:pic>
          <p:nvPicPr>
            <p:cNvPr id="77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0DD219A6-F9F5-4B1B-B0FD-CD6FDDC5DF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537" l="6875" r="10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" t="78016" r="89694" b="13959"/>
            <a:stretch/>
          </p:blipFill>
          <p:spPr bwMode="auto">
            <a:xfrm>
              <a:off x="2253893" y="3571067"/>
              <a:ext cx="1078310" cy="110998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8FE3806-8CA0-4015-9730-63B7326D19EC}"/>
                </a:ext>
              </a:extLst>
            </p:cNvPr>
            <p:cNvSpPr/>
            <p:nvPr/>
          </p:nvSpPr>
          <p:spPr>
            <a:xfrm>
              <a:off x="2476010" y="3800019"/>
              <a:ext cx="659439" cy="566165"/>
            </a:xfrm>
            <a:prstGeom prst="ellipse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7DFD57B-C668-46E8-983C-677B46E18D8E}"/>
              </a:ext>
            </a:extLst>
          </p:cNvPr>
          <p:cNvGrpSpPr/>
          <p:nvPr/>
        </p:nvGrpSpPr>
        <p:grpSpPr>
          <a:xfrm>
            <a:off x="6518803" y="5243696"/>
            <a:ext cx="985431" cy="1066800"/>
            <a:chOff x="6537006" y="3945800"/>
            <a:chExt cx="1366431" cy="1643096"/>
          </a:xfrm>
        </p:grpSpPr>
        <p:pic>
          <p:nvPicPr>
            <p:cNvPr id="83" name="Picture 2" descr="C:\Users\arrow\Pictures\Screenshots\Screenshot (44).png">
              <a:extLst>
                <a:ext uri="{FF2B5EF4-FFF2-40B4-BE49-F238E27FC236}">
                  <a16:creationId xmlns:a16="http://schemas.microsoft.com/office/drawing/2014/main" id="{09B28990-AA1E-44F1-93E8-BF08E1C43C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56" b="84352" l="2969" r="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" t="77954" r="93686" b="14144"/>
            <a:stretch/>
          </p:blipFill>
          <p:spPr bwMode="auto">
            <a:xfrm>
              <a:off x="6537006" y="3945800"/>
              <a:ext cx="1366431" cy="164309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A756A2E-8DB3-4D38-B383-B791BF9D0DCD}"/>
                </a:ext>
              </a:extLst>
            </p:cNvPr>
            <p:cNvSpPr/>
            <p:nvPr/>
          </p:nvSpPr>
          <p:spPr>
            <a:xfrm>
              <a:off x="6770658" y="4310256"/>
              <a:ext cx="914400" cy="872013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</a:t>
              </a: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8B8CC8A1-A560-48B7-825C-9260C7231A3A}"/>
              </a:ext>
            </a:extLst>
          </p:cNvPr>
          <p:cNvSpPr/>
          <p:nvPr/>
        </p:nvSpPr>
        <p:spPr>
          <a:xfrm>
            <a:off x="6424937" y="6073536"/>
            <a:ext cx="1173161" cy="4796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100PV</a:t>
            </a:r>
          </a:p>
        </p:txBody>
      </p:sp>
      <p:cxnSp>
        <p:nvCxnSpPr>
          <p:cNvPr id="86" name="Elbow Connector 15">
            <a:extLst>
              <a:ext uri="{FF2B5EF4-FFF2-40B4-BE49-F238E27FC236}">
                <a16:creationId xmlns:a16="http://schemas.microsoft.com/office/drawing/2014/main" id="{54B6CFB6-6300-4B9F-92A7-3640670FCC18}"/>
              </a:ext>
            </a:extLst>
          </p:cNvPr>
          <p:cNvCxnSpPr>
            <a:cxnSpLocks/>
            <a:stCxn id="58" idx="4"/>
            <a:endCxn id="83" idx="0"/>
          </p:cNvCxnSpPr>
          <p:nvPr/>
        </p:nvCxnSpPr>
        <p:spPr>
          <a:xfrm rot="5400000">
            <a:off x="6913185" y="4509941"/>
            <a:ext cx="832090" cy="635421"/>
          </a:xfrm>
          <a:prstGeom prst="bentConnector3">
            <a:avLst>
              <a:gd name="adj1" fmla="val 86631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42459F85-24BF-4FBB-A9F6-DBB5F484F286}"/>
              </a:ext>
            </a:extLst>
          </p:cNvPr>
          <p:cNvSpPr/>
          <p:nvPr/>
        </p:nvSpPr>
        <p:spPr>
          <a:xfrm>
            <a:off x="7054851" y="4533545"/>
            <a:ext cx="1173161" cy="4796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500PV</a:t>
            </a:r>
          </a:p>
        </p:txBody>
      </p:sp>
      <p:sp>
        <p:nvSpPr>
          <p:cNvPr id="63" name="Title 6">
            <a:extLst>
              <a:ext uri="{FF2B5EF4-FFF2-40B4-BE49-F238E27FC236}">
                <a16:creationId xmlns:a16="http://schemas.microsoft.com/office/drawing/2014/main" id="{503B10F5-CAEE-4324-952B-498A58341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1BE8B7C-749F-4D72-BF25-30EF8B03052A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67" name="Minus Sign 66">
              <a:extLst>
                <a:ext uri="{FF2B5EF4-FFF2-40B4-BE49-F238E27FC236}">
                  <a16:creationId xmlns:a16="http://schemas.microsoft.com/office/drawing/2014/main" id="{A996AF0B-7DB1-497C-8490-585CC0B5C065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9" name="Minus Sign 68">
              <a:extLst>
                <a:ext uri="{FF2B5EF4-FFF2-40B4-BE49-F238E27FC236}">
                  <a16:creationId xmlns:a16="http://schemas.microsoft.com/office/drawing/2014/main" id="{3D2F73E2-F0A6-4F43-A655-6540D076E0E0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4" name="Minus Sign 73">
              <a:extLst>
                <a:ext uri="{FF2B5EF4-FFF2-40B4-BE49-F238E27FC236}">
                  <a16:creationId xmlns:a16="http://schemas.microsoft.com/office/drawing/2014/main" id="{16B8A239-ECF3-4D39-9C8E-367D41CF6E12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7" name="Minus Sign 86">
              <a:extLst>
                <a:ext uri="{FF2B5EF4-FFF2-40B4-BE49-F238E27FC236}">
                  <a16:creationId xmlns:a16="http://schemas.microsoft.com/office/drawing/2014/main" id="{0A4F5BAD-746D-4EE6-B992-B0F21A116604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1184BE7D-ED6A-40B8-A737-F6A5582C0C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F38B46CA-41F8-405A-9B86-48E4BD86D92F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2C523F3-5273-4387-BC12-7806333F4F00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C8466F5-D59A-475A-99E7-4BFF84AC777C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BD88E65-4F40-4161-98F0-B3C7D1258E1F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6172F298-6976-409D-992A-6237528FDC56}"/>
              </a:ext>
            </a:extLst>
          </p:cNvPr>
          <p:cNvSpPr/>
          <p:nvPr/>
        </p:nvSpPr>
        <p:spPr>
          <a:xfrm>
            <a:off x="4893640" y="2715751"/>
            <a:ext cx="2080348" cy="11663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>
                <a:solidFill>
                  <a:schemeClr val="tx2"/>
                </a:solidFill>
              </a:rPr>
              <a:t>Komisi Anda = </a:t>
            </a:r>
            <a:r>
              <a:rPr lang="en-US" sz="2000" b="1" dirty="0">
                <a:solidFill>
                  <a:schemeClr val="tx2"/>
                </a:solidFill>
              </a:rPr>
              <a:t>600PV X10%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= 60 PV 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(Rp 960,000)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D7F94B4-AFA4-457A-AD56-F75B304801CE}"/>
              </a:ext>
            </a:extLst>
          </p:cNvPr>
          <p:cNvSpPr txBox="1"/>
          <p:nvPr/>
        </p:nvSpPr>
        <p:spPr>
          <a:xfrm>
            <a:off x="266911" y="2606900"/>
            <a:ext cx="1676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tx2"/>
                </a:solidFill>
              </a:rPr>
              <a:t>Level 1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B82EFD7-BAEE-4E28-A3A5-4F672CDD5F1B}"/>
              </a:ext>
            </a:extLst>
          </p:cNvPr>
          <p:cNvSpPr/>
          <p:nvPr/>
        </p:nvSpPr>
        <p:spPr>
          <a:xfrm>
            <a:off x="3544968" y="3298938"/>
            <a:ext cx="1173161" cy="4796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100PV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576E9DA2-2E22-4951-824D-3272739BE80C}"/>
              </a:ext>
            </a:extLst>
          </p:cNvPr>
          <p:cNvSpPr/>
          <p:nvPr/>
        </p:nvSpPr>
        <p:spPr>
          <a:xfrm>
            <a:off x="7893052" y="3255741"/>
            <a:ext cx="1173161" cy="4796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100PV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8AA1067-0935-407F-BE81-6472892FF68E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87459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96" grpId="0" animBg="1"/>
      <p:bldP spid="97" grpId="0" animBg="1"/>
      <p:bldP spid="98" grpId="0" animBg="1"/>
      <p:bldP spid="120" grpId="0" animBg="1"/>
      <p:bldP spid="81" grpId="0" animBg="1"/>
      <p:bldP spid="85" grpId="0" animBg="1"/>
      <p:bldP spid="95" grpId="0" animBg="1"/>
      <p:bldP spid="93" grpId="0" animBg="1"/>
      <p:bldP spid="99" grpId="0" animBg="1"/>
      <p:bldP spid="10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arrow\Pictures\Screenshots\Screenshot (44).png">
            <a:extLst>
              <a:ext uri="{FF2B5EF4-FFF2-40B4-BE49-F238E27FC236}">
                <a16:creationId xmlns:a16="http://schemas.microsoft.com/office/drawing/2014/main" id="{4890EB98-EB75-42E8-903F-83122B728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963" b="85000" l="2708" r="6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2" t="77954" r="93686" b="14144"/>
          <a:stretch/>
        </p:blipFill>
        <p:spPr bwMode="auto">
          <a:xfrm>
            <a:off x="3011053" y="1985912"/>
            <a:ext cx="811524" cy="67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rrow\Pictures\Screenshots\Screenshot (44).png">
            <a:extLst>
              <a:ext uri="{FF2B5EF4-FFF2-40B4-BE49-F238E27FC236}">
                <a16:creationId xmlns:a16="http://schemas.microsoft.com/office/drawing/2014/main" id="{6FE230BA-07B3-4895-B350-3640CC724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130" b="84537" l="6458" r="102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4" t="78016" r="89694" b="13959"/>
          <a:stretch/>
        </p:blipFill>
        <p:spPr bwMode="auto">
          <a:xfrm>
            <a:off x="3013778" y="2759152"/>
            <a:ext cx="810610" cy="7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rrow\Pictures\Screenshots\Screenshot (44).png">
            <a:extLst>
              <a:ext uri="{FF2B5EF4-FFF2-40B4-BE49-F238E27FC236}">
                <a16:creationId xmlns:a16="http://schemas.microsoft.com/office/drawing/2014/main" id="{326C2936-706C-40E8-BC48-5F22632C54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056" b="85093" l="18802" r="22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71" t="78016" r="77783" b="14021"/>
          <a:stretch/>
        </p:blipFill>
        <p:spPr bwMode="auto">
          <a:xfrm>
            <a:off x="3080019" y="5168817"/>
            <a:ext cx="682417" cy="72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rrow\Pictures\Screenshots\Screenshot (44).png">
            <a:extLst>
              <a:ext uri="{FF2B5EF4-FFF2-40B4-BE49-F238E27FC236}">
                <a16:creationId xmlns:a16="http://schemas.microsoft.com/office/drawing/2014/main" id="{64360609-9EBF-4DF4-93A3-580BA8EB5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778" b="85093" l="15208" r="18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28" t="78016" r="81677" b="14021"/>
          <a:stretch/>
        </p:blipFill>
        <p:spPr bwMode="auto">
          <a:xfrm>
            <a:off x="3059917" y="4394606"/>
            <a:ext cx="713793" cy="72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rrow\Pictures\Screenshots\Screenshot (44).png">
            <a:extLst>
              <a:ext uri="{FF2B5EF4-FFF2-40B4-BE49-F238E27FC236}">
                <a16:creationId xmlns:a16="http://schemas.microsoft.com/office/drawing/2014/main" id="{E99F8B20-5FE9-4E39-B389-96580071E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963" b="84722" l="10938" r="14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78016" r="85805" b="14021"/>
          <a:stretch/>
        </p:blipFill>
        <p:spPr bwMode="auto">
          <a:xfrm>
            <a:off x="3080019" y="3591739"/>
            <a:ext cx="673591" cy="72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le 11">
            <a:extLst>
              <a:ext uri="{FF2B5EF4-FFF2-40B4-BE49-F238E27FC236}">
                <a16:creationId xmlns:a16="http://schemas.microsoft.com/office/drawing/2014/main" id="{A48557CE-F187-447E-87CE-76F68163D930}"/>
              </a:ext>
            </a:extLst>
          </p:cNvPr>
          <p:cNvSpPr/>
          <p:nvPr/>
        </p:nvSpPr>
        <p:spPr>
          <a:xfrm>
            <a:off x="3753610" y="1030626"/>
            <a:ext cx="5049108" cy="66345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MAXIMUM </a:t>
            </a:r>
            <a:r>
              <a:rPr lang="en-US" sz="2400" b="1" dirty="0" err="1">
                <a:solidFill>
                  <a:schemeClr val="tx2"/>
                </a:solidFill>
              </a:rPr>
              <a:t>Komisi</a:t>
            </a:r>
            <a:r>
              <a:rPr lang="en-US" sz="2400" b="1" dirty="0">
                <a:solidFill>
                  <a:schemeClr val="tx2"/>
                </a:solidFill>
              </a:rPr>
              <a:t> PASANGAN</a:t>
            </a:r>
          </a:p>
          <a:p>
            <a:pPr algn="ctr"/>
            <a:r>
              <a:rPr lang="en-US" sz="1400" b="1" dirty="0">
                <a:solidFill>
                  <a:schemeClr val="tx2"/>
                </a:solidFill>
              </a:rPr>
              <a:t>Per HARI </a:t>
            </a:r>
            <a:r>
              <a:rPr lang="en-US" sz="1400" b="1" dirty="0" err="1">
                <a:solidFill>
                  <a:schemeClr val="tx2"/>
                </a:solidFill>
              </a:rPr>
              <a:t>berdasarkan</a:t>
            </a:r>
            <a:r>
              <a:rPr lang="en-US" sz="1400" b="1" dirty="0">
                <a:solidFill>
                  <a:schemeClr val="tx2"/>
                </a:solidFill>
              </a:rPr>
              <a:t> PERINGKAT !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3" name="Rounded Rectangle 37">
            <a:extLst>
              <a:ext uri="{FF2B5EF4-FFF2-40B4-BE49-F238E27FC236}">
                <a16:creationId xmlns:a16="http://schemas.microsoft.com/office/drawing/2014/main" id="{AC976969-C9C2-43F7-B1B7-71A3E9752625}"/>
              </a:ext>
            </a:extLst>
          </p:cNvPr>
          <p:cNvSpPr/>
          <p:nvPr/>
        </p:nvSpPr>
        <p:spPr>
          <a:xfrm>
            <a:off x="4113212" y="2057400"/>
            <a:ext cx="4190996" cy="467762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= </a:t>
            </a:r>
            <a:r>
              <a:rPr lang="en-US" sz="2800" i="1" dirty="0">
                <a:solidFill>
                  <a:schemeClr val="tx1"/>
                </a:solidFill>
              </a:rPr>
              <a:t>Rp. 800,000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34" name="Rounded Rectangle 40">
            <a:extLst>
              <a:ext uri="{FF2B5EF4-FFF2-40B4-BE49-F238E27FC236}">
                <a16:creationId xmlns:a16="http://schemas.microsoft.com/office/drawing/2014/main" id="{229D7FAB-627E-4D02-9B85-2F5D0AF988A7}"/>
              </a:ext>
            </a:extLst>
          </p:cNvPr>
          <p:cNvSpPr/>
          <p:nvPr/>
        </p:nvSpPr>
        <p:spPr>
          <a:xfrm>
            <a:off x="4113212" y="2808839"/>
            <a:ext cx="4190996" cy="467761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id-ID" sz="2400" dirty="0">
                <a:solidFill>
                  <a:schemeClr val="tx1"/>
                </a:solidFill>
              </a:rPr>
              <a:t>= </a:t>
            </a:r>
            <a:r>
              <a:rPr lang="en-US" sz="2800" i="1" dirty="0">
                <a:solidFill>
                  <a:schemeClr val="tx1"/>
                </a:solidFill>
              </a:rPr>
              <a:t>Rp. 4,000,000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35" name="Rounded Rectangle 43">
            <a:extLst>
              <a:ext uri="{FF2B5EF4-FFF2-40B4-BE49-F238E27FC236}">
                <a16:creationId xmlns:a16="http://schemas.microsoft.com/office/drawing/2014/main" id="{A68C1C19-5558-4A69-99DD-8A2C524026B2}"/>
              </a:ext>
            </a:extLst>
          </p:cNvPr>
          <p:cNvSpPr/>
          <p:nvPr/>
        </p:nvSpPr>
        <p:spPr>
          <a:xfrm>
            <a:off x="4113212" y="5181600"/>
            <a:ext cx="4191000" cy="467761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= </a:t>
            </a:r>
            <a:r>
              <a:rPr lang="en-US" sz="2800" i="1" dirty="0">
                <a:solidFill>
                  <a:schemeClr val="tx1"/>
                </a:solidFill>
              </a:rPr>
              <a:t>Rp. </a:t>
            </a:r>
            <a:r>
              <a:rPr lang="id-ID" sz="2800" i="1" dirty="0">
                <a:solidFill>
                  <a:schemeClr val="tx1"/>
                </a:solidFill>
              </a:rPr>
              <a:t>19</a:t>
            </a:r>
            <a:r>
              <a:rPr lang="en-US" sz="2800" i="1" dirty="0">
                <a:solidFill>
                  <a:schemeClr val="tx1"/>
                </a:solidFill>
              </a:rPr>
              <a:t>,000,000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36" name="Rounded Rectangle 46">
            <a:extLst>
              <a:ext uri="{FF2B5EF4-FFF2-40B4-BE49-F238E27FC236}">
                <a16:creationId xmlns:a16="http://schemas.microsoft.com/office/drawing/2014/main" id="{B50F66E5-44D1-4209-9947-350631DA48BD}"/>
              </a:ext>
            </a:extLst>
          </p:cNvPr>
          <p:cNvSpPr/>
          <p:nvPr/>
        </p:nvSpPr>
        <p:spPr>
          <a:xfrm>
            <a:off x="4113212" y="4409040"/>
            <a:ext cx="4190996" cy="467760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= </a:t>
            </a:r>
            <a:r>
              <a:rPr lang="en-US" sz="2800" i="1" dirty="0">
                <a:solidFill>
                  <a:schemeClr val="tx1"/>
                </a:solidFill>
              </a:rPr>
              <a:t>Rp. 16,000,000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37" name="Rounded Rectangle 49">
            <a:extLst>
              <a:ext uri="{FF2B5EF4-FFF2-40B4-BE49-F238E27FC236}">
                <a16:creationId xmlns:a16="http://schemas.microsoft.com/office/drawing/2014/main" id="{CEC31E12-8365-44FE-BF18-CACC02DC74CD}"/>
              </a:ext>
            </a:extLst>
          </p:cNvPr>
          <p:cNvSpPr/>
          <p:nvPr/>
        </p:nvSpPr>
        <p:spPr>
          <a:xfrm>
            <a:off x="4113212" y="3581400"/>
            <a:ext cx="4190996" cy="467760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  = </a:t>
            </a:r>
            <a:r>
              <a:rPr lang="en-US" sz="2800" i="1" dirty="0">
                <a:solidFill>
                  <a:schemeClr val="tx1"/>
                </a:solidFill>
              </a:rPr>
              <a:t>Rp. 8,000,000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10451B1-965E-4756-8DDE-CF99FACB76C9}"/>
              </a:ext>
            </a:extLst>
          </p:cNvPr>
          <p:cNvSpPr txBox="1"/>
          <p:nvPr/>
        </p:nvSpPr>
        <p:spPr>
          <a:xfrm>
            <a:off x="1746581" y="2049118"/>
            <a:ext cx="1461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BASIC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6B7CA56-E1C8-4BE4-9E29-23804E64A746}"/>
              </a:ext>
            </a:extLst>
          </p:cNvPr>
          <p:cNvSpPr txBox="1"/>
          <p:nvPr/>
        </p:nvSpPr>
        <p:spPr>
          <a:xfrm>
            <a:off x="1746580" y="2858508"/>
            <a:ext cx="1461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SILVER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B6C04B3-DDFB-4B81-9322-06FCC28F0AEE}"/>
              </a:ext>
            </a:extLst>
          </p:cNvPr>
          <p:cNvSpPr txBox="1"/>
          <p:nvPr/>
        </p:nvSpPr>
        <p:spPr>
          <a:xfrm>
            <a:off x="1746581" y="3696183"/>
            <a:ext cx="1461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GOLD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AED1AFB-CAF4-4C35-8261-8B655B23B115}"/>
              </a:ext>
            </a:extLst>
          </p:cNvPr>
          <p:cNvSpPr txBox="1"/>
          <p:nvPr/>
        </p:nvSpPr>
        <p:spPr>
          <a:xfrm>
            <a:off x="1585225" y="4533474"/>
            <a:ext cx="1747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PLATINUM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EDCBC01-463D-48CF-9B43-0629F479D30F}"/>
              </a:ext>
            </a:extLst>
          </p:cNvPr>
          <p:cNvSpPr txBox="1"/>
          <p:nvPr/>
        </p:nvSpPr>
        <p:spPr>
          <a:xfrm>
            <a:off x="1603490" y="5371091"/>
            <a:ext cx="1747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INFINITE</a:t>
            </a: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7253A47B-71CA-44EA-A214-69FA9E38E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4BF3D0C-16C2-48F4-A22D-A0A04F53BD4F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46" name="Minus Sign 45">
              <a:extLst>
                <a:ext uri="{FF2B5EF4-FFF2-40B4-BE49-F238E27FC236}">
                  <a16:creationId xmlns:a16="http://schemas.microsoft.com/office/drawing/2014/main" id="{B80DEEA8-76EF-458B-907C-433771AA12CD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47" name="Minus Sign 46">
              <a:extLst>
                <a:ext uri="{FF2B5EF4-FFF2-40B4-BE49-F238E27FC236}">
                  <a16:creationId xmlns:a16="http://schemas.microsoft.com/office/drawing/2014/main" id="{FA9C728B-159D-4D81-A19E-EC5A962210FB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48" name="Minus Sign 47">
              <a:extLst>
                <a:ext uri="{FF2B5EF4-FFF2-40B4-BE49-F238E27FC236}">
                  <a16:creationId xmlns:a16="http://schemas.microsoft.com/office/drawing/2014/main" id="{BEEE01EE-2CBC-47E3-B692-AD5BE98D093B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49" name="Minus Sign 48">
              <a:extLst>
                <a:ext uri="{FF2B5EF4-FFF2-40B4-BE49-F238E27FC236}">
                  <a16:creationId xmlns:a16="http://schemas.microsoft.com/office/drawing/2014/main" id="{4BC33F53-68AA-4E94-93B8-FE972633F8A0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BFBE7713-FD9F-461B-98B9-115D99D785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8959ADCB-2AE4-4274-85D1-74DF60A03DB7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EF189D8-5596-4D17-9FE8-721F48FEDD58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3E0942F-9CEE-48F7-9214-726E757EBD4B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0814C91-9631-41E2-BAE0-796A96F9033E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B8C7C99-0B51-45C6-81C9-79B1DC5EE61E}"/>
              </a:ext>
            </a:extLst>
          </p:cNvPr>
          <p:cNvSpPr txBox="1"/>
          <p:nvPr/>
        </p:nvSpPr>
        <p:spPr>
          <a:xfrm>
            <a:off x="4418012" y="6044592"/>
            <a:ext cx="3581396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INDEX </a:t>
            </a:r>
            <a:r>
              <a:rPr lang="id-ID" b="1" dirty="0">
                <a:solidFill>
                  <a:schemeClr val="bg1"/>
                </a:solidFill>
              </a:rPr>
              <a:t> KONSTANTA  44,28</a:t>
            </a:r>
            <a:r>
              <a:rPr lang="en-US" b="1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C328143-9D22-4E22-82E0-DE0F69763B84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237392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6">
            <a:extLst>
              <a:ext uri="{FF2B5EF4-FFF2-40B4-BE49-F238E27FC236}">
                <a16:creationId xmlns:a16="http://schemas.microsoft.com/office/drawing/2014/main" id="{7253A47B-71CA-44EA-A214-69FA9E38E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4BF3D0C-16C2-48F4-A22D-A0A04F53BD4F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46" name="Minus Sign 45">
              <a:extLst>
                <a:ext uri="{FF2B5EF4-FFF2-40B4-BE49-F238E27FC236}">
                  <a16:creationId xmlns:a16="http://schemas.microsoft.com/office/drawing/2014/main" id="{B80DEEA8-76EF-458B-907C-433771AA12CD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47" name="Minus Sign 46">
              <a:extLst>
                <a:ext uri="{FF2B5EF4-FFF2-40B4-BE49-F238E27FC236}">
                  <a16:creationId xmlns:a16="http://schemas.microsoft.com/office/drawing/2014/main" id="{FA9C728B-159D-4D81-A19E-EC5A962210FB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48" name="Minus Sign 47">
              <a:extLst>
                <a:ext uri="{FF2B5EF4-FFF2-40B4-BE49-F238E27FC236}">
                  <a16:creationId xmlns:a16="http://schemas.microsoft.com/office/drawing/2014/main" id="{BEEE01EE-2CBC-47E3-B692-AD5BE98D093B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49" name="Minus Sign 48">
              <a:extLst>
                <a:ext uri="{FF2B5EF4-FFF2-40B4-BE49-F238E27FC236}">
                  <a16:creationId xmlns:a16="http://schemas.microsoft.com/office/drawing/2014/main" id="{4BC33F53-68AA-4E94-93B8-FE972633F8A0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BFBE7713-FD9F-461B-98B9-115D99D78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8959ADCB-2AE4-4274-85D1-74DF60A03DB7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EF189D8-5596-4D17-9FE8-721F48FEDD58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3E0942F-9CEE-48F7-9214-726E757EBD4B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0814C91-9631-41E2-BAE0-796A96F9033E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84E20F9-A6DE-4F93-A639-A673132843BA}"/>
              </a:ext>
            </a:extLst>
          </p:cNvPr>
          <p:cNvSpPr txBox="1"/>
          <p:nvPr/>
        </p:nvSpPr>
        <p:spPr>
          <a:xfrm>
            <a:off x="1507412" y="1605552"/>
            <a:ext cx="8122903" cy="2203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d-ID" sz="2800" b="1" spc="-245" dirty="0">
                <a:solidFill>
                  <a:srgbClr val="327287"/>
                </a:solidFill>
                <a:latin typeface="Verdana"/>
                <a:cs typeface="Verdana"/>
              </a:rPr>
              <a:t>Carry Forward</a:t>
            </a:r>
            <a:endParaRPr lang="en-GB" sz="2800" dirty="0">
              <a:latin typeface="Verdana"/>
              <a:cs typeface="Verdana"/>
            </a:endParaRPr>
          </a:p>
          <a:p>
            <a:pPr marL="355600" marR="5080" indent="-342900">
              <a:lnSpc>
                <a:spcPct val="100499"/>
              </a:lnSpc>
              <a:spcBef>
                <a:spcPts val="2200"/>
              </a:spcBef>
              <a:buFont typeface="Wingdings" pitchFamily="2" charset="2"/>
              <a:buChar char="v"/>
            </a:pPr>
            <a:r>
              <a:rPr lang="id-ID" sz="1800" spc="-10" dirty="0">
                <a:solidFill>
                  <a:srgbClr val="327287"/>
                </a:solidFill>
                <a:latin typeface="Verdana"/>
                <a:cs typeface="Verdana"/>
              </a:rPr>
              <a:t>Sisa kaki besar dikurangi kaki kecil akan</a:t>
            </a:r>
            <a:r>
              <a:rPr lang="en-US" sz="1800" spc="-10" dirty="0">
                <a:solidFill>
                  <a:srgbClr val="327287"/>
                </a:solidFill>
                <a:latin typeface="Verdana"/>
                <a:cs typeface="Verdana"/>
              </a:rPr>
              <a:t> </a:t>
            </a:r>
            <a:r>
              <a:rPr lang="id-ID" sz="1800" spc="-10" dirty="0">
                <a:solidFill>
                  <a:srgbClr val="327287"/>
                </a:solidFill>
                <a:latin typeface="Verdana"/>
                <a:cs typeface="Verdana"/>
              </a:rPr>
              <a:t>disimpan untuk perhitungan Komisi Tim pada hari berikutnya</a:t>
            </a:r>
            <a:endParaRPr lang="en-GB" sz="1800" dirty="0">
              <a:latin typeface="Verdana"/>
              <a:cs typeface="Verdana"/>
            </a:endParaRPr>
          </a:p>
          <a:p>
            <a:pPr marL="342900" indent="-342900">
              <a:lnSpc>
                <a:spcPct val="100000"/>
              </a:lnSpc>
              <a:spcBef>
                <a:spcPts val="50"/>
              </a:spcBef>
              <a:buFont typeface="Wingdings" pitchFamily="2" charset="2"/>
              <a:buChar char="v"/>
            </a:pPr>
            <a:endParaRPr lang="en-GB" sz="1800" dirty="0">
              <a:latin typeface="Times New Roman"/>
              <a:cs typeface="Times New Roman"/>
            </a:endParaRPr>
          </a:p>
          <a:p>
            <a:pPr marL="355600" marR="160655" indent="-342900">
              <a:lnSpc>
                <a:spcPct val="99900"/>
              </a:lnSpc>
              <a:buFont typeface="Wingdings" pitchFamily="2" charset="2"/>
              <a:buChar char="v"/>
            </a:pPr>
            <a:r>
              <a:rPr lang="id-ID" sz="1800" spc="-10" dirty="0">
                <a:solidFill>
                  <a:srgbClr val="327287"/>
                </a:solidFill>
                <a:latin typeface="Verdana"/>
                <a:cs typeface="Verdana"/>
              </a:rPr>
              <a:t>Bila selama 12 bulan carry forward tidak terpakai, maka akan di flush</a:t>
            </a:r>
            <a:endParaRPr lang="en-GB" sz="1800" dirty="0">
              <a:latin typeface="Arial"/>
              <a:cs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02AC5E-BF48-4CE4-9E98-09FD28E79A78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43677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71A4B-2423-44C2-B52A-E536602E7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DFC05F-02C3-4448-BC38-0369B28F2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2" y="149813"/>
            <a:ext cx="9829799" cy="665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2">
            <a:extLst>
              <a:ext uri="{FF2B5EF4-FFF2-40B4-BE49-F238E27FC236}">
                <a16:creationId xmlns:a16="http://schemas.microsoft.com/office/drawing/2014/main" id="{6AB6A83F-7D47-4A0C-8FEE-ABC61F26D527}"/>
              </a:ext>
            </a:extLst>
          </p:cNvPr>
          <p:cNvSpPr/>
          <p:nvPr/>
        </p:nvSpPr>
        <p:spPr>
          <a:xfrm>
            <a:off x="874712" y="1350393"/>
            <a:ext cx="10439400" cy="4701946"/>
          </a:xfrm>
          <a:prstGeom prst="round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3</a:t>
            </a:r>
          </a:p>
          <a:p>
            <a:pPr algn="ctr"/>
            <a:r>
              <a:rPr lang="id-ID" sz="6600" b="1" dirty="0">
                <a:solidFill>
                  <a:schemeClr val="bg1"/>
                </a:solidFill>
              </a:rPr>
              <a:t>MATCHING BONUS</a:t>
            </a:r>
            <a:endParaRPr lang="en-US" sz="6600" b="1" dirty="0">
              <a:solidFill>
                <a:schemeClr val="bg1"/>
              </a:solidFill>
            </a:endParaRPr>
          </a:p>
          <a:p>
            <a:pPr algn="ctr"/>
            <a:r>
              <a:rPr lang="id-ID" sz="4000" b="1" dirty="0">
                <a:solidFill>
                  <a:schemeClr val="bg1"/>
                </a:solidFill>
              </a:rPr>
              <a:t>Adalah Bonus sebesar 1-2 </a:t>
            </a:r>
            <a:r>
              <a:rPr lang="en-US" sz="4000" b="1" dirty="0">
                <a:solidFill>
                  <a:schemeClr val="bg1"/>
                </a:solidFill>
              </a:rPr>
              <a:t>%</a:t>
            </a:r>
            <a:r>
              <a:rPr lang="id-ID" sz="4000" b="1" dirty="0">
                <a:solidFill>
                  <a:schemeClr val="bg1"/>
                </a:solidFill>
              </a:rPr>
              <a:t> dari Komisi Tim downline anda sampai 7 generasi anda dapatkan, total 10%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A51BD6E8-1B73-4CAC-AD50-BBFC3F73E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2FC5D1-763A-4E3B-8746-24AFA00AB403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767CAB82-46ED-43BF-8EE3-0C4EC9706A84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3B2DAA2F-E711-47C8-B493-D073CDEAE5DD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189A4CC1-B053-417A-BB6E-C37CAD8AA637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BF0837AB-D81A-40AA-86CD-C615DB7B2E71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1F03E19-BB3F-4887-B77B-AB3B03CBC6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0815D54-A1F8-4476-B7DD-FB4E04C66278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422E61-8629-4148-AEF5-3BB240266A0F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9DF442-572C-4D52-9E52-5FBCA7B3F76A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D07F07-DD5B-44CB-AA25-D734C8C3D616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5406C4-90F0-4BC9-8258-6AA68878C182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95626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912BEED8-259D-452F-A705-BA40444D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E3E4F0-56D8-4793-A066-4D22BEDDF3E2}"/>
              </a:ext>
            </a:extLst>
          </p:cNvPr>
          <p:cNvGrpSpPr/>
          <p:nvPr/>
        </p:nvGrpSpPr>
        <p:grpSpPr>
          <a:xfrm>
            <a:off x="9640818" y="762000"/>
            <a:ext cx="3082994" cy="240756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3D93E375-5D36-4145-9C57-534DD4DBFD04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CD6240F3-5F13-46FA-A69D-F649D71B6B0D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BA516F2D-D72C-4137-957F-4BA1EC0F60C5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F8385492-1A98-413B-8F43-02F46311B4B5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6E4BCB3-7DB9-4D02-8C59-CB8E58403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AD9DE11-5F4C-4BA4-B891-82F3F1FEE20B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B4EF06-540F-497D-B832-AFA27A54F4FE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91F9A7-C2FE-40A3-90BE-7BCDF2AD8FB4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ECE35-29BD-43F7-98F6-D989F4B8A839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353029-BF7C-435F-AEF7-1682EBBD66ED}"/>
              </a:ext>
            </a:extLst>
          </p:cNvPr>
          <p:cNvSpPr txBox="1"/>
          <p:nvPr/>
        </p:nvSpPr>
        <p:spPr>
          <a:xfrm>
            <a:off x="4947285" y="185726"/>
            <a:ext cx="473437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Bonus </a:t>
            </a:r>
            <a:r>
              <a:rPr lang="en-US" b="1" i="1" dirty="0" err="1"/>
              <a:t>sebesar</a:t>
            </a:r>
            <a:r>
              <a:rPr lang="en-US" b="1" i="1" dirty="0"/>
              <a:t> </a:t>
            </a:r>
            <a:r>
              <a:rPr lang="en-US" b="1" i="1" dirty="0" err="1"/>
              <a:t>maksimal</a:t>
            </a:r>
            <a:r>
              <a:rPr lang="en-US" b="1" i="1" dirty="0"/>
              <a:t> </a:t>
            </a:r>
            <a:r>
              <a:rPr lang="id-ID" b="1" i="1" dirty="0"/>
              <a:t>10</a:t>
            </a:r>
            <a:r>
              <a:rPr lang="en-US" b="1" i="1" dirty="0"/>
              <a:t>% dari </a:t>
            </a:r>
            <a:r>
              <a:rPr lang="en-US" b="1" i="1" dirty="0" err="1"/>
              <a:t>Komisi</a:t>
            </a:r>
            <a:r>
              <a:rPr lang="en-US" b="1" i="1" dirty="0"/>
              <a:t> TEAM mitra yang Anda </a:t>
            </a:r>
            <a:r>
              <a:rPr lang="en-US" b="1" i="1" dirty="0" err="1"/>
              <a:t>sponsori</a:t>
            </a:r>
            <a:r>
              <a:rPr lang="en-US" b="1" i="1" dirty="0"/>
              <a:t> </a:t>
            </a:r>
            <a:r>
              <a:rPr lang="en-US" b="1" i="1" dirty="0" err="1"/>
              <a:t>langsung</a:t>
            </a:r>
            <a:r>
              <a:rPr lang="en-US" b="1" i="1" dirty="0"/>
              <a:t> yang </a:t>
            </a:r>
            <a:r>
              <a:rPr lang="en-US" b="1" i="1" dirty="0" err="1"/>
              <a:t>berada</a:t>
            </a:r>
            <a:r>
              <a:rPr lang="en-US" b="1" i="1" dirty="0"/>
              <a:t> pada </a:t>
            </a:r>
            <a:r>
              <a:rPr lang="en-US" b="1" i="1" dirty="0" err="1"/>
              <a:t>pohon</a:t>
            </a:r>
            <a:r>
              <a:rPr lang="en-US" b="1" i="1" dirty="0"/>
              <a:t> </a:t>
            </a:r>
            <a:r>
              <a:rPr lang="en-US" b="1" i="1" dirty="0" err="1"/>
              <a:t>generasi</a:t>
            </a:r>
            <a:r>
              <a:rPr lang="en-US" b="1" i="1" dirty="0"/>
              <a:t> </a:t>
            </a:r>
            <a:r>
              <a:rPr lang="en-US" b="1" i="1" dirty="0" err="1"/>
              <a:t>mulai</a:t>
            </a:r>
            <a:r>
              <a:rPr lang="en-US" b="1" i="1" dirty="0"/>
              <a:t> dari </a:t>
            </a:r>
            <a:r>
              <a:rPr lang="en-US" b="1" i="1" dirty="0" err="1"/>
              <a:t>generasi</a:t>
            </a:r>
            <a:r>
              <a:rPr lang="en-US" b="1" i="1" dirty="0"/>
              <a:t> </a:t>
            </a:r>
            <a:r>
              <a:rPr lang="en-US" b="1" i="1" dirty="0" err="1"/>
              <a:t>pertama</a:t>
            </a:r>
            <a:r>
              <a:rPr lang="en-US" b="1" i="1" dirty="0"/>
              <a:t> </a:t>
            </a:r>
            <a:r>
              <a:rPr lang="en-US" b="1" i="1" dirty="0" err="1"/>
              <a:t>hingga</a:t>
            </a:r>
            <a:r>
              <a:rPr lang="en-US" b="1" i="1" dirty="0"/>
              <a:t> </a:t>
            </a:r>
            <a:r>
              <a:rPr lang="en-US" b="1" i="1" dirty="0" err="1"/>
              <a:t>generasi</a:t>
            </a:r>
            <a:r>
              <a:rPr lang="en-US" b="1" i="1" dirty="0"/>
              <a:t> </a:t>
            </a:r>
            <a:r>
              <a:rPr lang="en-US" b="1" i="1" dirty="0" err="1"/>
              <a:t>ketujuh</a:t>
            </a:r>
            <a:endParaRPr lang="en-US" b="1" i="1" dirty="0"/>
          </a:p>
          <a:p>
            <a:endParaRPr lang="en-US" b="1" i="1" dirty="0"/>
          </a:p>
          <a:p>
            <a:r>
              <a:rPr lang="en-US" b="1" i="1" dirty="0" err="1"/>
              <a:t>Generasi</a:t>
            </a:r>
            <a:r>
              <a:rPr lang="en-US" b="1" i="1" dirty="0"/>
              <a:t> </a:t>
            </a:r>
            <a:r>
              <a:rPr lang="en-US" b="1" i="1" dirty="0" err="1"/>
              <a:t>Pertama</a:t>
            </a:r>
            <a:r>
              <a:rPr lang="en-US" b="1" i="1" dirty="0"/>
              <a:t> = 2% x </a:t>
            </a:r>
            <a:r>
              <a:rPr lang="en-US" b="1" i="1" dirty="0" err="1"/>
              <a:t>Komisi</a:t>
            </a:r>
            <a:r>
              <a:rPr lang="en-US" b="1" i="1" dirty="0"/>
              <a:t> team </a:t>
            </a:r>
          </a:p>
          <a:p>
            <a:r>
              <a:rPr lang="en-US" b="1" i="1" dirty="0" err="1"/>
              <a:t>Generasi</a:t>
            </a:r>
            <a:r>
              <a:rPr lang="en-US" b="1" i="1" dirty="0"/>
              <a:t> </a:t>
            </a:r>
            <a:r>
              <a:rPr lang="en-US" b="1" i="1" dirty="0" err="1"/>
              <a:t>Kedua</a:t>
            </a:r>
            <a:r>
              <a:rPr lang="en-US" b="1" i="1" dirty="0"/>
              <a:t>    = 2% x </a:t>
            </a:r>
            <a:r>
              <a:rPr lang="en-US" b="1" i="1" dirty="0" err="1"/>
              <a:t>Komisi</a:t>
            </a:r>
            <a:r>
              <a:rPr lang="en-US" b="1" i="1" dirty="0"/>
              <a:t> team</a:t>
            </a:r>
          </a:p>
          <a:p>
            <a:r>
              <a:rPr lang="en-US" b="1" i="1" dirty="0" err="1"/>
              <a:t>Generasi</a:t>
            </a:r>
            <a:r>
              <a:rPr lang="en-US" b="1" i="1" dirty="0"/>
              <a:t> </a:t>
            </a:r>
            <a:r>
              <a:rPr lang="en-US" b="1" i="1" dirty="0" err="1"/>
              <a:t>Ketiga</a:t>
            </a:r>
            <a:r>
              <a:rPr lang="en-US" b="1" i="1" dirty="0"/>
              <a:t>    = 2% x </a:t>
            </a:r>
            <a:r>
              <a:rPr lang="en-US" b="1" i="1" dirty="0" err="1"/>
              <a:t>Komisi</a:t>
            </a:r>
            <a:r>
              <a:rPr lang="en-US" b="1" i="1" dirty="0"/>
              <a:t> team</a:t>
            </a:r>
          </a:p>
          <a:p>
            <a:r>
              <a:rPr lang="en-US" b="1" i="1" dirty="0" err="1"/>
              <a:t>Generasi</a:t>
            </a:r>
            <a:r>
              <a:rPr lang="en-US" b="1" i="1" dirty="0"/>
              <a:t> </a:t>
            </a:r>
            <a:r>
              <a:rPr lang="en-US" b="1" i="1" dirty="0" err="1"/>
              <a:t>Keempat</a:t>
            </a:r>
            <a:r>
              <a:rPr lang="en-US" b="1" i="1" dirty="0"/>
              <a:t> = 1% x </a:t>
            </a:r>
            <a:r>
              <a:rPr lang="en-US" b="1" i="1" dirty="0" err="1"/>
              <a:t>Komisi</a:t>
            </a:r>
            <a:r>
              <a:rPr lang="en-US" b="1" i="1" dirty="0"/>
              <a:t> team </a:t>
            </a:r>
          </a:p>
          <a:p>
            <a:r>
              <a:rPr lang="en-US" b="1" i="1" dirty="0" err="1"/>
              <a:t>Generasi</a:t>
            </a:r>
            <a:r>
              <a:rPr lang="en-US" b="1" i="1" dirty="0"/>
              <a:t> </a:t>
            </a:r>
            <a:r>
              <a:rPr lang="en-US" b="1" i="1" dirty="0" err="1"/>
              <a:t>Kelima</a:t>
            </a:r>
            <a:r>
              <a:rPr lang="en-US" b="1" i="1" dirty="0"/>
              <a:t>     = 1% x </a:t>
            </a:r>
            <a:r>
              <a:rPr lang="en-US" b="1" i="1" dirty="0" err="1"/>
              <a:t>Komisi</a:t>
            </a:r>
            <a:r>
              <a:rPr lang="en-US" b="1" i="1" dirty="0"/>
              <a:t> team </a:t>
            </a:r>
          </a:p>
          <a:p>
            <a:r>
              <a:rPr lang="en-US" b="1" i="1" dirty="0" err="1"/>
              <a:t>Generasi</a:t>
            </a:r>
            <a:r>
              <a:rPr lang="en-US" b="1" i="1" dirty="0"/>
              <a:t> </a:t>
            </a:r>
            <a:r>
              <a:rPr lang="en-US" b="1" i="1" dirty="0" err="1"/>
              <a:t>Keenam</a:t>
            </a:r>
            <a:r>
              <a:rPr lang="en-US" b="1" i="1" dirty="0"/>
              <a:t>  = 1% x </a:t>
            </a:r>
            <a:r>
              <a:rPr lang="en-US" b="1" i="1" dirty="0" err="1"/>
              <a:t>Komisi</a:t>
            </a:r>
            <a:r>
              <a:rPr lang="en-US" b="1" i="1" dirty="0"/>
              <a:t> team </a:t>
            </a:r>
          </a:p>
          <a:p>
            <a:r>
              <a:rPr lang="en-US" b="1" i="1" dirty="0" err="1"/>
              <a:t>Generasi</a:t>
            </a:r>
            <a:r>
              <a:rPr lang="en-US" b="1" i="1" dirty="0"/>
              <a:t> </a:t>
            </a:r>
            <a:r>
              <a:rPr lang="en-US" b="1" i="1" dirty="0" err="1"/>
              <a:t>Ketujuh</a:t>
            </a:r>
            <a:r>
              <a:rPr lang="en-US" b="1" i="1" dirty="0"/>
              <a:t>    = 1% x </a:t>
            </a:r>
            <a:r>
              <a:rPr lang="en-US" b="1" i="1" dirty="0" err="1"/>
              <a:t>Komisi</a:t>
            </a:r>
            <a:r>
              <a:rPr lang="en-US" b="1" i="1" dirty="0"/>
              <a:t> team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32A2E2-320A-464A-ABA0-A047EC0A6657}"/>
              </a:ext>
            </a:extLst>
          </p:cNvPr>
          <p:cNvCxnSpPr>
            <a:cxnSpLocks/>
            <a:stCxn id="26" idx="4"/>
            <a:endCxn id="53" idx="0"/>
          </p:cNvCxnSpPr>
          <p:nvPr/>
        </p:nvCxnSpPr>
        <p:spPr>
          <a:xfrm>
            <a:off x="4242158" y="2327048"/>
            <a:ext cx="23901" cy="352877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7B622A-FDB4-4741-A755-4F0380997EBB}"/>
              </a:ext>
            </a:extLst>
          </p:cNvPr>
          <p:cNvCxnSpPr>
            <a:cxnSpLocks/>
          </p:cNvCxnSpPr>
          <p:nvPr/>
        </p:nvCxnSpPr>
        <p:spPr>
          <a:xfrm>
            <a:off x="3211736" y="2895682"/>
            <a:ext cx="4437" cy="98336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532FB4D-2D68-488D-82C2-688E416F4BC5}"/>
              </a:ext>
            </a:extLst>
          </p:cNvPr>
          <p:cNvCxnSpPr>
            <a:cxnSpLocks/>
            <a:stCxn id="24" idx="4"/>
            <a:endCxn id="51" idx="0"/>
          </p:cNvCxnSpPr>
          <p:nvPr/>
        </p:nvCxnSpPr>
        <p:spPr>
          <a:xfrm>
            <a:off x="2142847" y="2339052"/>
            <a:ext cx="4147" cy="352249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B1F6504-CA79-4C88-82F8-F49BC42DE6CE}"/>
              </a:ext>
            </a:extLst>
          </p:cNvPr>
          <p:cNvCxnSpPr>
            <a:cxnSpLocks/>
            <a:stCxn id="52" idx="0"/>
            <a:endCxn id="23" idx="4"/>
          </p:cNvCxnSpPr>
          <p:nvPr/>
        </p:nvCxnSpPr>
        <p:spPr>
          <a:xfrm flipH="1" flipV="1">
            <a:off x="3212334" y="1190184"/>
            <a:ext cx="24415" cy="46656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EFCD29F-F01F-419E-86D4-44C1113EE9B5}"/>
              </a:ext>
            </a:extLst>
          </p:cNvPr>
          <p:cNvCxnSpPr>
            <a:cxnSpLocks/>
            <a:stCxn id="26" idx="0"/>
            <a:endCxn id="23" idx="4"/>
          </p:cNvCxnSpPr>
          <p:nvPr/>
        </p:nvCxnSpPr>
        <p:spPr>
          <a:xfrm flipH="1" flipV="1">
            <a:off x="3212334" y="1190184"/>
            <a:ext cx="1029824" cy="6386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5D43103-5D96-424F-BF80-62EC599E8A0B}"/>
              </a:ext>
            </a:extLst>
          </p:cNvPr>
          <p:cNvCxnSpPr>
            <a:cxnSpLocks/>
            <a:stCxn id="24" idx="0"/>
            <a:endCxn id="23" idx="4"/>
          </p:cNvCxnSpPr>
          <p:nvPr/>
        </p:nvCxnSpPr>
        <p:spPr>
          <a:xfrm flipV="1">
            <a:off x="2142847" y="1190184"/>
            <a:ext cx="1069487" cy="6506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089119B-A737-4DDF-A8EC-A755E98FC320}"/>
              </a:ext>
            </a:extLst>
          </p:cNvPr>
          <p:cNvSpPr/>
          <p:nvPr/>
        </p:nvSpPr>
        <p:spPr>
          <a:xfrm>
            <a:off x="2548007" y="381000"/>
            <a:ext cx="1328654" cy="809184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ANDA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EF1AD56-472C-407B-A026-5621791E6FB9}"/>
              </a:ext>
            </a:extLst>
          </p:cNvPr>
          <p:cNvSpPr/>
          <p:nvPr/>
        </p:nvSpPr>
        <p:spPr>
          <a:xfrm>
            <a:off x="1762294" y="1840804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DE3A86D-D7E0-4670-B2E7-AA3E660DA446}"/>
              </a:ext>
            </a:extLst>
          </p:cNvPr>
          <p:cNvSpPr/>
          <p:nvPr/>
        </p:nvSpPr>
        <p:spPr>
          <a:xfrm>
            <a:off x="2852049" y="1840804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B1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442654D-2F00-4578-812A-444FFBBD36B4}"/>
              </a:ext>
            </a:extLst>
          </p:cNvPr>
          <p:cNvSpPr/>
          <p:nvPr/>
        </p:nvSpPr>
        <p:spPr>
          <a:xfrm>
            <a:off x="3861605" y="1828800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A34ABCD-4E1A-48A1-BA77-2494C4603FC5}"/>
              </a:ext>
            </a:extLst>
          </p:cNvPr>
          <p:cNvSpPr/>
          <p:nvPr/>
        </p:nvSpPr>
        <p:spPr>
          <a:xfrm>
            <a:off x="1762294" y="2491224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6B6DC68-1124-4363-B4AE-7EA33B0B3DDA}"/>
              </a:ext>
            </a:extLst>
          </p:cNvPr>
          <p:cNvSpPr/>
          <p:nvPr/>
        </p:nvSpPr>
        <p:spPr>
          <a:xfrm>
            <a:off x="2852049" y="2485498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B2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7F6B35D-F2BB-4FE5-B7C8-57FBD8689420}"/>
              </a:ext>
            </a:extLst>
          </p:cNvPr>
          <p:cNvSpPr/>
          <p:nvPr/>
        </p:nvSpPr>
        <p:spPr>
          <a:xfrm>
            <a:off x="3881359" y="2485497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AAC8136-29F0-49AB-A9FC-BF9EEFDB5752}"/>
              </a:ext>
            </a:extLst>
          </p:cNvPr>
          <p:cNvSpPr/>
          <p:nvPr/>
        </p:nvSpPr>
        <p:spPr>
          <a:xfrm>
            <a:off x="1766441" y="3199455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C043A6D-50C8-4AA3-B26C-EEF9CEC479C6}"/>
              </a:ext>
            </a:extLst>
          </p:cNvPr>
          <p:cNvSpPr/>
          <p:nvPr/>
        </p:nvSpPr>
        <p:spPr>
          <a:xfrm>
            <a:off x="2856196" y="3193729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B3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E7CEDA6-FFF2-48CF-B40B-AA1AD23469DE}"/>
              </a:ext>
            </a:extLst>
          </p:cNvPr>
          <p:cNvSpPr/>
          <p:nvPr/>
        </p:nvSpPr>
        <p:spPr>
          <a:xfrm>
            <a:off x="3885506" y="3193728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7BF421-6C84-48CA-A89A-6D9B67025FD0}"/>
              </a:ext>
            </a:extLst>
          </p:cNvPr>
          <p:cNvSpPr txBox="1"/>
          <p:nvPr/>
        </p:nvSpPr>
        <p:spPr>
          <a:xfrm>
            <a:off x="150049" y="1905262"/>
            <a:ext cx="140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Generasi</a:t>
            </a:r>
            <a:r>
              <a:rPr lang="en-US" b="1" i="1" dirty="0"/>
              <a:t>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2CF18D-F8A9-41B2-819C-0DB92E8E50E3}"/>
              </a:ext>
            </a:extLst>
          </p:cNvPr>
          <p:cNvSpPr txBox="1"/>
          <p:nvPr/>
        </p:nvSpPr>
        <p:spPr>
          <a:xfrm>
            <a:off x="149451" y="2546180"/>
            <a:ext cx="140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Generasi</a:t>
            </a:r>
            <a:r>
              <a:rPr lang="en-US" b="1" i="1" dirty="0"/>
              <a:t>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40FFA5-2B0D-42D5-BFB3-3FA8C88C6D0E}"/>
              </a:ext>
            </a:extLst>
          </p:cNvPr>
          <p:cNvSpPr txBox="1"/>
          <p:nvPr/>
        </p:nvSpPr>
        <p:spPr>
          <a:xfrm>
            <a:off x="161401" y="3258186"/>
            <a:ext cx="140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Generasi</a:t>
            </a:r>
            <a:r>
              <a:rPr lang="en-US" b="1" i="1" dirty="0"/>
              <a:t> 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17DF581-6E2E-4096-8956-532CEB3D3F5F}"/>
              </a:ext>
            </a:extLst>
          </p:cNvPr>
          <p:cNvSpPr/>
          <p:nvPr/>
        </p:nvSpPr>
        <p:spPr>
          <a:xfrm>
            <a:off x="1766441" y="3857156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30FC7BD-D98E-4E01-A869-E36273A92BFE}"/>
              </a:ext>
            </a:extLst>
          </p:cNvPr>
          <p:cNvSpPr/>
          <p:nvPr/>
        </p:nvSpPr>
        <p:spPr>
          <a:xfrm>
            <a:off x="2856196" y="3851430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B4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DA078D6-AB5D-451E-A331-9DD08BB253B4}"/>
              </a:ext>
            </a:extLst>
          </p:cNvPr>
          <p:cNvSpPr/>
          <p:nvPr/>
        </p:nvSpPr>
        <p:spPr>
          <a:xfrm>
            <a:off x="3885506" y="3851429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C68FFB7-130D-4D42-9F1D-A0018F186484}"/>
              </a:ext>
            </a:extLst>
          </p:cNvPr>
          <p:cNvSpPr/>
          <p:nvPr/>
        </p:nvSpPr>
        <p:spPr>
          <a:xfrm>
            <a:off x="1751012" y="4533138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A5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6E4C342-08BE-4CC6-A81B-C2B6812B091A}"/>
              </a:ext>
            </a:extLst>
          </p:cNvPr>
          <p:cNvSpPr/>
          <p:nvPr/>
        </p:nvSpPr>
        <p:spPr>
          <a:xfrm>
            <a:off x="2840767" y="4527412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B5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9C26E59-3766-44F8-9180-FACCEBBF8AE8}"/>
              </a:ext>
            </a:extLst>
          </p:cNvPr>
          <p:cNvSpPr/>
          <p:nvPr/>
        </p:nvSpPr>
        <p:spPr>
          <a:xfrm>
            <a:off x="3870077" y="4527411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C5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6FDBFB6-09E3-457A-B1E2-DD74FC0F8E42}"/>
              </a:ext>
            </a:extLst>
          </p:cNvPr>
          <p:cNvSpPr/>
          <p:nvPr/>
        </p:nvSpPr>
        <p:spPr>
          <a:xfrm>
            <a:off x="1766442" y="5178419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A6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AB3FF6C-1F2E-442A-BBE4-B1671D284D9E}"/>
              </a:ext>
            </a:extLst>
          </p:cNvPr>
          <p:cNvSpPr/>
          <p:nvPr/>
        </p:nvSpPr>
        <p:spPr>
          <a:xfrm>
            <a:off x="2856197" y="5172693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B6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763BF3F-52BF-4F58-9902-8E631CC50675}"/>
              </a:ext>
            </a:extLst>
          </p:cNvPr>
          <p:cNvSpPr/>
          <p:nvPr/>
        </p:nvSpPr>
        <p:spPr>
          <a:xfrm>
            <a:off x="3885507" y="5172692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472EBAA-3D95-4190-9E01-5CA7F5A036DE}"/>
              </a:ext>
            </a:extLst>
          </p:cNvPr>
          <p:cNvSpPr/>
          <p:nvPr/>
        </p:nvSpPr>
        <p:spPr>
          <a:xfrm>
            <a:off x="1766441" y="5861551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A7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5AA5872-BC93-47B7-B5F9-1DB2EFBA9D1A}"/>
              </a:ext>
            </a:extLst>
          </p:cNvPr>
          <p:cNvSpPr/>
          <p:nvPr/>
        </p:nvSpPr>
        <p:spPr>
          <a:xfrm>
            <a:off x="2856196" y="5855825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B7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0919CC7-4B77-41FD-9481-A4A97F45F2FD}"/>
              </a:ext>
            </a:extLst>
          </p:cNvPr>
          <p:cNvSpPr/>
          <p:nvPr/>
        </p:nvSpPr>
        <p:spPr>
          <a:xfrm>
            <a:off x="3885506" y="5855824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620B6D6-1244-4A58-86B6-3981597C6A54}"/>
              </a:ext>
            </a:extLst>
          </p:cNvPr>
          <p:cNvSpPr txBox="1"/>
          <p:nvPr/>
        </p:nvSpPr>
        <p:spPr>
          <a:xfrm>
            <a:off x="153395" y="3966572"/>
            <a:ext cx="140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Generasi</a:t>
            </a:r>
            <a:r>
              <a:rPr lang="en-US" b="1" i="1" dirty="0"/>
              <a:t>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FF029AD-54CA-4958-A11D-3309D6D378A0}"/>
              </a:ext>
            </a:extLst>
          </p:cNvPr>
          <p:cNvSpPr txBox="1"/>
          <p:nvPr/>
        </p:nvSpPr>
        <p:spPr>
          <a:xfrm>
            <a:off x="149451" y="4591869"/>
            <a:ext cx="140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Generasi</a:t>
            </a:r>
            <a:r>
              <a:rPr lang="en-US" b="1" i="1" dirty="0"/>
              <a:t> 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03ED79C-A4A5-4684-A57D-17CC4C36E59F}"/>
              </a:ext>
            </a:extLst>
          </p:cNvPr>
          <p:cNvSpPr txBox="1"/>
          <p:nvPr/>
        </p:nvSpPr>
        <p:spPr>
          <a:xfrm>
            <a:off x="146181" y="5301608"/>
            <a:ext cx="140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Generasi</a:t>
            </a:r>
            <a:r>
              <a:rPr lang="en-US" b="1" i="1" dirty="0"/>
              <a:t> 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37925D5-EAC2-4AFD-A897-35B99D8171D9}"/>
              </a:ext>
            </a:extLst>
          </p:cNvPr>
          <p:cNvSpPr txBox="1"/>
          <p:nvPr/>
        </p:nvSpPr>
        <p:spPr>
          <a:xfrm>
            <a:off x="147372" y="5942526"/>
            <a:ext cx="140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Generasi</a:t>
            </a:r>
            <a:r>
              <a:rPr lang="en-US" b="1" i="1" dirty="0"/>
              <a:t> 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0498F4B-939D-4B88-8A9B-5D2C68CB52DA}"/>
              </a:ext>
            </a:extLst>
          </p:cNvPr>
          <p:cNvSpPr/>
          <p:nvPr/>
        </p:nvSpPr>
        <p:spPr>
          <a:xfrm>
            <a:off x="5014549" y="4030582"/>
            <a:ext cx="3670663" cy="53557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Apa</a:t>
            </a:r>
            <a:r>
              <a:rPr lang="en-US" sz="2400" b="1" dirty="0"/>
              <a:t> </a:t>
            </a:r>
            <a:r>
              <a:rPr lang="en-US" sz="2400" b="1" dirty="0" err="1"/>
              <a:t>itu</a:t>
            </a:r>
            <a:r>
              <a:rPr lang="en-US" sz="2400" b="1" dirty="0"/>
              <a:t> </a:t>
            </a:r>
            <a:r>
              <a:rPr lang="en-US" sz="2400" b="1" dirty="0" err="1"/>
              <a:t>Generasi</a:t>
            </a:r>
            <a:r>
              <a:rPr lang="en-US" sz="2400" b="1" dirty="0"/>
              <a:t> 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F679223-8C95-4827-A4C5-65B459000F21}"/>
              </a:ext>
            </a:extLst>
          </p:cNvPr>
          <p:cNvSpPr txBox="1"/>
          <p:nvPr/>
        </p:nvSpPr>
        <p:spPr>
          <a:xfrm>
            <a:off x="4951412" y="4618672"/>
            <a:ext cx="67366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 err="1"/>
              <a:t>Generasi</a:t>
            </a:r>
            <a:r>
              <a:rPr lang="en-US" sz="1500" b="1" i="1" dirty="0"/>
              <a:t> 1 </a:t>
            </a:r>
            <a:r>
              <a:rPr lang="en-US" sz="1500" b="1" i="1" dirty="0" err="1"/>
              <a:t>adalah</a:t>
            </a:r>
            <a:r>
              <a:rPr lang="en-US" sz="1500" b="1" i="1" dirty="0"/>
              <a:t> </a:t>
            </a:r>
            <a:r>
              <a:rPr lang="en-US" sz="1500" b="1" i="1" dirty="0" err="1"/>
              <a:t>mitra</a:t>
            </a:r>
            <a:r>
              <a:rPr lang="en-US" sz="1500" b="1" i="1" dirty="0"/>
              <a:t> downline </a:t>
            </a:r>
            <a:r>
              <a:rPr lang="en-US" sz="1500" b="1" i="1" dirty="0" err="1"/>
              <a:t>langsung</a:t>
            </a:r>
            <a:r>
              <a:rPr lang="en-US" sz="1500" b="1" i="1" dirty="0"/>
              <a:t> Anda</a:t>
            </a:r>
          </a:p>
          <a:p>
            <a:endParaRPr lang="en-US" sz="1500" b="1" i="1" dirty="0"/>
          </a:p>
          <a:p>
            <a:r>
              <a:rPr lang="en-US" sz="1500" b="1" i="1" dirty="0" err="1"/>
              <a:t>Generasi</a:t>
            </a:r>
            <a:r>
              <a:rPr lang="en-US" sz="1500" b="1" i="1" dirty="0"/>
              <a:t> 2 </a:t>
            </a:r>
            <a:r>
              <a:rPr lang="en-US" sz="1500" b="1" i="1" dirty="0" err="1"/>
              <a:t>adalah</a:t>
            </a:r>
            <a:r>
              <a:rPr lang="en-US" sz="1500" b="1" i="1" dirty="0"/>
              <a:t> </a:t>
            </a:r>
            <a:r>
              <a:rPr lang="en-US" sz="1500" b="1" i="1" dirty="0" err="1"/>
              <a:t>mitra</a:t>
            </a:r>
            <a:r>
              <a:rPr lang="en-US" sz="1500" b="1" i="1" dirty="0"/>
              <a:t> downline </a:t>
            </a:r>
            <a:r>
              <a:rPr lang="en-US" sz="1500" b="1" i="1" dirty="0" err="1"/>
              <a:t>langsung</a:t>
            </a:r>
            <a:r>
              <a:rPr lang="en-US" sz="1500" b="1" i="1" dirty="0"/>
              <a:t> </a:t>
            </a:r>
            <a:r>
              <a:rPr lang="en-US" sz="1500" b="1" i="1" dirty="0" err="1"/>
              <a:t>dari</a:t>
            </a:r>
            <a:r>
              <a:rPr lang="en-US" sz="1500" b="1" i="1" dirty="0"/>
              <a:t> </a:t>
            </a:r>
            <a:r>
              <a:rPr lang="en-US" sz="1500" b="1" i="1" dirty="0" err="1"/>
              <a:t>generasi</a:t>
            </a:r>
            <a:r>
              <a:rPr lang="en-US" sz="1500" b="1" i="1" dirty="0"/>
              <a:t> 1</a:t>
            </a:r>
          </a:p>
          <a:p>
            <a:endParaRPr lang="en-US" sz="1500" b="1" i="1" dirty="0"/>
          </a:p>
          <a:p>
            <a:r>
              <a:rPr lang="en-US" sz="1500" b="1" i="1" dirty="0" err="1"/>
              <a:t>Generasi</a:t>
            </a:r>
            <a:r>
              <a:rPr lang="en-US" sz="1500" b="1" i="1" dirty="0"/>
              <a:t> 3 </a:t>
            </a:r>
            <a:r>
              <a:rPr lang="en-US" sz="1500" b="1" i="1" dirty="0" err="1"/>
              <a:t>adalah</a:t>
            </a:r>
            <a:r>
              <a:rPr lang="en-US" sz="1500" b="1" i="1" dirty="0"/>
              <a:t> </a:t>
            </a:r>
            <a:r>
              <a:rPr lang="en-US" sz="1500" b="1" i="1" dirty="0" err="1"/>
              <a:t>mitra</a:t>
            </a:r>
            <a:r>
              <a:rPr lang="en-US" sz="1500" b="1" i="1" dirty="0"/>
              <a:t> downline </a:t>
            </a:r>
            <a:r>
              <a:rPr lang="en-US" sz="1500" b="1" i="1" dirty="0" err="1"/>
              <a:t>langsung</a:t>
            </a:r>
            <a:r>
              <a:rPr lang="en-US" sz="1500" b="1" i="1" dirty="0"/>
              <a:t> </a:t>
            </a:r>
            <a:r>
              <a:rPr lang="en-US" sz="1500" b="1" i="1" dirty="0" err="1"/>
              <a:t>dari</a:t>
            </a:r>
            <a:r>
              <a:rPr lang="en-US" sz="1500" b="1" i="1" dirty="0"/>
              <a:t> </a:t>
            </a:r>
            <a:r>
              <a:rPr lang="en-US" sz="1500" b="1" i="1" dirty="0" err="1"/>
              <a:t>generasi</a:t>
            </a:r>
            <a:r>
              <a:rPr lang="en-US" sz="1500" b="1" i="1" dirty="0"/>
              <a:t> 2</a:t>
            </a:r>
          </a:p>
          <a:p>
            <a:r>
              <a:rPr lang="en-US" sz="1500" b="1" i="1" dirty="0"/>
              <a:t>Dan </a:t>
            </a:r>
            <a:r>
              <a:rPr lang="en-US" sz="1500" b="1" i="1" dirty="0" err="1"/>
              <a:t>seterusnya</a:t>
            </a:r>
            <a:r>
              <a:rPr lang="en-US" sz="1500" b="1" i="1" dirty="0"/>
              <a:t>….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F181102-986E-4F3C-8493-3872D20AAF30}"/>
              </a:ext>
            </a:extLst>
          </p:cNvPr>
          <p:cNvSpPr/>
          <p:nvPr/>
        </p:nvSpPr>
        <p:spPr>
          <a:xfrm>
            <a:off x="0" y="65292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260443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A51BD6E8-1B73-4CAC-AD50-BBFC3F73E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2FC5D1-763A-4E3B-8746-24AFA00AB403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767CAB82-46ED-43BF-8EE3-0C4EC9706A84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3B2DAA2F-E711-47C8-B493-D073CDEAE5DD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189A4CC1-B053-417A-BB6E-C37CAD8AA637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BF0837AB-D81A-40AA-86CD-C615DB7B2E71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1F03E19-BB3F-4887-B77B-AB3B03CBC6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0815D54-A1F8-4476-B7DD-FB4E04C66278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422E61-8629-4148-AEF5-3BB240266A0F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9DF442-572C-4D52-9E52-5FBCA7B3F76A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D07F07-DD5B-44CB-AA25-D734C8C3D616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4D5303-87A9-4B42-924B-1D4A92E4B28B}"/>
              </a:ext>
            </a:extLst>
          </p:cNvPr>
          <p:cNvCxnSpPr>
            <a:cxnSpLocks/>
            <a:stCxn id="17" idx="4"/>
            <a:endCxn id="26" idx="0"/>
          </p:cNvCxnSpPr>
          <p:nvPr/>
        </p:nvCxnSpPr>
        <p:spPr>
          <a:xfrm>
            <a:off x="2186061" y="2172006"/>
            <a:ext cx="4147" cy="352249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14E0CF5-D4E7-40A9-8329-2BAEE4F69EF0}"/>
              </a:ext>
            </a:extLst>
          </p:cNvPr>
          <p:cNvCxnSpPr>
            <a:cxnSpLocks/>
            <a:stCxn id="17" idx="0"/>
            <a:endCxn id="16" idx="4"/>
          </p:cNvCxnSpPr>
          <p:nvPr/>
        </p:nvCxnSpPr>
        <p:spPr>
          <a:xfrm flipV="1">
            <a:off x="2186061" y="1023138"/>
            <a:ext cx="1069487" cy="6506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9F8C29FF-C44F-4B1D-9DCC-6513BC362F2B}"/>
              </a:ext>
            </a:extLst>
          </p:cNvPr>
          <p:cNvSpPr/>
          <p:nvPr/>
        </p:nvSpPr>
        <p:spPr>
          <a:xfrm>
            <a:off x="2591221" y="213954"/>
            <a:ext cx="1328654" cy="809184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ANDA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3CB50C6-3C1E-445E-AF20-59182BB7782A}"/>
              </a:ext>
            </a:extLst>
          </p:cNvPr>
          <p:cNvSpPr/>
          <p:nvPr/>
        </p:nvSpPr>
        <p:spPr>
          <a:xfrm>
            <a:off x="1805508" y="1673758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95E4E99-BAB3-4A61-93FF-E7DB7270A60C}"/>
              </a:ext>
            </a:extLst>
          </p:cNvPr>
          <p:cNvSpPr/>
          <p:nvPr/>
        </p:nvSpPr>
        <p:spPr>
          <a:xfrm>
            <a:off x="1805508" y="2324178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8F6093B-4DA1-4B56-AE44-D636532278C1}"/>
              </a:ext>
            </a:extLst>
          </p:cNvPr>
          <p:cNvSpPr/>
          <p:nvPr/>
        </p:nvSpPr>
        <p:spPr>
          <a:xfrm>
            <a:off x="1809655" y="3032409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6BCC45-9A06-4641-8B7D-9F3C2771FCEB}"/>
              </a:ext>
            </a:extLst>
          </p:cNvPr>
          <p:cNvSpPr txBox="1"/>
          <p:nvPr/>
        </p:nvSpPr>
        <p:spPr>
          <a:xfrm>
            <a:off x="193263" y="1738216"/>
            <a:ext cx="140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Generasi</a:t>
            </a:r>
            <a:r>
              <a:rPr lang="en-US" b="1" i="1" dirty="0"/>
              <a:t>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7AB6CC-29C4-4CCA-BBC7-41BB410DCD8D}"/>
              </a:ext>
            </a:extLst>
          </p:cNvPr>
          <p:cNvSpPr txBox="1"/>
          <p:nvPr/>
        </p:nvSpPr>
        <p:spPr>
          <a:xfrm>
            <a:off x="192665" y="2379134"/>
            <a:ext cx="140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Generasi</a:t>
            </a:r>
            <a:r>
              <a:rPr lang="en-US" b="1" i="1" dirty="0"/>
              <a:t>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7AF6B6-C32D-4B14-B0D0-8CEBD9B0BCF2}"/>
              </a:ext>
            </a:extLst>
          </p:cNvPr>
          <p:cNvSpPr txBox="1"/>
          <p:nvPr/>
        </p:nvSpPr>
        <p:spPr>
          <a:xfrm>
            <a:off x="204615" y="3091140"/>
            <a:ext cx="140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Generasi</a:t>
            </a:r>
            <a:r>
              <a:rPr lang="en-US" b="1" i="1" dirty="0"/>
              <a:t> 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15BE04-F799-4B4D-BB4E-01C4B99C09A1}"/>
              </a:ext>
            </a:extLst>
          </p:cNvPr>
          <p:cNvSpPr/>
          <p:nvPr/>
        </p:nvSpPr>
        <p:spPr>
          <a:xfrm>
            <a:off x="1809655" y="3690110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02F64F-1B98-4AD1-8571-42A508DE9C05}"/>
              </a:ext>
            </a:extLst>
          </p:cNvPr>
          <p:cNvSpPr/>
          <p:nvPr/>
        </p:nvSpPr>
        <p:spPr>
          <a:xfrm>
            <a:off x="1794226" y="4366092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CF829D-9A73-4BA5-BA83-698A5BB05E57}"/>
              </a:ext>
            </a:extLst>
          </p:cNvPr>
          <p:cNvSpPr/>
          <p:nvPr/>
        </p:nvSpPr>
        <p:spPr>
          <a:xfrm>
            <a:off x="1809656" y="5011373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FE8DC95-1A26-4F33-8924-4F0DFC52800C}"/>
              </a:ext>
            </a:extLst>
          </p:cNvPr>
          <p:cNvSpPr/>
          <p:nvPr/>
        </p:nvSpPr>
        <p:spPr>
          <a:xfrm>
            <a:off x="1809655" y="5694505"/>
            <a:ext cx="761105" cy="498248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16E3A9-8067-43B9-9A88-84D42C02D5BE}"/>
              </a:ext>
            </a:extLst>
          </p:cNvPr>
          <p:cNvSpPr txBox="1"/>
          <p:nvPr/>
        </p:nvSpPr>
        <p:spPr>
          <a:xfrm>
            <a:off x="196609" y="3799526"/>
            <a:ext cx="140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Generasi</a:t>
            </a:r>
            <a:r>
              <a:rPr lang="en-US" b="1" i="1" dirty="0"/>
              <a:t> 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2C4B56-3E8A-41B8-8945-594A2E47540F}"/>
              </a:ext>
            </a:extLst>
          </p:cNvPr>
          <p:cNvSpPr txBox="1"/>
          <p:nvPr/>
        </p:nvSpPr>
        <p:spPr>
          <a:xfrm>
            <a:off x="192665" y="4424823"/>
            <a:ext cx="140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Generasi</a:t>
            </a:r>
            <a:r>
              <a:rPr lang="en-US" b="1" i="1" dirty="0"/>
              <a:t> 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BA8AF7-FE21-4A79-A179-83C561FE2A9A}"/>
              </a:ext>
            </a:extLst>
          </p:cNvPr>
          <p:cNvSpPr txBox="1"/>
          <p:nvPr/>
        </p:nvSpPr>
        <p:spPr>
          <a:xfrm>
            <a:off x="189395" y="5134562"/>
            <a:ext cx="140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Generasi</a:t>
            </a:r>
            <a:r>
              <a:rPr lang="en-US" b="1" i="1" dirty="0"/>
              <a:t> 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5EEC2D-B275-4B0C-A401-BC89F3F05254}"/>
              </a:ext>
            </a:extLst>
          </p:cNvPr>
          <p:cNvSpPr txBox="1"/>
          <p:nvPr/>
        </p:nvSpPr>
        <p:spPr>
          <a:xfrm>
            <a:off x="190586" y="5775480"/>
            <a:ext cx="140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Generasi</a:t>
            </a:r>
            <a:r>
              <a:rPr lang="en-US" b="1" i="1" dirty="0"/>
              <a:t> 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57ABD6-98D1-40CB-81B5-AB0F0A1141A7}"/>
              </a:ext>
            </a:extLst>
          </p:cNvPr>
          <p:cNvSpPr txBox="1"/>
          <p:nvPr/>
        </p:nvSpPr>
        <p:spPr>
          <a:xfrm>
            <a:off x="2605122" y="1676400"/>
            <a:ext cx="931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Contoh</a:t>
            </a:r>
            <a:r>
              <a:rPr lang="en-US" sz="1200" b="1" dirty="0"/>
              <a:t> : </a:t>
            </a:r>
            <a:r>
              <a:rPr lang="en-US" sz="1200" b="1" dirty="0" err="1"/>
              <a:t>Komisi</a:t>
            </a:r>
            <a:r>
              <a:rPr lang="en-US" sz="1200" b="1" dirty="0"/>
              <a:t> team A1 pada </a:t>
            </a:r>
            <a:r>
              <a:rPr lang="en-US" sz="1200" b="1" dirty="0" err="1"/>
              <a:t>hari</a:t>
            </a:r>
            <a:r>
              <a:rPr lang="en-US" sz="1200" b="1" dirty="0"/>
              <a:t> </a:t>
            </a:r>
            <a:r>
              <a:rPr lang="en-US" sz="1200" b="1" dirty="0" err="1"/>
              <a:t>itu</a:t>
            </a:r>
            <a:r>
              <a:rPr lang="en-US" sz="1200" b="1" dirty="0"/>
              <a:t> </a:t>
            </a:r>
            <a:r>
              <a:rPr lang="en-US" sz="1200" b="1" dirty="0" err="1"/>
              <a:t>adalah</a:t>
            </a:r>
            <a:r>
              <a:rPr lang="en-US" sz="1200" b="1" dirty="0"/>
              <a:t> Rp. 850.000</a:t>
            </a:r>
          </a:p>
          <a:p>
            <a:r>
              <a:rPr lang="en-US" sz="1200" b="1" dirty="0" err="1"/>
              <a:t>Maka</a:t>
            </a:r>
            <a:r>
              <a:rPr lang="en-US" sz="1200" b="1" dirty="0"/>
              <a:t> bonus matching Anda </a:t>
            </a:r>
            <a:r>
              <a:rPr lang="en-US" sz="1200" b="1" dirty="0" err="1"/>
              <a:t>adalah</a:t>
            </a:r>
            <a:r>
              <a:rPr lang="en-US" sz="1200" b="1" dirty="0"/>
              <a:t> 2% x Rp. 850.000 = Rp. 17,000  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234170-4E9F-4C49-AD5B-85D149DFD64D}"/>
              </a:ext>
            </a:extLst>
          </p:cNvPr>
          <p:cNvSpPr txBox="1"/>
          <p:nvPr/>
        </p:nvSpPr>
        <p:spPr>
          <a:xfrm>
            <a:off x="2605122" y="2332598"/>
            <a:ext cx="931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Contoh</a:t>
            </a:r>
            <a:r>
              <a:rPr lang="en-US" sz="1200" b="1" dirty="0"/>
              <a:t> : </a:t>
            </a:r>
            <a:r>
              <a:rPr lang="en-US" sz="1200" b="1" dirty="0" err="1"/>
              <a:t>Komisi</a:t>
            </a:r>
            <a:r>
              <a:rPr lang="en-US" sz="1200" b="1" dirty="0"/>
              <a:t> team A2 pada </a:t>
            </a:r>
            <a:r>
              <a:rPr lang="en-US" sz="1200" b="1" dirty="0" err="1"/>
              <a:t>hari</a:t>
            </a:r>
            <a:r>
              <a:rPr lang="en-US" sz="1200" b="1" dirty="0"/>
              <a:t> </a:t>
            </a:r>
            <a:r>
              <a:rPr lang="en-US" sz="1200" b="1" dirty="0" err="1"/>
              <a:t>itu</a:t>
            </a:r>
            <a:r>
              <a:rPr lang="en-US" sz="1200" b="1" dirty="0"/>
              <a:t> </a:t>
            </a:r>
            <a:r>
              <a:rPr lang="en-US" sz="1200" b="1" dirty="0" err="1"/>
              <a:t>adalah</a:t>
            </a:r>
            <a:r>
              <a:rPr lang="en-US" sz="1200" b="1" dirty="0"/>
              <a:t> Rp. 1,200.000</a:t>
            </a:r>
          </a:p>
          <a:p>
            <a:r>
              <a:rPr lang="en-US" sz="1200" b="1" dirty="0" err="1"/>
              <a:t>Maka</a:t>
            </a:r>
            <a:r>
              <a:rPr lang="en-US" sz="1200" b="1" dirty="0"/>
              <a:t> bonus matching Anda </a:t>
            </a:r>
            <a:r>
              <a:rPr lang="en-US" sz="1200" b="1" dirty="0" err="1"/>
              <a:t>adalah</a:t>
            </a:r>
            <a:r>
              <a:rPr lang="en-US" sz="1200" b="1" dirty="0"/>
              <a:t> 2% x Rp. 1,200.000 = Rp. 24,000 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80FCDC-9209-42A6-AB2B-118A925E20FD}"/>
              </a:ext>
            </a:extLst>
          </p:cNvPr>
          <p:cNvSpPr txBox="1"/>
          <p:nvPr/>
        </p:nvSpPr>
        <p:spPr>
          <a:xfrm>
            <a:off x="2605122" y="3027083"/>
            <a:ext cx="931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Contoh</a:t>
            </a:r>
            <a:r>
              <a:rPr lang="en-US" sz="1200" b="1" dirty="0"/>
              <a:t> : </a:t>
            </a:r>
            <a:r>
              <a:rPr lang="en-US" sz="1200" b="1" dirty="0" err="1"/>
              <a:t>Komisi</a:t>
            </a:r>
            <a:r>
              <a:rPr lang="en-US" sz="1200" b="1" dirty="0"/>
              <a:t> team A3 pada </a:t>
            </a:r>
            <a:r>
              <a:rPr lang="en-US" sz="1200" b="1" dirty="0" err="1"/>
              <a:t>hari</a:t>
            </a:r>
            <a:r>
              <a:rPr lang="en-US" sz="1200" b="1" dirty="0"/>
              <a:t> </a:t>
            </a:r>
            <a:r>
              <a:rPr lang="en-US" sz="1200" b="1" dirty="0" err="1"/>
              <a:t>itu</a:t>
            </a:r>
            <a:r>
              <a:rPr lang="en-US" sz="1200" b="1" dirty="0"/>
              <a:t> </a:t>
            </a:r>
            <a:r>
              <a:rPr lang="en-US" sz="1200" b="1" dirty="0" err="1"/>
              <a:t>adalah</a:t>
            </a:r>
            <a:r>
              <a:rPr lang="en-US" sz="1200" b="1" dirty="0"/>
              <a:t> Rp. 930.000</a:t>
            </a:r>
          </a:p>
          <a:p>
            <a:r>
              <a:rPr lang="en-US" sz="1200" b="1" dirty="0" err="1"/>
              <a:t>Maka</a:t>
            </a:r>
            <a:r>
              <a:rPr lang="en-US" sz="1200" b="1" dirty="0"/>
              <a:t> bonus matching Anda </a:t>
            </a:r>
            <a:r>
              <a:rPr lang="en-US" sz="1200" b="1" dirty="0" err="1"/>
              <a:t>adalah</a:t>
            </a:r>
            <a:r>
              <a:rPr lang="en-US" sz="1200" b="1" dirty="0"/>
              <a:t> 2% x Rp. 930.000 = Rp. 18,600  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9C2DAD0-69F7-4DFB-9DD6-9C28479D68FC}"/>
              </a:ext>
            </a:extLst>
          </p:cNvPr>
          <p:cNvSpPr txBox="1"/>
          <p:nvPr/>
        </p:nvSpPr>
        <p:spPr>
          <a:xfrm>
            <a:off x="2605122" y="3683281"/>
            <a:ext cx="931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Contoh</a:t>
            </a:r>
            <a:r>
              <a:rPr lang="en-US" sz="1200" b="1" dirty="0"/>
              <a:t> : </a:t>
            </a:r>
            <a:r>
              <a:rPr lang="en-US" sz="1200" b="1" dirty="0" err="1"/>
              <a:t>Komisi</a:t>
            </a:r>
            <a:r>
              <a:rPr lang="en-US" sz="1200" b="1" dirty="0"/>
              <a:t> team A4 pada </a:t>
            </a:r>
            <a:r>
              <a:rPr lang="en-US" sz="1200" b="1" dirty="0" err="1"/>
              <a:t>hari</a:t>
            </a:r>
            <a:r>
              <a:rPr lang="en-US" sz="1200" b="1" dirty="0"/>
              <a:t> </a:t>
            </a:r>
            <a:r>
              <a:rPr lang="en-US" sz="1200" b="1" dirty="0" err="1"/>
              <a:t>itu</a:t>
            </a:r>
            <a:r>
              <a:rPr lang="en-US" sz="1200" b="1" dirty="0"/>
              <a:t> </a:t>
            </a:r>
            <a:r>
              <a:rPr lang="en-US" sz="1200" b="1" dirty="0" err="1"/>
              <a:t>adalah</a:t>
            </a:r>
            <a:r>
              <a:rPr lang="en-US" sz="1200" b="1" dirty="0"/>
              <a:t> Rp. 450.000</a:t>
            </a:r>
          </a:p>
          <a:p>
            <a:r>
              <a:rPr lang="en-US" sz="1200" b="1" dirty="0" err="1"/>
              <a:t>Maka</a:t>
            </a:r>
            <a:r>
              <a:rPr lang="en-US" sz="1200" b="1" dirty="0"/>
              <a:t> bonus matching Anda </a:t>
            </a:r>
            <a:r>
              <a:rPr lang="en-US" sz="1200" b="1" dirty="0" err="1"/>
              <a:t>adalah</a:t>
            </a:r>
            <a:r>
              <a:rPr lang="en-US" sz="1200" b="1" dirty="0"/>
              <a:t> 1% x Rp. 450.000 = Rp. 4,500 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E6789B-47B5-4341-A701-7CEC8677DDE6}"/>
              </a:ext>
            </a:extLst>
          </p:cNvPr>
          <p:cNvSpPr txBox="1"/>
          <p:nvPr/>
        </p:nvSpPr>
        <p:spPr>
          <a:xfrm>
            <a:off x="2608447" y="4402079"/>
            <a:ext cx="931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Contoh</a:t>
            </a:r>
            <a:r>
              <a:rPr lang="en-US" sz="1200" b="1" dirty="0"/>
              <a:t> : </a:t>
            </a:r>
            <a:r>
              <a:rPr lang="en-US" sz="1200" b="1" dirty="0" err="1"/>
              <a:t>Komisi</a:t>
            </a:r>
            <a:r>
              <a:rPr lang="en-US" sz="1200" b="1" dirty="0"/>
              <a:t> team A5 pada </a:t>
            </a:r>
            <a:r>
              <a:rPr lang="en-US" sz="1200" b="1" dirty="0" err="1"/>
              <a:t>hari</a:t>
            </a:r>
            <a:r>
              <a:rPr lang="en-US" sz="1200" b="1" dirty="0"/>
              <a:t> </a:t>
            </a:r>
            <a:r>
              <a:rPr lang="en-US" sz="1200" b="1" dirty="0" err="1"/>
              <a:t>itu</a:t>
            </a:r>
            <a:r>
              <a:rPr lang="en-US" sz="1200" b="1" dirty="0"/>
              <a:t> </a:t>
            </a:r>
            <a:r>
              <a:rPr lang="en-US" sz="1200" b="1" dirty="0" err="1"/>
              <a:t>adalah</a:t>
            </a:r>
            <a:r>
              <a:rPr lang="en-US" sz="1200" b="1" dirty="0"/>
              <a:t> Rp. 150.000</a:t>
            </a:r>
          </a:p>
          <a:p>
            <a:r>
              <a:rPr lang="en-US" sz="1200" b="1" dirty="0" err="1"/>
              <a:t>Maka</a:t>
            </a:r>
            <a:r>
              <a:rPr lang="en-US" sz="1200" b="1" dirty="0"/>
              <a:t> bonus matching Anda </a:t>
            </a:r>
            <a:r>
              <a:rPr lang="en-US" sz="1200" b="1" dirty="0" err="1"/>
              <a:t>adalah</a:t>
            </a:r>
            <a:r>
              <a:rPr lang="en-US" sz="1200" b="1" dirty="0"/>
              <a:t> 1% x Rp. 150.000 = Rp. 15,000  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EA23EF-A291-4AC7-A6AB-159B5EC761E8}"/>
              </a:ext>
            </a:extLst>
          </p:cNvPr>
          <p:cNvSpPr txBox="1"/>
          <p:nvPr/>
        </p:nvSpPr>
        <p:spPr>
          <a:xfrm>
            <a:off x="2608447" y="5058277"/>
            <a:ext cx="931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Contoh</a:t>
            </a:r>
            <a:r>
              <a:rPr lang="en-US" sz="1200" b="1" dirty="0"/>
              <a:t> : </a:t>
            </a:r>
            <a:r>
              <a:rPr lang="en-US" sz="1200" b="1" dirty="0" err="1"/>
              <a:t>Komisi</a:t>
            </a:r>
            <a:r>
              <a:rPr lang="en-US" sz="1200" b="1" dirty="0"/>
              <a:t> team A6 pada </a:t>
            </a:r>
            <a:r>
              <a:rPr lang="en-US" sz="1200" b="1" dirty="0" err="1"/>
              <a:t>hari</a:t>
            </a:r>
            <a:r>
              <a:rPr lang="en-US" sz="1200" b="1" dirty="0"/>
              <a:t> </a:t>
            </a:r>
            <a:r>
              <a:rPr lang="en-US" sz="1200" b="1" dirty="0" err="1"/>
              <a:t>itu</a:t>
            </a:r>
            <a:r>
              <a:rPr lang="en-US" sz="1200" b="1" dirty="0"/>
              <a:t> </a:t>
            </a:r>
            <a:r>
              <a:rPr lang="en-US" sz="1200" b="1" dirty="0" err="1"/>
              <a:t>adalah</a:t>
            </a:r>
            <a:r>
              <a:rPr lang="en-US" sz="1200" b="1" dirty="0"/>
              <a:t> Rp. 2,550.000</a:t>
            </a:r>
          </a:p>
          <a:p>
            <a:r>
              <a:rPr lang="en-US" sz="1200" b="1" dirty="0" err="1"/>
              <a:t>Maka</a:t>
            </a:r>
            <a:r>
              <a:rPr lang="en-US" sz="1200" b="1" dirty="0"/>
              <a:t> bonus matching Anda </a:t>
            </a:r>
            <a:r>
              <a:rPr lang="en-US" sz="1200" b="1" dirty="0" err="1"/>
              <a:t>adalah</a:t>
            </a:r>
            <a:r>
              <a:rPr lang="en-US" sz="1200" b="1" dirty="0"/>
              <a:t> 1% x Rp. 2,550.000 = Rp. 25,500  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6F773FA-A31A-458B-88BB-32D2191EA315}"/>
              </a:ext>
            </a:extLst>
          </p:cNvPr>
          <p:cNvSpPr txBox="1"/>
          <p:nvPr/>
        </p:nvSpPr>
        <p:spPr>
          <a:xfrm>
            <a:off x="2600424" y="5674283"/>
            <a:ext cx="931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Contoh</a:t>
            </a:r>
            <a:r>
              <a:rPr lang="en-US" sz="1200" b="1" dirty="0"/>
              <a:t> : </a:t>
            </a:r>
            <a:r>
              <a:rPr lang="en-US" sz="1200" b="1" dirty="0" err="1"/>
              <a:t>Komisi</a:t>
            </a:r>
            <a:r>
              <a:rPr lang="en-US" sz="1200" b="1" dirty="0"/>
              <a:t> team A7 pada </a:t>
            </a:r>
            <a:r>
              <a:rPr lang="en-US" sz="1200" b="1" dirty="0" err="1"/>
              <a:t>hari</a:t>
            </a:r>
            <a:r>
              <a:rPr lang="en-US" sz="1200" b="1" dirty="0"/>
              <a:t> </a:t>
            </a:r>
            <a:r>
              <a:rPr lang="en-US" sz="1200" b="1" dirty="0" err="1"/>
              <a:t>itu</a:t>
            </a:r>
            <a:r>
              <a:rPr lang="en-US" sz="1200" b="1" dirty="0"/>
              <a:t> </a:t>
            </a:r>
            <a:r>
              <a:rPr lang="en-US" sz="1200" b="1" dirty="0" err="1"/>
              <a:t>adalah</a:t>
            </a:r>
            <a:r>
              <a:rPr lang="en-US" sz="1200" b="1" dirty="0"/>
              <a:t> Rp. 1,850.000</a:t>
            </a:r>
          </a:p>
          <a:p>
            <a:r>
              <a:rPr lang="en-US" sz="1200" b="1" dirty="0" err="1"/>
              <a:t>Maka</a:t>
            </a:r>
            <a:r>
              <a:rPr lang="en-US" sz="1200" b="1" dirty="0"/>
              <a:t> bonus matching Anda </a:t>
            </a:r>
            <a:r>
              <a:rPr lang="en-US" sz="1200" b="1" dirty="0" err="1"/>
              <a:t>adalah</a:t>
            </a:r>
            <a:r>
              <a:rPr lang="en-US" sz="1200" b="1" dirty="0"/>
              <a:t> 1% x Rp. 1,850.000 = Rp. 18,500  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58D48D7-BD57-4980-9A0C-ABDD42A0368A}"/>
              </a:ext>
            </a:extLst>
          </p:cNvPr>
          <p:cNvSpPr txBox="1"/>
          <p:nvPr/>
        </p:nvSpPr>
        <p:spPr>
          <a:xfrm>
            <a:off x="8326329" y="2550921"/>
            <a:ext cx="33403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Total Bonus Matching Anda :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17,000 + 24,000 + 18,600 + 4,500 + 15,000 + 25,500 + 18,500 = </a:t>
            </a:r>
            <a:r>
              <a:rPr lang="en-US" sz="2000" b="1" u="sng" dirty="0"/>
              <a:t>Rp 123,100 </a:t>
            </a:r>
            <a:endParaRPr lang="en-ID" sz="2000" b="1" u="sng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10BFB27-09B2-4D89-BF3A-F7844B8DC2DC}"/>
              </a:ext>
            </a:extLst>
          </p:cNvPr>
          <p:cNvSpPr/>
          <p:nvPr/>
        </p:nvSpPr>
        <p:spPr>
          <a:xfrm>
            <a:off x="4058062" y="336915"/>
            <a:ext cx="4341812" cy="53557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Contoh</a:t>
            </a:r>
            <a:r>
              <a:rPr lang="en-US" sz="2400" b="1" dirty="0"/>
              <a:t> Bonus Matching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EDE9C3F-A4B9-4C33-AF2A-ADF4F357BD17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183023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88">
            <a:extLst>
              <a:ext uri="{FF2B5EF4-FFF2-40B4-BE49-F238E27FC236}">
                <a16:creationId xmlns:a16="http://schemas.microsoft.com/office/drawing/2014/main" id="{F40836A8-7788-474D-A230-790D634B50BC}"/>
              </a:ext>
            </a:extLst>
          </p:cNvPr>
          <p:cNvSpPr/>
          <p:nvPr/>
        </p:nvSpPr>
        <p:spPr>
          <a:xfrm>
            <a:off x="1598612" y="1023138"/>
            <a:ext cx="9220200" cy="5384253"/>
          </a:xfrm>
          <a:prstGeom prst="round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4</a:t>
            </a:r>
          </a:p>
          <a:p>
            <a:pPr algn="ctr"/>
            <a:r>
              <a:rPr lang="id-ID" sz="6000" b="1" dirty="0">
                <a:solidFill>
                  <a:schemeClr val="bg1"/>
                </a:solidFill>
              </a:rPr>
              <a:t>PLACEMENT BONUS</a:t>
            </a:r>
            <a:endParaRPr lang="en-US" sz="6000" b="1" dirty="0">
              <a:solidFill>
                <a:schemeClr val="bg1"/>
              </a:solidFill>
            </a:endParaRPr>
          </a:p>
          <a:p>
            <a:r>
              <a:rPr lang="id-ID" sz="2800" b="1" dirty="0"/>
              <a:t>Adalah</a:t>
            </a:r>
            <a:r>
              <a:rPr lang="en-US" sz="2800" b="1" dirty="0"/>
              <a:t> Bonus </a:t>
            </a:r>
            <a:r>
              <a:rPr lang="en-US" sz="2800" b="1" dirty="0" err="1"/>
              <a:t>sebesar</a:t>
            </a:r>
            <a:r>
              <a:rPr lang="en-US" sz="2800" b="1" dirty="0"/>
              <a:t> 0,4% dari </a:t>
            </a:r>
            <a:r>
              <a:rPr lang="en-US" sz="2800" b="1" dirty="0" err="1"/>
              <a:t>nilai</a:t>
            </a:r>
            <a:r>
              <a:rPr lang="en-US" sz="2800" b="1" dirty="0"/>
              <a:t> </a:t>
            </a:r>
            <a:r>
              <a:rPr lang="en-US" sz="2800" b="1" dirty="0" err="1"/>
              <a:t>transaksi</a:t>
            </a:r>
            <a:r>
              <a:rPr lang="en-US" sz="2800" b="1" dirty="0"/>
              <a:t> yang </a:t>
            </a:r>
            <a:r>
              <a:rPr lang="en-US" sz="2800" b="1" dirty="0" err="1"/>
              <a:t>dilakukan</a:t>
            </a:r>
            <a:r>
              <a:rPr lang="en-US" sz="2800" b="1" dirty="0"/>
              <a:t> para mitra </a:t>
            </a:r>
            <a:r>
              <a:rPr lang="en-US" sz="2800" b="1" dirty="0" err="1"/>
              <a:t>dibawah</a:t>
            </a:r>
            <a:r>
              <a:rPr lang="en-US" sz="2800" b="1" dirty="0"/>
              <a:t> </a:t>
            </a:r>
            <a:r>
              <a:rPr lang="en-US" sz="2800" b="1" dirty="0" err="1"/>
              <a:t>jaringan</a:t>
            </a:r>
            <a:r>
              <a:rPr lang="en-US" sz="2800" b="1" dirty="0"/>
              <a:t> Anda. </a:t>
            </a:r>
            <a:r>
              <a:rPr lang="en-US" sz="2800" b="1" dirty="0" err="1"/>
              <a:t>Mulai</a:t>
            </a:r>
            <a:r>
              <a:rPr lang="en-US" sz="2800" b="1" dirty="0"/>
              <a:t> dari level 6 </a:t>
            </a:r>
            <a:r>
              <a:rPr lang="en-US" sz="2800" b="1" dirty="0" err="1"/>
              <a:t>hingga</a:t>
            </a:r>
            <a:r>
              <a:rPr lang="en-US" sz="2800" b="1" dirty="0"/>
              <a:t> level 20</a:t>
            </a:r>
            <a:endParaRPr lang="en-US" sz="2000" b="1" dirty="0"/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(0.4%</a:t>
            </a:r>
            <a:r>
              <a:rPr lang="id-ID" sz="4800" b="1" dirty="0">
                <a:solidFill>
                  <a:schemeClr val="bg1"/>
                </a:solidFill>
              </a:rPr>
              <a:t>x 15 LEVEL = 6%</a:t>
            </a:r>
            <a:r>
              <a:rPr lang="en-US" sz="4800" b="1" dirty="0">
                <a:solidFill>
                  <a:schemeClr val="bg1"/>
                </a:solidFill>
              </a:rPr>
              <a:t>)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F74AAB53-16FD-41E0-8330-F660D4AC7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07A381-B297-4219-8DCF-FA74FCBE0982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835A2E57-BCCA-4574-889D-4E4A17820073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D47711AB-C5A7-4774-938E-A2D7B93F90BB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CD826763-A4F4-4E38-9E2B-3A6148CBA695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F8011B0F-7191-40A3-95DA-7605F6123C45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9A84BCF-501D-4E50-AD84-B7C35B633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E8DA89E-0158-461F-8ACD-CB06091616BC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B76976-F935-4D2A-BCD8-0309FF565558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3769B0-C1FE-406D-89E9-DB752543B0C7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DBF79C-9E50-4988-97E2-7137678DA03D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87B5E8-4C19-41B8-A588-B9B90783AD58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161174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A23344-40B6-424C-A846-A5FDEEE7B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212" y="762000"/>
            <a:ext cx="5248275" cy="5467350"/>
          </a:xfrm>
          <a:prstGeom prst="rect">
            <a:avLst/>
          </a:prstGeom>
        </p:spPr>
      </p:pic>
      <p:sp>
        <p:nvSpPr>
          <p:cNvPr id="14" name="Rounded Rectangle 88">
            <a:extLst>
              <a:ext uri="{FF2B5EF4-FFF2-40B4-BE49-F238E27FC236}">
                <a16:creationId xmlns:a16="http://schemas.microsoft.com/office/drawing/2014/main" id="{E56FA83C-33FB-48DE-B8B7-F52A527F200E}"/>
              </a:ext>
            </a:extLst>
          </p:cNvPr>
          <p:cNvSpPr/>
          <p:nvPr/>
        </p:nvSpPr>
        <p:spPr>
          <a:xfrm>
            <a:off x="2360612" y="1225733"/>
            <a:ext cx="1676400" cy="1094847"/>
          </a:xfrm>
          <a:prstGeom prst="round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5</a:t>
            </a:r>
          </a:p>
          <a:p>
            <a:pPr algn="ctr"/>
            <a:r>
              <a:rPr lang="id-ID" sz="1400" b="1" dirty="0">
                <a:solidFill>
                  <a:schemeClr val="bg1"/>
                </a:solidFill>
              </a:rPr>
              <a:t>PLACEMENT BONUS</a:t>
            </a:r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(0.5%)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B952ED8-D0DA-425E-862D-C16C0DA52797}"/>
              </a:ext>
            </a:extLst>
          </p:cNvPr>
          <p:cNvCxnSpPr>
            <a:cxnSpLocks/>
          </p:cNvCxnSpPr>
          <p:nvPr/>
        </p:nvCxnSpPr>
        <p:spPr>
          <a:xfrm>
            <a:off x="6704012" y="2566723"/>
            <a:ext cx="0" cy="32179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3298BB5-7BC5-4BD4-A106-A6E6E36E0744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1C9CFA-5D8B-4191-9E88-A5B98D863A86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D4F65A-BD91-4120-B27E-73D475393C8C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E0B048-A282-46EF-8B36-2EC9F7E5AAE6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0E5D11-88C6-4645-BA31-D82CCB9A7447}"/>
              </a:ext>
            </a:extLst>
          </p:cNvPr>
          <p:cNvSpPr txBox="1"/>
          <p:nvPr/>
        </p:nvSpPr>
        <p:spPr>
          <a:xfrm>
            <a:off x="1147199" y="2490201"/>
            <a:ext cx="4255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Placement Bonus </a:t>
            </a:r>
            <a:r>
              <a:rPr lang="en-US" b="1" dirty="0" err="1"/>
              <a:t>sebesar</a:t>
            </a:r>
            <a:r>
              <a:rPr lang="en-US" b="1" dirty="0"/>
              <a:t> 0,4% </a:t>
            </a:r>
            <a:r>
              <a:rPr lang="en-US" b="1" dirty="0" err="1"/>
              <a:t>dari</a:t>
            </a:r>
            <a:r>
              <a:rPr lang="en-US" b="1" dirty="0"/>
              <a:t> </a:t>
            </a:r>
            <a:r>
              <a:rPr lang="en-US" b="1" dirty="0" err="1"/>
              <a:t>nilai</a:t>
            </a:r>
            <a:r>
              <a:rPr lang="en-US" b="1" dirty="0"/>
              <a:t> </a:t>
            </a:r>
            <a:r>
              <a:rPr lang="en-US" b="1" dirty="0" err="1"/>
              <a:t>transaksi</a:t>
            </a:r>
            <a:r>
              <a:rPr lang="en-US" b="1" dirty="0"/>
              <a:t> yang </a:t>
            </a:r>
            <a:r>
              <a:rPr lang="en-US" b="1" dirty="0" err="1"/>
              <a:t>dilakukan</a:t>
            </a:r>
            <a:r>
              <a:rPr lang="en-US" b="1" dirty="0"/>
              <a:t> para </a:t>
            </a:r>
            <a:r>
              <a:rPr lang="en-US" b="1" dirty="0" err="1"/>
              <a:t>mitra</a:t>
            </a:r>
            <a:r>
              <a:rPr lang="en-US" b="1" dirty="0"/>
              <a:t> </a:t>
            </a:r>
            <a:r>
              <a:rPr lang="en-US" b="1" dirty="0" err="1"/>
              <a:t>dibawah</a:t>
            </a:r>
            <a:r>
              <a:rPr lang="en-US" b="1" dirty="0"/>
              <a:t> </a:t>
            </a:r>
            <a:r>
              <a:rPr lang="en-US" b="1" dirty="0" err="1"/>
              <a:t>jaringan</a:t>
            </a:r>
            <a:r>
              <a:rPr lang="en-US" b="1" dirty="0"/>
              <a:t> Anda. </a:t>
            </a:r>
          </a:p>
          <a:p>
            <a:r>
              <a:rPr lang="en-US" b="1" dirty="0" err="1"/>
              <a:t>Mulai</a:t>
            </a:r>
            <a:r>
              <a:rPr lang="en-US" b="1" dirty="0"/>
              <a:t> </a:t>
            </a:r>
            <a:r>
              <a:rPr lang="en-US" b="1" dirty="0" err="1"/>
              <a:t>dari</a:t>
            </a:r>
            <a:r>
              <a:rPr lang="en-US" b="1" dirty="0"/>
              <a:t> level 6 </a:t>
            </a:r>
            <a:r>
              <a:rPr lang="en-US" b="1" dirty="0" err="1"/>
              <a:t>hingga</a:t>
            </a:r>
            <a:r>
              <a:rPr lang="en-US" b="1" dirty="0"/>
              <a:t> level 20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988EBE-D5B0-479C-805A-0820B90E5DD9}"/>
              </a:ext>
            </a:extLst>
          </p:cNvPr>
          <p:cNvSpPr/>
          <p:nvPr/>
        </p:nvSpPr>
        <p:spPr>
          <a:xfrm>
            <a:off x="1966479" y="3898174"/>
            <a:ext cx="2464666" cy="76853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Contoh</a:t>
            </a:r>
            <a:r>
              <a:rPr lang="en-US" sz="2400" b="1" dirty="0"/>
              <a:t> </a:t>
            </a:r>
            <a:r>
              <a:rPr lang="en-US" sz="2400" b="1" dirty="0" err="1"/>
              <a:t>Tabel</a:t>
            </a:r>
            <a:r>
              <a:rPr lang="en-US" sz="2400" b="1" dirty="0"/>
              <a:t> </a:t>
            </a:r>
            <a:r>
              <a:rPr lang="en-US" sz="2400" b="1" dirty="0" err="1"/>
              <a:t>Perhitungan</a:t>
            </a:r>
            <a:endParaRPr lang="en-US" sz="24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E65AF3-FCE0-4A4C-BFAA-77143373B1DC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254012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C86330C-C36D-4974-AEE2-5907B1701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506" y="320871"/>
            <a:ext cx="4270567" cy="6043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478AE0-A021-4B35-BC2D-7BF811F21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3" y="304800"/>
            <a:ext cx="4270568" cy="609600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1BF4588B-2DDE-4925-893A-5BE11380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D4565E-D4B7-4FDE-8626-F0979CC1D60F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8F4717B1-0435-4CD1-828C-DD22CC704FA5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DD4F3F1A-DCA2-4165-978C-960E546ED529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88D050E1-3831-420C-BD7C-2DF7D65F7C92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98CBF6B3-D2AC-4D37-B9C8-52D992B96986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89A0F19-CD6A-4265-98EB-A289C01857AE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3BE3C1-9EF0-46E7-BD8E-EC9D4CF5E30A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9FAB-B1A5-425E-B460-2E853E64137B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999F1C-439B-4D73-B086-694435F55057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B2554B2-15D4-4304-8F02-BFF4289FD5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812" y="1066800"/>
            <a:ext cx="1543872" cy="77615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4D9BDDF-090A-4202-AEC8-BECA4225FD33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238772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FEAC13-E071-460A-9263-978AC6A924D2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6766D5-B15B-47EB-A902-DDEA23530863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2B4538-386C-408B-9089-BF9175317E5B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2BD55B-2D08-420B-92B6-279090D74ECE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67232297-7133-46AB-A45A-C5065BB90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ADE9E9-A753-416A-9F70-8A20107D79A4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11" name="Minus Sign 10">
              <a:extLst>
                <a:ext uri="{FF2B5EF4-FFF2-40B4-BE49-F238E27FC236}">
                  <a16:creationId xmlns:a16="http://schemas.microsoft.com/office/drawing/2014/main" id="{1A7FB549-2F44-446A-A159-FCF2317E7953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2" name="Minus Sign 11">
              <a:extLst>
                <a:ext uri="{FF2B5EF4-FFF2-40B4-BE49-F238E27FC236}">
                  <a16:creationId xmlns:a16="http://schemas.microsoft.com/office/drawing/2014/main" id="{D16E1964-31BD-4385-9E8A-BCE9DA1CF5A2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3" name="Minus Sign 12">
              <a:extLst>
                <a:ext uri="{FF2B5EF4-FFF2-40B4-BE49-F238E27FC236}">
                  <a16:creationId xmlns:a16="http://schemas.microsoft.com/office/drawing/2014/main" id="{2AEF7200-0617-4D41-8F7B-19CA2B3B78E2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4" name="Minus Sign 13">
              <a:extLst>
                <a:ext uri="{FF2B5EF4-FFF2-40B4-BE49-F238E27FC236}">
                  <a16:creationId xmlns:a16="http://schemas.microsoft.com/office/drawing/2014/main" id="{C5939812-01B0-4FD0-BECB-7049349823FE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6D89F03-5B19-4E1E-9277-67EC4A8ED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6A6B6C7-2DD3-4228-9905-71D02EE84C9D}"/>
              </a:ext>
            </a:extLst>
          </p:cNvPr>
          <p:cNvSpPr/>
          <p:nvPr/>
        </p:nvSpPr>
        <p:spPr>
          <a:xfrm>
            <a:off x="2003806" y="182017"/>
            <a:ext cx="3680408" cy="75718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Contoh</a:t>
            </a:r>
            <a:r>
              <a:rPr lang="en-US" sz="2400" b="1" dirty="0"/>
              <a:t> Bonus Placement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45283F6-40C3-4C38-B93A-9DEE20026E28}"/>
              </a:ext>
            </a:extLst>
          </p:cNvPr>
          <p:cNvCxnSpPr>
            <a:cxnSpLocks/>
            <a:stCxn id="19" idx="0"/>
            <a:endCxn id="18" idx="4"/>
          </p:cNvCxnSpPr>
          <p:nvPr/>
        </p:nvCxnSpPr>
        <p:spPr>
          <a:xfrm flipV="1">
            <a:off x="7884319" y="1427892"/>
            <a:ext cx="444137" cy="15835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7214AEA-3343-424B-BB1C-E192A66AE19B}"/>
              </a:ext>
            </a:extLst>
          </p:cNvPr>
          <p:cNvSpPr/>
          <p:nvPr/>
        </p:nvSpPr>
        <p:spPr>
          <a:xfrm>
            <a:off x="7621427" y="429215"/>
            <a:ext cx="1414058" cy="998677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ANDA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EDBA7BC-E280-46B1-8CAA-34E42EF344F3}"/>
              </a:ext>
            </a:extLst>
          </p:cNvPr>
          <p:cNvSpPr/>
          <p:nvPr/>
        </p:nvSpPr>
        <p:spPr>
          <a:xfrm>
            <a:off x="7670638" y="1586245"/>
            <a:ext cx="427361" cy="395141"/>
          </a:xfrm>
          <a:prstGeom prst="ellipse">
            <a:avLst/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03E124-F7D4-4828-B85D-A89776F22E46}"/>
              </a:ext>
            </a:extLst>
          </p:cNvPr>
          <p:cNvCxnSpPr>
            <a:cxnSpLocks/>
            <a:stCxn id="21" idx="0"/>
            <a:endCxn id="18" idx="4"/>
          </p:cNvCxnSpPr>
          <p:nvPr/>
        </p:nvCxnSpPr>
        <p:spPr>
          <a:xfrm flipH="1" flipV="1">
            <a:off x="8328456" y="1427892"/>
            <a:ext cx="626198" cy="15835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9DE5BAB4-4F2D-4AA3-AF6A-5F4F79A2983F}"/>
              </a:ext>
            </a:extLst>
          </p:cNvPr>
          <p:cNvSpPr/>
          <p:nvPr/>
        </p:nvSpPr>
        <p:spPr>
          <a:xfrm>
            <a:off x="8740973" y="1586245"/>
            <a:ext cx="427361" cy="395141"/>
          </a:xfrm>
          <a:prstGeom prst="ellipse">
            <a:avLst/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5A98A8A-5152-455D-93FA-F9F310D5A53A}"/>
              </a:ext>
            </a:extLst>
          </p:cNvPr>
          <p:cNvCxnSpPr>
            <a:stCxn id="23" idx="0"/>
          </p:cNvCxnSpPr>
          <p:nvPr/>
        </p:nvCxnSpPr>
        <p:spPr>
          <a:xfrm flipV="1">
            <a:off x="7191988" y="1981386"/>
            <a:ext cx="575583" cy="15835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0DDE31A-F267-4C22-8906-EF3072CA11A6}"/>
              </a:ext>
            </a:extLst>
          </p:cNvPr>
          <p:cNvSpPr/>
          <p:nvPr/>
        </p:nvSpPr>
        <p:spPr>
          <a:xfrm>
            <a:off x="6978307" y="2139739"/>
            <a:ext cx="427361" cy="395141"/>
          </a:xfrm>
          <a:prstGeom prst="ellipse">
            <a:avLst/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8D0412A-EB64-4BE3-AAAA-08AE39FA87FC}"/>
              </a:ext>
            </a:extLst>
          </p:cNvPr>
          <p:cNvCxnSpPr>
            <a:stCxn id="25" idx="0"/>
          </p:cNvCxnSpPr>
          <p:nvPr/>
        </p:nvCxnSpPr>
        <p:spPr>
          <a:xfrm flipH="1" flipV="1">
            <a:off x="7767571" y="1981386"/>
            <a:ext cx="494752" cy="15835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5097E7C8-48CE-4CE8-B388-BF885EEF5D22}"/>
              </a:ext>
            </a:extLst>
          </p:cNvPr>
          <p:cNvSpPr/>
          <p:nvPr/>
        </p:nvSpPr>
        <p:spPr>
          <a:xfrm>
            <a:off x="8048642" y="2139739"/>
            <a:ext cx="427361" cy="395141"/>
          </a:xfrm>
          <a:prstGeom prst="ellipse">
            <a:avLst/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738B6B-90EB-4FA9-9B7E-7BD9A796906E}"/>
              </a:ext>
            </a:extLst>
          </p:cNvPr>
          <p:cNvCxnSpPr>
            <a:stCxn id="27" idx="0"/>
          </p:cNvCxnSpPr>
          <p:nvPr/>
        </p:nvCxnSpPr>
        <p:spPr>
          <a:xfrm flipV="1">
            <a:off x="6551091" y="2534880"/>
            <a:ext cx="575583" cy="15835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305B7729-EBA0-4A75-8636-6FF8ED200DB1}"/>
              </a:ext>
            </a:extLst>
          </p:cNvPr>
          <p:cNvSpPr/>
          <p:nvPr/>
        </p:nvSpPr>
        <p:spPr>
          <a:xfrm>
            <a:off x="6337410" y="2693233"/>
            <a:ext cx="427361" cy="395141"/>
          </a:xfrm>
          <a:prstGeom prst="ellipse">
            <a:avLst/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059AB3A-0BC7-413E-BF55-97421FB66D88}"/>
              </a:ext>
            </a:extLst>
          </p:cNvPr>
          <p:cNvCxnSpPr>
            <a:stCxn id="29" idx="0"/>
          </p:cNvCxnSpPr>
          <p:nvPr/>
        </p:nvCxnSpPr>
        <p:spPr>
          <a:xfrm flipH="1" flipV="1">
            <a:off x="7126674" y="2534880"/>
            <a:ext cx="494752" cy="15835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E37558CA-EDCA-4A86-973A-F268A906022A}"/>
              </a:ext>
            </a:extLst>
          </p:cNvPr>
          <p:cNvSpPr/>
          <p:nvPr/>
        </p:nvSpPr>
        <p:spPr>
          <a:xfrm>
            <a:off x="7407745" y="2693233"/>
            <a:ext cx="427361" cy="395141"/>
          </a:xfrm>
          <a:prstGeom prst="ellipse">
            <a:avLst/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36F9665-8583-4446-87C2-AAAD65690924}"/>
              </a:ext>
            </a:extLst>
          </p:cNvPr>
          <p:cNvCxnSpPr>
            <a:stCxn id="31" idx="0"/>
          </p:cNvCxnSpPr>
          <p:nvPr/>
        </p:nvCxnSpPr>
        <p:spPr>
          <a:xfrm flipV="1">
            <a:off x="5872640" y="3084329"/>
            <a:ext cx="575583" cy="15835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312EE416-C6A3-4DF5-853B-BAA715BD6D5C}"/>
              </a:ext>
            </a:extLst>
          </p:cNvPr>
          <p:cNvSpPr/>
          <p:nvPr/>
        </p:nvSpPr>
        <p:spPr>
          <a:xfrm>
            <a:off x="5658959" y="3242682"/>
            <a:ext cx="427361" cy="395141"/>
          </a:xfrm>
          <a:prstGeom prst="ellipse">
            <a:avLst/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8FBA269-FB87-4B80-9304-ECC7D5A9E6FF}"/>
              </a:ext>
            </a:extLst>
          </p:cNvPr>
          <p:cNvCxnSpPr>
            <a:stCxn id="33" idx="0"/>
          </p:cNvCxnSpPr>
          <p:nvPr/>
        </p:nvCxnSpPr>
        <p:spPr>
          <a:xfrm flipH="1" flipV="1">
            <a:off x="6448223" y="3084329"/>
            <a:ext cx="494752" cy="15835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2700E041-A7F5-4874-AD5E-CA702FCD91FC}"/>
              </a:ext>
            </a:extLst>
          </p:cNvPr>
          <p:cNvSpPr/>
          <p:nvPr/>
        </p:nvSpPr>
        <p:spPr>
          <a:xfrm>
            <a:off x="6729294" y="3242682"/>
            <a:ext cx="427361" cy="395141"/>
          </a:xfrm>
          <a:prstGeom prst="ellipse">
            <a:avLst/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C065315-B84A-463A-8741-5CDEED1E88F1}"/>
              </a:ext>
            </a:extLst>
          </p:cNvPr>
          <p:cNvCxnSpPr>
            <a:stCxn id="35" idx="0"/>
          </p:cNvCxnSpPr>
          <p:nvPr/>
        </p:nvCxnSpPr>
        <p:spPr>
          <a:xfrm flipV="1">
            <a:off x="5267894" y="3649780"/>
            <a:ext cx="575583" cy="15835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078A1939-DAB3-4B9A-A552-5CE9700615C1}"/>
              </a:ext>
            </a:extLst>
          </p:cNvPr>
          <p:cNvSpPr/>
          <p:nvPr/>
        </p:nvSpPr>
        <p:spPr>
          <a:xfrm>
            <a:off x="5054213" y="3808133"/>
            <a:ext cx="427361" cy="395141"/>
          </a:xfrm>
          <a:prstGeom prst="ellipse">
            <a:avLst/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B3245FC-6E7E-408E-AD03-9F51760A044C}"/>
              </a:ext>
            </a:extLst>
          </p:cNvPr>
          <p:cNvCxnSpPr>
            <a:stCxn id="37" idx="0"/>
          </p:cNvCxnSpPr>
          <p:nvPr/>
        </p:nvCxnSpPr>
        <p:spPr>
          <a:xfrm flipH="1" flipV="1">
            <a:off x="5843477" y="3649780"/>
            <a:ext cx="494752" cy="15835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B51DD3BD-1336-42BE-A7B6-6097A2A4710B}"/>
              </a:ext>
            </a:extLst>
          </p:cNvPr>
          <p:cNvSpPr/>
          <p:nvPr/>
        </p:nvSpPr>
        <p:spPr>
          <a:xfrm>
            <a:off x="6124548" y="3808133"/>
            <a:ext cx="427361" cy="395141"/>
          </a:xfrm>
          <a:prstGeom prst="ellipse">
            <a:avLst/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D5FCCA6-240D-43E1-9152-8E52D9401515}"/>
              </a:ext>
            </a:extLst>
          </p:cNvPr>
          <p:cNvCxnSpPr>
            <a:stCxn id="39" idx="0"/>
          </p:cNvCxnSpPr>
          <p:nvPr/>
        </p:nvCxnSpPr>
        <p:spPr>
          <a:xfrm flipV="1">
            <a:off x="4653124" y="4220481"/>
            <a:ext cx="575583" cy="15835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322FC183-88C3-4B51-936C-AA783FAF9CAD}"/>
              </a:ext>
            </a:extLst>
          </p:cNvPr>
          <p:cNvSpPr/>
          <p:nvPr/>
        </p:nvSpPr>
        <p:spPr>
          <a:xfrm>
            <a:off x="4439443" y="4378834"/>
            <a:ext cx="427361" cy="395141"/>
          </a:xfrm>
          <a:prstGeom prst="ellipse">
            <a:avLst/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E4B5788-7F70-471C-B7AE-685446EE2BAD}"/>
              </a:ext>
            </a:extLst>
          </p:cNvPr>
          <p:cNvCxnSpPr>
            <a:stCxn id="41" idx="0"/>
          </p:cNvCxnSpPr>
          <p:nvPr/>
        </p:nvCxnSpPr>
        <p:spPr>
          <a:xfrm flipH="1" flipV="1">
            <a:off x="5228707" y="4220481"/>
            <a:ext cx="494752" cy="15835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B7BD7D74-AE9F-4378-9166-B50AD52C2ED8}"/>
              </a:ext>
            </a:extLst>
          </p:cNvPr>
          <p:cNvSpPr/>
          <p:nvPr/>
        </p:nvSpPr>
        <p:spPr>
          <a:xfrm>
            <a:off x="5509778" y="4378834"/>
            <a:ext cx="427361" cy="395141"/>
          </a:xfrm>
          <a:prstGeom prst="ellipse">
            <a:avLst/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F34FC90-C5FE-475E-9FF6-A5E026119235}"/>
              </a:ext>
            </a:extLst>
          </p:cNvPr>
          <p:cNvCxnSpPr>
            <a:stCxn id="43" idx="0"/>
          </p:cNvCxnSpPr>
          <p:nvPr/>
        </p:nvCxnSpPr>
        <p:spPr>
          <a:xfrm flipH="1" flipV="1">
            <a:off x="6325991" y="4215231"/>
            <a:ext cx="494752" cy="15835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62BF7176-E519-47F3-BC90-2249B3519A2C}"/>
              </a:ext>
            </a:extLst>
          </p:cNvPr>
          <p:cNvSpPr/>
          <p:nvPr/>
        </p:nvSpPr>
        <p:spPr>
          <a:xfrm>
            <a:off x="6607062" y="4373584"/>
            <a:ext cx="427361" cy="395141"/>
          </a:xfrm>
          <a:prstGeom prst="ellipse">
            <a:avLst/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6060917-B769-4B80-BD89-4AFD5AEF5A3F}"/>
              </a:ext>
            </a:extLst>
          </p:cNvPr>
          <p:cNvSpPr/>
          <p:nvPr/>
        </p:nvSpPr>
        <p:spPr>
          <a:xfrm>
            <a:off x="6251872" y="1437925"/>
            <a:ext cx="4265933" cy="4571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6C0CC1C-F4C3-48B3-9598-1AF3F60EE6EA}"/>
              </a:ext>
            </a:extLst>
          </p:cNvPr>
          <p:cNvSpPr/>
          <p:nvPr/>
        </p:nvSpPr>
        <p:spPr>
          <a:xfrm>
            <a:off x="5751351" y="2035680"/>
            <a:ext cx="4265933" cy="4571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9BB1390-C652-425C-9264-AEF7CDDC51CF}"/>
              </a:ext>
            </a:extLst>
          </p:cNvPr>
          <p:cNvSpPr/>
          <p:nvPr/>
        </p:nvSpPr>
        <p:spPr>
          <a:xfrm>
            <a:off x="5059020" y="2580294"/>
            <a:ext cx="4265933" cy="4571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7587ED3-EDEE-4C6F-BD78-2633E0AF3D78}"/>
              </a:ext>
            </a:extLst>
          </p:cNvPr>
          <p:cNvSpPr/>
          <p:nvPr/>
        </p:nvSpPr>
        <p:spPr>
          <a:xfrm>
            <a:off x="4475040" y="3156696"/>
            <a:ext cx="4265933" cy="4571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ADAD857-F9DB-4479-997A-06904DA0BCE8}"/>
              </a:ext>
            </a:extLst>
          </p:cNvPr>
          <p:cNvSpPr/>
          <p:nvPr/>
        </p:nvSpPr>
        <p:spPr>
          <a:xfrm>
            <a:off x="3782709" y="3701310"/>
            <a:ext cx="4265933" cy="4571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406683C-E334-46AD-9BBA-21DD24A0909C}"/>
              </a:ext>
            </a:extLst>
          </p:cNvPr>
          <p:cNvSpPr/>
          <p:nvPr/>
        </p:nvSpPr>
        <p:spPr>
          <a:xfrm>
            <a:off x="3155692" y="4261236"/>
            <a:ext cx="4265933" cy="4571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4288F4C-BB46-49B1-A615-46B6A335B6F1}"/>
              </a:ext>
            </a:extLst>
          </p:cNvPr>
          <p:cNvSpPr txBox="1"/>
          <p:nvPr/>
        </p:nvSpPr>
        <p:spPr>
          <a:xfrm>
            <a:off x="5708023" y="1666348"/>
            <a:ext cx="137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Level 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3130090-E65E-4711-84CB-52E516F26C9F}"/>
              </a:ext>
            </a:extLst>
          </p:cNvPr>
          <p:cNvSpPr txBox="1"/>
          <p:nvPr/>
        </p:nvSpPr>
        <p:spPr>
          <a:xfrm>
            <a:off x="5160496" y="2302316"/>
            <a:ext cx="137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Level 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45C17CB-F9D1-4668-9B69-89B2AC886BF2}"/>
              </a:ext>
            </a:extLst>
          </p:cNvPr>
          <p:cNvSpPr txBox="1"/>
          <p:nvPr/>
        </p:nvSpPr>
        <p:spPr>
          <a:xfrm>
            <a:off x="4497940" y="2886240"/>
            <a:ext cx="137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Level 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E54DE6-E8A3-4C28-BD55-0F5878F612F1}"/>
              </a:ext>
            </a:extLst>
          </p:cNvPr>
          <p:cNvSpPr txBox="1"/>
          <p:nvPr/>
        </p:nvSpPr>
        <p:spPr>
          <a:xfrm>
            <a:off x="3961830" y="3416923"/>
            <a:ext cx="137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Level 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DE15EDC-4E2A-4E12-8EFE-6B27BB383C79}"/>
              </a:ext>
            </a:extLst>
          </p:cNvPr>
          <p:cNvSpPr txBox="1"/>
          <p:nvPr/>
        </p:nvSpPr>
        <p:spPr>
          <a:xfrm>
            <a:off x="3240470" y="3937623"/>
            <a:ext cx="137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Level 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7BD3A04-B623-4D63-B3CD-9183E40A7408}"/>
              </a:ext>
            </a:extLst>
          </p:cNvPr>
          <p:cNvSpPr txBox="1"/>
          <p:nvPr/>
        </p:nvSpPr>
        <p:spPr>
          <a:xfrm>
            <a:off x="2742314" y="4451830"/>
            <a:ext cx="137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Level 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23D62AC-FEAC-4B5F-A9E4-38C3E30A5479}"/>
              </a:ext>
            </a:extLst>
          </p:cNvPr>
          <p:cNvSpPr txBox="1"/>
          <p:nvPr/>
        </p:nvSpPr>
        <p:spPr>
          <a:xfrm>
            <a:off x="160221" y="1168538"/>
            <a:ext cx="44685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Misalnya</a:t>
            </a:r>
            <a:r>
              <a:rPr lang="en-US" dirty="0"/>
              <a:t>, Ada 3 </a:t>
            </a:r>
            <a:r>
              <a:rPr lang="en-US" dirty="0" err="1"/>
              <a:t>mitra</a:t>
            </a:r>
            <a:r>
              <a:rPr lang="en-US" dirty="0"/>
              <a:t> yang </a:t>
            </a:r>
            <a:r>
              <a:rPr lang="en-US" dirty="0" err="1"/>
              <a:t>ada</a:t>
            </a:r>
            <a:r>
              <a:rPr lang="en-US" dirty="0"/>
              <a:t> di level 6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pembelanjaan</a:t>
            </a:r>
            <a:r>
              <a:rPr lang="en-US" dirty="0"/>
              <a:t> </a:t>
            </a:r>
            <a:r>
              <a:rPr lang="en-US" dirty="0" err="1"/>
              <a:t>masing-masing</a:t>
            </a:r>
            <a:r>
              <a:rPr lang="en-US" dirty="0"/>
              <a:t> :</a:t>
            </a:r>
          </a:p>
          <a:p>
            <a:r>
              <a:rPr lang="en-US" dirty="0"/>
              <a:t>- A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pembelanjaan</a:t>
            </a:r>
            <a:r>
              <a:rPr lang="en-US" dirty="0"/>
              <a:t> 100 PV </a:t>
            </a:r>
          </a:p>
          <a:p>
            <a:r>
              <a:rPr lang="en-US" dirty="0"/>
              <a:t>- B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pembelanjaan</a:t>
            </a:r>
            <a:r>
              <a:rPr lang="en-US" dirty="0"/>
              <a:t> 100 PV</a:t>
            </a:r>
          </a:p>
          <a:p>
            <a:r>
              <a:rPr lang="en-US" dirty="0"/>
              <a:t>- C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pembelanjaan</a:t>
            </a:r>
            <a:r>
              <a:rPr lang="en-US" dirty="0"/>
              <a:t> 100 PV</a:t>
            </a:r>
          </a:p>
          <a:p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91FF320-7427-4DBD-9822-3049133106B4}"/>
              </a:ext>
            </a:extLst>
          </p:cNvPr>
          <p:cNvSpPr txBox="1"/>
          <p:nvPr/>
        </p:nvSpPr>
        <p:spPr>
          <a:xfrm>
            <a:off x="1638131" y="4919748"/>
            <a:ext cx="487485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err="1"/>
              <a:t>Maka</a:t>
            </a:r>
            <a:r>
              <a:rPr lang="en-US" sz="1700" dirty="0"/>
              <a:t> Bonus ANDA :</a:t>
            </a:r>
          </a:p>
          <a:p>
            <a:r>
              <a:rPr lang="en-US" sz="1700" dirty="0"/>
              <a:t>- Dari A, 100 PV x 16.000 x 0,4% = Rp. 6,400,-</a:t>
            </a:r>
          </a:p>
          <a:p>
            <a:r>
              <a:rPr lang="en-US" sz="1700" dirty="0"/>
              <a:t>- Dari B, 100 PV x 16.000 x 0,4% = Rp. 6,400,-</a:t>
            </a:r>
          </a:p>
          <a:p>
            <a:r>
              <a:rPr lang="en-US" sz="1700" dirty="0"/>
              <a:t>- Dari C, 100 PV x 16.000 x 0,4% = Rp. 6,400,-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324E073-FF2B-4B09-8FED-3CEFA3C855F3}"/>
              </a:ext>
            </a:extLst>
          </p:cNvPr>
          <p:cNvSpPr/>
          <p:nvPr/>
        </p:nvSpPr>
        <p:spPr>
          <a:xfrm>
            <a:off x="6475412" y="5290366"/>
            <a:ext cx="5437389" cy="66521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Total Bonus Placement Anda = Rp. 19,200,-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2A1E6C6-B400-410B-B989-7CD7D1EA73DC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206075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7D765047-348F-45FC-8C42-90793F4DE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D465BB-1C64-4606-B839-3D3ADBA3A142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51FD9F98-D586-4E33-B3D4-98D7DD77A102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92EFE6C3-805B-448C-A79F-30A71D322467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F7F49AE3-ADF6-4ECC-B02F-27DC3CC8D997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BB81A069-8E0E-41F6-9A3E-5D6F0681D961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DFA5D59-379F-448C-AEC1-ADC7C9F851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126B263-2B49-4AE4-88E6-E7A7328C6E6E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A1C9EA-9073-4039-8CD8-40690124BBB8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211CF9-DD30-4459-9D5C-B213EBAC5E05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00FEE8-253F-4802-974B-FF7AD181DCDB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899B26-9AA8-4F9F-9015-94D7AE89D3AD}"/>
              </a:ext>
            </a:extLst>
          </p:cNvPr>
          <p:cNvSpPr/>
          <p:nvPr/>
        </p:nvSpPr>
        <p:spPr>
          <a:xfrm>
            <a:off x="-31135" y="1205787"/>
            <a:ext cx="9144000" cy="7530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PERHITUNGAN BONUS PAY OUT MAKSIMUM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CCE95B-144D-4A00-9DFA-F1A82B65B2FA}"/>
              </a:ext>
            </a:extLst>
          </p:cNvPr>
          <p:cNvSpPr/>
          <p:nvPr/>
        </p:nvSpPr>
        <p:spPr>
          <a:xfrm>
            <a:off x="74612" y="1983704"/>
            <a:ext cx="10515600" cy="2176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Bonus Sponsor </a:t>
            </a:r>
            <a:r>
              <a:rPr lang="id-ID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= </a:t>
            </a: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id-ID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,00</a:t>
            </a: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r>
              <a:rPr lang="id-ID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dari PV</a:t>
            </a:r>
            <a:endParaRPr lang="en-US" sz="32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Bonus Team </a:t>
            </a:r>
            <a:r>
              <a:rPr lang="id-ID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(Index Konstanta)			= 44,28% dari PV</a:t>
            </a:r>
            <a:endParaRPr lang="en-US" sz="32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Bonus Matching = 10% x Bonus Team </a:t>
            </a:r>
            <a:r>
              <a:rPr lang="id-ID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=   4,43% dari PV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id-ID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</a:t>
            </a: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nus Placement</a:t>
            </a:r>
            <a:r>
              <a:rPr lang="id-ID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15Level X 0,4%		=   6,00</a:t>
            </a: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r>
              <a:rPr lang="id-ID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dari PV</a:t>
            </a:r>
            <a:endParaRPr lang="en-US" sz="32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9E166B-79AA-49BF-8C6E-DB7A30B817DA}"/>
              </a:ext>
            </a:extLst>
          </p:cNvPr>
          <p:cNvSpPr/>
          <p:nvPr/>
        </p:nvSpPr>
        <p:spPr>
          <a:xfrm>
            <a:off x="4611005" y="4185336"/>
            <a:ext cx="6117771" cy="1918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546F81-D740-4517-BEEC-80976780DEA9}"/>
              </a:ext>
            </a:extLst>
          </p:cNvPr>
          <p:cNvSpPr/>
          <p:nvPr/>
        </p:nvSpPr>
        <p:spPr>
          <a:xfrm>
            <a:off x="255468" y="4487977"/>
            <a:ext cx="10334744" cy="1649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07000"/>
              </a:lnSpc>
            </a:pPr>
            <a:r>
              <a:rPr lang="id-ID" sz="3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PAYOUT </a:t>
            </a:r>
            <a:r>
              <a:rPr lang="id-ID" sz="3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id-ID" sz="3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74,70% dari PV</a:t>
            </a:r>
          </a:p>
          <a:p>
            <a:pPr marL="0" lvl="2">
              <a:lnSpc>
                <a:spcPct val="107000"/>
              </a:lnSpc>
            </a:pPr>
            <a:r>
              <a:rPr lang="id-ID" sz="3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Konversi 			= 80,00%</a:t>
            </a:r>
          </a:p>
          <a:p>
            <a:pPr marL="0" lvl="2">
              <a:lnSpc>
                <a:spcPct val="107000"/>
              </a:lnSpc>
            </a:pPr>
            <a:r>
              <a:rPr lang="id-ID" sz="3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Pay Out thd Rp		= 59,76% dari Rp</a:t>
            </a:r>
            <a:endParaRPr lang="en-US" sz="3200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86A2D6-0AA9-409F-9FCD-BC8C8E5862F0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237597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FEAC13-E071-460A-9263-978AC6A924D2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6766D5-B15B-47EB-A902-DDEA23530863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2B4538-386C-408B-9089-BF9175317E5B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2BD55B-2D08-420B-92B6-279090D74ECE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7" name="Rounded Rectangle 88">
            <a:extLst>
              <a:ext uri="{FF2B5EF4-FFF2-40B4-BE49-F238E27FC236}">
                <a16:creationId xmlns:a16="http://schemas.microsoft.com/office/drawing/2014/main" id="{7714B52D-CD65-4C3B-8132-A1585ECE1A56}"/>
              </a:ext>
            </a:extLst>
          </p:cNvPr>
          <p:cNvSpPr/>
          <p:nvPr/>
        </p:nvSpPr>
        <p:spPr>
          <a:xfrm>
            <a:off x="1442197" y="1085184"/>
            <a:ext cx="9067800" cy="4941057"/>
          </a:xfrm>
          <a:prstGeom prst="round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5</a:t>
            </a:r>
          </a:p>
          <a:p>
            <a:pPr algn="ctr"/>
            <a:r>
              <a:rPr lang="id-ID" sz="6000" b="1" dirty="0">
                <a:solidFill>
                  <a:schemeClr val="bg1"/>
                </a:solidFill>
              </a:rPr>
              <a:t>Diskon </a:t>
            </a:r>
            <a:r>
              <a:rPr lang="en-US" sz="6000" b="1" dirty="0">
                <a:solidFill>
                  <a:schemeClr val="bg1"/>
                </a:solidFill>
              </a:rPr>
              <a:t>REPEAT ORDER</a:t>
            </a:r>
          </a:p>
          <a:p>
            <a:pPr algn="ctr"/>
            <a:r>
              <a:rPr lang="id-ID" sz="4800" dirty="0">
                <a:latin typeface="Arial" panose="020B0604020202020204" pitchFamily="34" charset="0"/>
                <a:cs typeface="Arial" panose="020B0604020202020204" pitchFamily="34" charset="0"/>
              </a:rPr>
              <a:t>Diskon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4800" dirty="0">
                <a:latin typeface="Arial" panose="020B0604020202020204" pitchFamily="34" charset="0"/>
                <a:cs typeface="Arial" panose="020B0604020202020204" pitchFamily="34" charset="0"/>
              </a:rPr>
              <a:t>sebesar 20%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yang Anda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setiap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kali Anda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REPEAT ORDER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67232297-7133-46AB-A45A-C5065BB90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ADE9E9-A753-416A-9F70-8A20107D79A4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11" name="Minus Sign 10">
              <a:extLst>
                <a:ext uri="{FF2B5EF4-FFF2-40B4-BE49-F238E27FC236}">
                  <a16:creationId xmlns:a16="http://schemas.microsoft.com/office/drawing/2014/main" id="{1A7FB549-2F44-446A-A159-FCF2317E7953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2" name="Minus Sign 11">
              <a:extLst>
                <a:ext uri="{FF2B5EF4-FFF2-40B4-BE49-F238E27FC236}">
                  <a16:creationId xmlns:a16="http://schemas.microsoft.com/office/drawing/2014/main" id="{D16E1964-31BD-4385-9E8A-BCE9DA1CF5A2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3" name="Minus Sign 12">
              <a:extLst>
                <a:ext uri="{FF2B5EF4-FFF2-40B4-BE49-F238E27FC236}">
                  <a16:creationId xmlns:a16="http://schemas.microsoft.com/office/drawing/2014/main" id="{2AEF7200-0617-4D41-8F7B-19CA2B3B78E2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14" name="Minus Sign 13">
              <a:extLst>
                <a:ext uri="{FF2B5EF4-FFF2-40B4-BE49-F238E27FC236}">
                  <a16:creationId xmlns:a16="http://schemas.microsoft.com/office/drawing/2014/main" id="{C5939812-01B0-4FD0-BECB-7049349823FE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6D89F03-5B19-4E1E-9277-67EC4A8ED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6EC854-B622-4C9B-9D07-905F03AFCD10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9436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50F0D54D-6E1C-4721-BD56-03C99F48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7050EA-3FE6-4E11-8DAD-0954FEA9E923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FD07CC9D-E99F-4B00-A76C-F4F449E3706C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7EA1C849-4AC9-4893-9EF5-8339F91DB998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C02D9AC4-AB96-4D74-80A7-9871E1AB16B0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7A0D1866-14CE-4798-9793-950B9132FABF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049FFF5-4D41-4C12-9E75-91F82DD673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026C97D-5CB9-45A2-AFB1-32D26F192773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D44972-13C9-46C6-A643-12DE48A8D2E7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4814DB-4226-45D7-B2CE-1FB485B957F0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2D2E1-BD53-4FCD-8E54-432B6B26F725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575C90-5B0D-4E69-B06A-1AAC868B73A5}"/>
              </a:ext>
            </a:extLst>
          </p:cNvPr>
          <p:cNvSpPr txBox="1"/>
          <p:nvPr/>
        </p:nvSpPr>
        <p:spPr>
          <a:xfrm>
            <a:off x="3884612" y="1250302"/>
            <a:ext cx="4140927" cy="1354217"/>
          </a:xfrm>
          <a:prstGeom prst="rect">
            <a:avLst/>
          </a:prstGeom>
          <a:solidFill>
            <a:srgbClr val="21709B"/>
          </a:solidFill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5000" b="1" dirty="0">
                <a:solidFill>
                  <a:prstClr val="white"/>
                </a:solidFill>
                <a:latin typeface="Calibri"/>
              </a:rPr>
              <a:t>REPEAT ORDER</a:t>
            </a:r>
            <a:r>
              <a:rPr lang="en-US" sz="3200" b="1" dirty="0">
                <a:solidFill>
                  <a:prstClr val="white"/>
                </a:solidFill>
                <a:latin typeface="Calibri"/>
              </a:rPr>
              <a:t>  BELANJA ULANG</a:t>
            </a:r>
            <a:endParaRPr lang="en-ID" sz="32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7C8F7F-AB75-44B5-8F0D-A8C851AA64DA}"/>
              </a:ext>
            </a:extLst>
          </p:cNvPr>
          <p:cNvSpPr txBox="1"/>
          <p:nvPr/>
        </p:nvSpPr>
        <p:spPr>
          <a:xfrm>
            <a:off x="1004716" y="2801373"/>
            <a:ext cx="103188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Tx/>
              <a:buChar char="-"/>
              <a:defRPr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Belanja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ulang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username Anda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sendiri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buFontTx/>
              <a:buChar char="-"/>
              <a:defRPr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pasang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banyak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banyak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penjualan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buFontTx/>
              <a:buChar char="-"/>
              <a:defRPr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Perhitungan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bonus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tetap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dihitung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buFontTx/>
              <a:buChar char="-"/>
              <a:defRPr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Belanja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Ulang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system MGI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dilakukan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kelipatan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100 PV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misal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belanja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100 PV, 200 PV, 300 PV, dan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seterusnya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….)</a:t>
            </a:r>
            <a:endParaRPr lang="en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3BF2CA-7BF8-4B49-BE12-6417B3BE5C25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292949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7D765047-348F-45FC-8C42-90793F4DE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D465BB-1C64-4606-B839-3D3ADBA3A142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51FD9F98-D586-4E33-B3D4-98D7DD77A102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92EFE6C3-805B-448C-A79F-30A71D322467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F7F49AE3-ADF6-4ECC-B02F-27DC3CC8D997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BB81A069-8E0E-41F6-9A3E-5D6F0681D961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DFA5D59-379F-448C-AEC1-ADC7C9F851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126B263-2B49-4AE4-88E6-E7A7328C6E6E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A1C9EA-9073-4039-8CD8-40690124BBB8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211CF9-DD30-4459-9D5C-B213EBAC5E05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00FEE8-253F-4802-974B-FF7AD181DCDB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CFD805-1FD6-4EFD-8843-CFE51656AFFA}"/>
              </a:ext>
            </a:extLst>
          </p:cNvPr>
          <p:cNvSpPr txBox="1"/>
          <p:nvPr/>
        </p:nvSpPr>
        <p:spPr>
          <a:xfrm>
            <a:off x="4093667" y="1028218"/>
            <a:ext cx="4140927" cy="1354217"/>
          </a:xfrm>
          <a:prstGeom prst="rect">
            <a:avLst/>
          </a:prstGeom>
          <a:solidFill>
            <a:srgbClr val="21709B"/>
          </a:solidFill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5000" b="1" dirty="0">
                <a:solidFill>
                  <a:prstClr val="white"/>
                </a:solidFill>
                <a:latin typeface="Calibri"/>
              </a:rPr>
              <a:t>REPEAT ORDER</a:t>
            </a:r>
            <a:r>
              <a:rPr lang="en-US" sz="3200" b="1" dirty="0">
                <a:solidFill>
                  <a:prstClr val="white"/>
                </a:solidFill>
                <a:latin typeface="Calibri"/>
              </a:rPr>
              <a:t>  BELANJA ULANG</a:t>
            </a:r>
            <a:endParaRPr lang="en-ID" sz="32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77FFB6-2C5C-4487-B2D8-CBE9F8FF32CF}"/>
              </a:ext>
            </a:extLst>
          </p:cNvPr>
          <p:cNvSpPr txBox="1"/>
          <p:nvPr/>
        </p:nvSpPr>
        <p:spPr>
          <a:xfrm>
            <a:off x="1004716" y="2667000"/>
            <a:ext cx="103188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Tx/>
              <a:buAutoNum type="arabicPeriod"/>
              <a:defRPr/>
            </a:pPr>
            <a:r>
              <a:rPr lang="id-ID" sz="2400" dirty="0">
                <a:latin typeface="Arial" panose="020B0604020202020204" pitchFamily="34" charset="0"/>
                <a:cs typeface="Arial" panose="020B0604020202020204" pitchFamily="34" charset="0"/>
              </a:rPr>
              <a:t>DISKON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REPEAT ORDER (20%)</a:t>
            </a:r>
          </a:p>
          <a:p>
            <a:pPr defTabSz="457200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d-ID" sz="2400" dirty="0">
                <a:latin typeface="Arial" panose="020B0604020202020204" pitchFamily="34" charset="0"/>
                <a:cs typeface="Arial" panose="020B0604020202020204" pitchFamily="34" charset="0"/>
              </a:rPr>
              <a:t>Diskon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yang Anda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setiap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kali Anda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REPEAT ORDER</a:t>
            </a:r>
          </a:p>
          <a:p>
            <a:pPr defTabSz="457200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Misalnya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: Anda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belanja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ulang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dari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akun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anda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sendiri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produk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	M37 (100 PV),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maka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mendapat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2400" dirty="0">
                <a:latin typeface="Arial" panose="020B0604020202020204" pitchFamily="34" charset="0"/>
                <a:cs typeface="Arial" panose="020B0604020202020204" pitchFamily="34" charset="0"/>
              </a:rPr>
              <a:t>iskon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Font typeface="+mj-lt"/>
              <a:buAutoNum type="arabicPeriod" startAt="2"/>
              <a:defRPr/>
            </a:pPr>
            <a:r>
              <a:rPr lang="id-ID" sz="2400" dirty="0">
                <a:latin typeface="Arial" panose="020B0604020202020204" pitchFamily="34" charset="0"/>
                <a:cs typeface="Arial" panose="020B0604020202020204" pitchFamily="34" charset="0"/>
              </a:rPr>
              <a:t>KOMISI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TEAM</a:t>
            </a:r>
            <a:r>
              <a:rPr lang="id-ID" sz="2400" dirty="0">
                <a:latin typeface="Arial" panose="020B0604020202020204" pitchFamily="34" charset="0"/>
                <a:cs typeface="Arial" panose="020B0604020202020204" pitchFamily="34" charset="0"/>
              </a:rPr>
              <a:t>, BONUS MATCHING 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BONUS PLACEMENT juga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tetap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dihitung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apabila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mitra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dibawah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repeat order di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akunnya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masing-masing</a:t>
            </a:r>
            <a:endParaRPr lang="en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B44146-7179-45CA-8FD9-E42490EB0796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327656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7D765047-348F-45FC-8C42-90793F4DE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D465BB-1C64-4606-B839-3D3ADBA3A142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51FD9F98-D586-4E33-B3D4-98D7DD77A102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92EFE6C3-805B-448C-A79F-30A71D322467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F7F49AE3-ADF6-4ECC-B02F-27DC3CC8D997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BB81A069-8E0E-41F6-9A3E-5D6F0681D961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DFA5D59-379F-448C-AEC1-ADC7C9F851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0" y="152400"/>
            <a:ext cx="1543872" cy="7761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126B263-2B49-4AE4-88E6-E7A7328C6E6E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A1C9EA-9073-4039-8CD8-40690124BBB8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211CF9-DD30-4459-9D5C-B213EBAC5E05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00FEE8-253F-4802-974B-FF7AD181DCDB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899B26-9AA8-4F9F-9015-94D7AE89D3AD}"/>
              </a:ext>
            </a:extLst>
          </p:cNvPr>
          <p:cNvSpPr/>
          <p:nvPr/>
        </p:nvSpPr>
        <p:spPr>
          <a:xfrm>
            <a:off x="-31135" y="1205787"/>
            <a:ext cx="9144000" cy="7530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PERHITUNGAN BONUS PAY OUT MAKSIMUM</a:t>
            </a:r>
            <a:r>
              <a:rPr lang="id-ID" sz="2400" b="1" dirty="0"/>
              <a:t> REPEAT ORDER</a:t>
            </a:r>
            <a:endParaRPr lang="en-US" sz="24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CCE95B-144D-4A00-9DFA-F1A82B65B2FA}"/>
              </a:ext>
            </a:extLst>
          </p:cNvPr>
          <p:cNvSpPr/>
          <p:nvPr/>
        </p:nvSpPr>
        <p:spPr>
          <a:xfrm>
            <a:off x="74612" y="1983704"/>
            <a:ext cx="10515600" cy="2176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2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Komisi</a:t>
            </a: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Repeat Order (dari </a:t>
            </a:r>
            <a:r>
              <a:rPr lang="en-US" sz="32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omset</a:t>
            </a: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baru</a:t>
            </a: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id-ID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= </a:t>
            </a: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id-ID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,00</a:t>
            </a: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r>
              <a:rPr lang="id-ID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dari PV</a:t>
            </a:r>
            <a:endParaRPr lang="en-US" sz="32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2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Komisi</a:t>
            </a: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Team </a:t>
            </a:r>
            <a:r>
              <a:rPr lang="id-ID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(Index Konstanta)		= 44,28% dari PV</a:t>
            </a:r>
            <a:endParaRPr lang="en-US" sz="32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Bonus Matching = 10% x </a:t>
            </a:r>
            <a:r>
              <a:rPr lang="en-US" sz="32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Komisi</a:t>
            </a: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Team </a:t>
            </a:r>
            <a:r>
              <a:rPr lang="id-ID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=   4,43% dari PV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id-ID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</a:t>
            </a: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nus Placement</a:t>
            </a:r>
            <a:r>
              <a:rPr lang="id-ID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15Level X 0,4%		=   6,00</a:t>
            </a: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r>
              <a:rPr lang="id-ID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dari PV</a:t>
            </a:r>
            <a:endParaRPr lang="en-US" sz="32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9E166B-79AA-49BF-8C6E-DB7A30B817DA}"/>
              </a:ext>
            </a:extLst>
          </p:cNvPr>
          <p:cNvSpPr/>
          <p:nvPr/>
        </p:nvSpPr>
        <p:spPr>
          <a:xfrm>
            <a:off x="4611005" y="4185336"/>
            <a:ext cx="6117771" cy="1918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546F81-D740-4517-BEEC-80976780DEA9}"/>
              </a:ext>
            </a:extLst>
          </p:cNvPr>
          <p:cNvSpPr/>
          <p:nvPr/>
        </p:nvSpPr>
        <p:spPr>
          <a:xfrm>
            <a:off x="255468" y="4487977"/>
            <a:ext cx="10334744" cy="1649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07000"/>
              </a:lnSpc>
            </a:pPr>
            <a:r>
              <a:rPr lang="id-ID" sz="3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PAYOUT </a:t>
            </a:r>
            <a:r>
              <a:rPr lang="id-ID" sz="3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id-ID" sz="3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74,70% dari PV</a:t>
            </a:r>
          </a:p>
          <a:p>
            <a:pPr marL="0" lvl="2">
              <a:lnSpc>
                <a:spcPct val="107000"/>
              </a:lnSpc>
            </a:pPr>
            <a:r>
              <a:rPr lang="id-ID" sz="3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Konversi 			= 80,00%</a:t>
            </a:r>
          </a:p>
          <a:p>
            <a:pPr marL="0" lvl="2">
              <a:lnSpc>
                <a:spcPct val="107000"/>
              </a:lnSpc>
            </a:pPr>
            <a:r>
              <a:rPr lang="id-ID" sz="3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Pay Out thd Rp		= 59,76% dari Rp</a:t>
            </a:r>
            <a:endParaRPr lang="en-US" sz="3200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2A70CE-32B6-43D9-89E8-DD061D860991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400193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486CF-C307-4B67-9F1B-3DEADC3BC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3600" b="1" dirty="0"/>
              <a:t>Penjelasan mgi redemption</a:t>
            </a:r>
            <a:endParaRPr lang="en-ID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57873-08F4-448F-954A-4AA6C666A48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id-ID" dirty="0"/>
              <a:t>Komisi/Bonus dihitung harian dan disimpan dalam bentuk MGI REDEMPTION</a:t>
            </a:r>
          </a:p>
          <a:p>
            <a:r>
              <a:rPr lang="id-ID" dirty="0"/>
              <a:t>MGI Redemption dapat digunakan untuk membeli produk produk yang ada dalam daftar harga</a:t>
            </a:r>
          </a:p>
          <a:p>
            <a:r>
              <a:rPr lang="id-ID" dirty="0"/>
              <a:t>RV dapat dicairkan 2 minggu sekali setiap tanggal 15 dan tanggal 30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2768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wn Arrow 11">
            <a:extLst>
              <a:ext uri="{FF2B5EF4-FFF2-40B4-BE49-F238E27FC236}">
                <a16:creationId xmlns:a16="http://schemas.microsoft.com/office/drawing/2014/main" id="{E133D575-6CFC-4DA6-BDAC-B836F28E10FE}"/>
              </a:ext>
            </a:extLst>
          </p:cNvPr>
          <p:cNvSpPr/>
          <p:nvPr/>
        </p:nvSpPr>
        <p:spPr>
          <a:xfrm rot="18649972">
            <a:off x="7284798" y="2506975"/>
            <a:ext cx="265757" cy="16728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2866"/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36761" y="1626635"/>
            <a:ext cx="1838833" cy="393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2866"/>
            <a:r>
              <a:rPr lang="en-US" sz="2100" dirty="0">
                <a:solidFill>
                  <a:prstClr val="white"/>
                </a:solidFill>
              </a:rPr>
              <a:t>SUPPLIER 1</a:t>
            </a:r>
          </a:p>
        </p:txBody>
      </p:sp>
      <p:sp>
        <p:nvSpPr>
          <p:cNvPr id="6" name="Rectangle 5"/>
          <p:cNvSpPr/>
          <p:nvPr/>
        </p:nvSpPr>
        <p:spPr>
          <a:xfrm>
            <a:off x="8032206" y="1626637"/>
            <a:ext cx="1991296" cy="393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2866"/>
            <a:r>
              <a:rPr lang="en-US" sz="2100" dirty="0">
                <a:solidFill>
                  <a:prstClr val="white"/>
                </a:solidFill>
              </a:rPr>
              <a:t>SUPPLIER 3</a:t>
            </a:r>
          </a:p>
        </p:txBody>
      </p:sp>
      <p:sp>
        <p:nvSpPr>
          <p:cNvPr id="7" name="Rectangle 6"/>
          <p:cNvSpPr/>
          <p:nvPr/>
        </p:nvSpPr>
        <p:spPr>
          <a:xfrm>
            <a:off x="4887267" y="2581154"/>
            <a:ext cx="2333265" cy="567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2866"/>
            <a:r>
              <a:rPr lang="en-US" sz="4000" dirty="0">
                <a:solidFill>
                  <a:prstClr val="white"/>
                </a:solidFill>
              </a:rPr>
              <a:t>PT </a:t>
            </a:r>
            <a:r>
              <a:rPr lang="id-ID" sz="4000" dirty="0">
                <a:solidFill>
                  <a:prstClr val="white"/>
                </a:solidFill>
              </a:rPr>
              <a:t>MGI</a:t>
            </a: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23341" y="3737840"/>
            <a:ext cx="1861115" cy="645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2866"/>
            <a:r>
              <a:rPr lang="id-ID" sz="2100" dirty="0">
                <a:solidFill>
                  <a:prstClr val="white"/>
                </a:solidFill>
              </a:rPr>
              <a:t>MASTER STO</a:t>
            </a:r>
            <a:r>
              <a:rPr lang="en-US" sz="2100" dirty="0">
                <a:solidFill>
                  <a:prstClr val="white"/>
                </a:solidFill>
              </a:rPr>
              <a:t>C</a:t>
            </a:r>
            <a:r>
              <a:rPr lang="id-ID" sz="2100" dirty="0">
                <a:solidFill>
                  <a:prstClr val="white"/>
                </a:solidFill>
              </a:rPr>
              <a:t>KIS</a:t>
            </a:r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98813" y="5670075"/>
            <a:ext cx="6824690" cy="724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2866"/>
            <a:r>
              <a:rPr lang="en-US" sz="2100" dirty="0">
                <a:solidFill>
                  <a:prstClr val="white"/>
                </a:solidFill>
              </a:rPr>
              <a:t>KONSUMEN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32206" y="3863820"/>
            <a:ext cx="1388963" cy="393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2866"/>
            <a:r>
              <a:rPr lang="en-US" sz="2100" dirty="0">
                <a:solidFill>
                  <a:prstClr val="white"/>
                </a:solidFill>
              </a:rPr>
              <a:t>S</a:t>
            </a:r>
            <a:r>
              <a:rPr lang="id-ID" sz="2100" dirty="0">
                <a:solidFill>
                  <a:prstClr val="white"/>
                </a:solidFill>
              </a:rPr>
              <a:t>TOCKIS</a:t>
            </a:r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5917893" y="2082736"/>
            <a:ext cx="272006" cy="445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2866"/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5917891" y="3214687"/>
            <a:ext cx="272006" cy="445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2866"/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 rot="16481104">
            <a:off x="7351969" y="3720087"/>
            <a:ext cx="243433" cy="769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2866"/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5934288" y="4513991"/>
            <a:ext cx="427630" cy="11010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2866"/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41413" y="428605"/>
            <a:ext cx="4463081" cy="46166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none">
            <a:spAutoFit/>
          </a:bodyPr>
          <a:lstStyle/>
          <a:p>
            <a:pPr defTabSz="1072866"/>
            <a:r>
              <a:rPr lang="en-US" sz="2400" b="1" dirty="0">
                <a:solidFill>
                  <a:prstClr val="white"/>
                </a:solidFill>
              </a:rPr>
              <a:t>FLOW CHART ALUR DISTRIBUSI</a:t>
            </a:r>
            <a:endParaRPr lang="id-ID" sz="2100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65719" y="1571613"/>
            <a:ext cx="1838833" cy="393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2866"/>
            <a:r>
              <a:rPr lang="en-US" sz="2100" dirty="0">
                <a:solidFill>
                  <a:prstClr val="white"/>
                </a:solidFill>
              </a:rPr>
              <a:t>SUPPLIER </a:t>
            </a:r>
            <a:r>
              <a:rPr lang="id-ID" sz="2100" dirty="0">
                <a:solidFill>
                  <a:prstClr val="white"/>
                </a:solidFill>
              </a:rPr>
              <a:t>2</a:t>
            </a:r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26" name="Down Arrow 11">
            <a:extLst>
              <a:ext uri="{FF2B5EF4-FFF2-40B4-BE49-F238E27FC236}">
                <a16:creationId xmlns:a16="http://schemas.microsoft.com/office/drawing/2014/main" id="{BD7A6C93-4D01-4DB1-B680-EBE9F9E313A8}"/>
              </a:ext>
            </a:extLst>
          </p:cNvPr>
          <p:cNvSpPr/>
          <p:nvPr/>
        </p:nvSpPr>
        <p:spPr>
          <a:xfrm rot="3386285">
            <a:off x="7457722" y="1826216"/>
            <a:ext cx="240822" cy="9300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2866"/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28" name="Down Arrow 11">
            <a:extLst>
              <a:ext uri="{FF2B5EF4-FFF2-40B4-BE49-F238E27FC236}">
                <a16:creationId xmlns:a16="http://schemas.microsoft.com/office/drawing/2014/main" id="{E70AE9D2-A7F4-4FC7-8440-BB672B7B313A}"/>
              </a:ext>
            </a:extLst>
          </p:cNvPr>
          <p:cNvSpPr/>
          <p:nvPr/>
        </p:nvSpPr>
        <p:spPr>
          <a:xfrm rot="18557445">
            <a:off x="4361020" y="1887796"/>
            <a:ext cx="240822" cy="9300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2866"/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21" name="Down Arrow 11">
            <a:extLst>
              <a:ext uri="{FF2B5EF4-FFF2-40B4-BE49-F238E27FC236}">
                <a16:creationId xmlns:a16="http://schemas.microsoft.com/office/drawing/2014/main" id="{978405E6-827C-4FFB-AD08-72A93C2B2E86}"/>
              </a:ext>
            </a:extLst>
          </p:cNvPr>
          <p:cNvSpPr/>
          <p:nvPr/>
        </p:nvSpPr>
        <p:spPr>
          <a:xfrm>
            <a:off x="8557970" y="4374829"/>
            <a:ext cx="427630" cy="13037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2866"/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24" name="Down Arrow 11">
            <a:extLst>
              <a:ext uri="{FF2B5EF4-FFF2-40B4-BE49-F238E27FC236}">
                <a16:creationId xmlns:a16="http://schemas.microsoft.com/office/drawing/2014/main" id="{AC3CFF24-956E-4232-AD6D-2DFCF5797492}"/>
              </a:ext>
            </a:extLst>
          </p:cNvPr>
          <p:cNvSpPr/>
          <p:nvPr/>
        </p:nvSpPr>
        <p:spPr>
          <a:xfrm rot="1292971">
            <a:off x="4414507" y="3206049"/>
            <a:ext cx="323060" cy="24917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2866"/>
            <a:endParaRPr lang="en-US" sz="2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2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53476" y="3566488"/>
            <a:ext cx="7999320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3479" y="3622409"/>
            <a:ext cx="8353425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fi-FI" sz="1750" b="1" dirty="0">
                <a:latin typeface="Calibri"/>
              </a:rPr>
              <a:t>Terima Kasih Atas Perhatian dan AtensinyaTerima Kasih Atas Perhatian dan Atensinya</a:t>
            </a:r>
            <a:endParaRPr lang="en-US" sz="1750" b="1" dirty="0"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26582" y="4027591"/>
            <a:ext cx="7999320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530942" y="5517153"/>
            <a:ext cx="4123578" cy="361637"/>
            <a:chOff x="2668868" y="6309724"/>
            <a:chExt cx="4123578" cy="361637"/>
          </a:xfrm>
        </p:grpSpPr>
        <p:pic>
          <p:nvPicPr>
            <p:cNvPr id="1026" name="Picture 2" descr="https://cdn0.iconfinder.com/data/icons/social-flat-rounded-rects/512/facebook-25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8868" y="6353728"/>
              <a:ext cx="279533" cy="27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926790" y="6309724"/>
              <a:ext cx="3865656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sz="1750" b="1" dirty="0">
                  <a:latin typeface="Calibri"/>
                </a:rPr>
                <a:t>www.facebook.com/mgiclubindo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160586" y="5528618"/>
            <a:ext cx="3865656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1750" b="1" dirty="0">
                <a:latin typeface="Calibri"/>
              </a:rPr>
              <a:t>www.mgiclub.com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62183" y="4250872"/>
            <a:ext cx="799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id-ID" dirty="0">
                <a:latin typeface="Myriad Pro Light" pitchFamily="34" charset="0"/>
              </a:rPr>
              <a:t>Untuk Informasi dan pengumuman lebih lanjut tentang </a:t>
            </a:r>
            <a:r>
              <a:rPr lang="en-US" dirty="0">
                <a:latin typeface="Myriad Pro Light" pitchFamily="34" charset="0"/>
              </a:rPr>
              <a:t>MGICLUB</a:t>
            </a:r>
            <a:endParaRPr lang="id-ID" dirty="0">
              <a:latin typeface="Myriad Pro Light" pitchFamily="34" charset="0"/>
            </a:endParaRPr>
          </a:p>
          <a:p>
            <a:pPr algn="ctr" defTabSz="457200">
              <a:defRPr/>
            </a:pPr>
            <a:r>
              <a:rPr lang="id-ID" dirty="0">
                <a:latin typeface="Myriad Pro Light" pitchFamily="34" charset="0"/>
              </a:rPr>
              <a:t> dapat langsung menghubungi orang yang mengundang Anda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9CCC05-AD81-4332-A346-CF55A3E3F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215" y="672462"/>
            <a:ext cx="5246053" cy="26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0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</p:transition>
    </mc:Choice>
    <mc:Fallback xmlns="">
      <p:transition spd="slow">
        <p:newsflash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1C6F60-70B6-451C-9588-0D3B2DFA4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01" y="-7776"/>
            <a:ext cx="4860863" cy="6809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1DF278-460F-4F4C-AF10-AD17572FB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23" y="0"/>
            <a:ext cx="4859339" cy="685800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1BF4588B-2DDE-4925-893A-5BE11380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D4565E-D4B7-4FDE-8626-F0979CC1D60F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8F4717B1-0435-4CD1-828C-DD22CC704FA5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DD4F3F1A-DCA2-4165-978C-960E546ED529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88D050E1-3831-420C-BD7C-2DF7D65F7C92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98CBF6B3-D2AC-4D37-B9C8-52D992B96986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89A0F19-CD6A-4265-98EB-A289C01857AE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3BE3C1-9EF0-46E7-BD8E-EC9D4CF5E30A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9FAB-B1A5-425E-B460-2E853E64137B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999F1C-439B-4D73-B086-694435F55057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8E7BC4-E38B-4FBC-A44B-6B16BBAE10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30" y="1036977"/>
            <a:ext cx="1543872" cy="77615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2A9280E-684D-44F8-BDC7-0E32F3FE9098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124676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564EA4A-E90F-4654-B556-74B7A9AE0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03" y="1"/>
            <a:ext cx="4978413" cy="650844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1BF4588B-2DDE-4925-893A-5BE11380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133" y="-406828"/>
            <a:ext cx="7064692" cy="132556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MGICLUB</a:t>
            </a:r>
            <a:b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plan</a:t>
            </a:r>
            <a:endParaRPr lang="en-US" sz="3200" i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D4565E-D4B7-4FDE-8626-F0979CC1D60F}"/>
              </a:ext>
            </a:extLst>
          </p:cNvPr>
          <p:cNvGrpSpPr/>
          <p:nvPr/>
        </p:nvGrpSpPr>
        <p:grpSpPr>
          <a:xfrm>
            <a:off x="8882843" y="762000"/>
            <a:ext cx="3840969" cy="261138"/>
            <a:chOff x="8882843" y="762000"/>
            <a:chExt cx="3840969" cy="261138"/>
          </a:xfrm>
        </p:grpSpPr>
        <p:sp>
          <p:nvSpPr>
            <p:cNvPr id="5" name="Minus Sign 4">
              <a:extLst>
                <a:ext uri="{FF2B5EF4-FFF2-40B4-BE49-F238E27FC236}">
                  <a16:creationId xmlns:a16="http://schemas.microsoft.com/office/drawing/2014/main" id="{8F4717B1-0435-4CD1-828C-DD22CC704FA5}"/>
                </a:ext>
              </a:extLst>
            </p:cNvPr>
            <p:cNvSpPr/>
            <p:nvPr/>
          </p:nvSpPr>
          <p:spPr>
            <a:xfrm flipV="1">
              <a:off x="8882843" y="762000"/>
              <a:ext cx="3840969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6" name="Minus Sign 5">
              <a:extLst>
                <a:ext uri="{FF2B5EF4-FFF2-40B4-BE49-F238E27FC236}">
                  <a16:creationId xmlns:a16="http://schemas.microsoft.com/office/drawing/2014/main" id="{DD4F3F1A-DCA2-4165-978C-960E546ED529}"/>
                </a:ext>
              </a:extLst>
            </p:cNvPr>
            <p:cNvSpPr/>
            <p:nvPr/>
          </p:nvSpPr>
          <p:spPr>
            <a:xfrm flipV="1">
              <a:off x="9157079" y="762000"/>
              <a:ext cx="248944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88D050E1-3831-420C-BD7C-2DF7D65F7C92}"/>
                </a:ext>
              </a:extLst>
            </p:cNvPr>
            <p:cNvSpPr/>
            <p:nvPr/>
          </p:nvSpPr>
          <p:spPr>
            <a:xfrm flipV="1">
              <a:off x="9002003" y="762000"/>
              <a:ext cx="148385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98CBF6B3-D2AC-4D37-B9C8-52D992B96986}"/>
                </a:ext>
              </a:extLst>
            </p:cNvPr>
            <p:cNvSpPr/>
            <p:nvPr/>
          </p:nvSpPr>
          <p:spPr>
            <a:xfrm flipV="1">
              <a:off x="8925060" y="762000"/>
              <a:ext cx="76943" cy="261138"/>
            </a:xfrm>
            <a:prstGeom prst="mathMinus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EC99FA3-9765-4DDF-BD1A-B47CE77871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812" y="1143000"/>
            <a:ext cx="1543872" cy="7761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89A0F19-CD6A-4265-98EB-A289C01857AE}"/>
              </a:ext>
            </a:extLst>
          </p:cNvPr>
          <p:cNvSpPr/>
          <p:nvPr/>
        </p:nvSpPr>
        <p:spPr>
          <a:xfrm>
            <a:off x="1652" y="6508441"/>
            <a:ext cx="3011521" cy="337336"/>
          </a:xfrm>
          <a:prstGeom prst="rect">
            <a:avLst/>
          </a:prstGeom>
          <a:solidFill>
            <a:srgbClr val="F2722C"/>
          </a:solidFill>
          <a:ln>
            <a:solidFill>
              <a:srgbClr val="F2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TRADING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3BE3C1-9EF0-46E7-BD8E-EC9D4CF5E30A}"/>
              </a:ext>
            </a:extLst>
          </p:cNvPr>
          <p:cNvSpPr/>
          <p:nvPr/>
        </p:nvSpPr>
        <p:spPr>
          <a:xfrm>
            <a:off x="6164131" y="6508441"/>
            <a:ext cx="3011521" cy="349559"/>
          </a:xfrm>
          <a:prstGeom prst="rect">
            <a:avLst/>
          </a:prstGeom>
          <a:solidFill>
            <a:srgbClr val="EB3839"/>
          </a:solidFill>
          <a:ln>
            <a:solidFill>
              <a:srgbClr val="EB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E-COMMERCE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9FAB-B1A5-425E-B460-2E853E64137B}"/>
              </a:ext>
            </a:extLst>
          </p:cNvPr>
          <p:cNvSpPr/>
          <p:nvPr/>
        </p:nvSpPr>
        <p:spPr>
          <a:xfrm>
            <a:off x="9175652" y="6508441"/>
            <a:ext cx="3013173" cy="34955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999F1C-439B-4D73-B086-694435F55057}"/>
              </a:ext>
            </a:extLst>
          </p:cNvPr>
          <p:cNvSpPr/>
          <p:nvPr/>
        </p:nvSpPr>
        <p:spPr>
          <a:xfrm>
            <a:off x="3013173" y="6508441"/>
            <a:ext cx="3139210" cy="3373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solidFill>
                  <a:schemeClr val="tx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NETWORK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D6A19B-37B9-477B-9612-A3C73F9A1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249" y="12224"/>
            <a:ext cx="4008403" cy="31827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86D444-CFF5-45D9-BDF2-51A2284D5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000" y="3241147"/>
            <a:ext cx="5595612" cy="288578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FE8B897-06E6-489D-9403-F7E44A23BBC7}"/>
              </a:ext>
            </a:extLst>
          </p:cNvPr>
          <p:cNvSpPr/>
          <p:nvPr/>
        </p:nvSpPr>
        <p:spPr>
          <a:xfrm>
            <a:off x="0" y="6453051"/>
            <a:ext cx="12188825" cy="40494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350" b="1" dirty="0">
                <a:latin typeface="Assistant Light" panose="00000400000000000000" pitchFamily="2" charset="-79"/>
                <a:cs typeface="Assistant Light" panose="00000400000000000000" pitchFamily="2" charset="-79"/>
              </a:rPr>
              <a:t>www.mgiclub.com</a:t>
            </a:r>
          </a:p>
        </p:txBody>
      </p:sp>
    </p:spTree>
    <p:extLst>
      <p:ext uri="{BB962C8B-B14F-4D97-AF65-F5344CB8AC3E}">
        <p14:creationId xmlns:p14="http://schemas.microsoft.com/office/powerpoint/2010/main" val="119063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ntinental North America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 maps series, North American continent presentation (widescreen).potx" id="{9BCD087D-7D15-4935-9A6F-8C8F414B806B}" vid="{F70B2F2B-E334-4403-A327-17999BAEB2DF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{859CF1D5-CB69-487F-BD13-89CC281451FA}tf02804879_win32</Template>
  <TotalTime>7541</TotalTime>
  <Words>4924</Words>
  <Application>Microsoft Office PowerPoint</Application>
  <PresentationFormat>Custom</PresentationFormat>
  <Paragraphs>1222</Paragraphs>
  <Slides>78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92" baseType="lpstr">
      <vt:lpstr>Abadi</vt:lpstr>
      <vt:lpstr>Arial</vt:lpstr>
      <vt:lpstr>Assistant Light</vt:lpstr>
      <vt:lpstr>Calibri</vt:lpstr>
      <vt:lpstr>Century Gothic</vt:lpstr>
      <vt:lpstr>effra</vt:lpstr>
      <vt:lpstr>Myriad Pro Cond</vt:lpstr>
      <vt:lpstr>Myriad Pro Light</vt:lpstr>
      <vt:lpstr>Roboto</vt:lpstr>
      <vt:lpstr>Times New Roman</vt:lpstr>
      <vt:lpstr>Verdana</vt:lpstr>
      <vt:lpstr>Wingdings</vt:lpstr>
      <vt:lpstr>Continental North America 16x9</vt:lpstr>
      <vt:lpstr>Image</vt:lpstr>
      <vt:lpstr> MGICLUB INDONESIA PRODUK &amp; MARKETING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 MGICLUB INDONESIA MARKETING PLAN</vt:lpstr>
      <vt:lpstr>MGICLUB MEGA plan</vt:lpstr>
      <vt:lpstr>MGICLUB MEGA plan</vt:lpstr>
      <vt:lpstr>MGICLUB MEGA plan</vt:lpstr>
      <vt:lpstr>MGICLUB MEGA plan</vt:lpstr>
      <vt:lpstr>MGICLUB MEGA plan</vt:lpstr>
      <vt:lpstr>PowerPoint Presentation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PENJELASAN KANAN JAUH DAN KIRI JAUH Yang dimaksud dengan spil over kanan jauh dan kiri jauh adalah penempatan mitra yang kita sponsori pada jaringan binary. misalkan kita mensponsori C dan D, maka kita tempatkan C dikiri jauh/luar A, dan kita tempatkan D dikiri jauh/luar B Demikian selanjutnya bila kita mensponsori E dan F misalnya, maka E ditaruh dikiri C dan F ditaruh dikanan D Dan seterusnya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PowerPoint Presentation</vt:lpstr>
      <vt:lpstr>MGICLUB MEGA plan</vt:lpstr>
      <vt:lpstr>MGICLUB MEGA plan</vt:lpstr>
      <vt:lpstr>MGICLUB MEGA plan</vt:lpstr>
      <vt:lpstr>MGICLUB MEGA plan</vt:lpstr>
      <vt:lpstr>PowerPoint Presentation</vt:lpstr>
      <vt:lpstr>MGICLUB MEGA plan</vt:lpstr>
      <vt:lpstr>MGICLUB MEGA plan</vt:lpstr>
      <vt:lpstr>MGICLUB MEGA plan</vt:lpstr>
      <vt:lpstr>MGICLUB MEGA plan</vt:lpstr>
      <vt:lpstr>MGICLUB MEGA plan</vt:lpstr>
      <vt:lpstr>MGICLUB MEGA plan</vt:lpstr>
      <vt:lpstr>Penjelasan mgi redemption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Compensation plan</dc:title>
  <dc:creator>bram.setiawan88@gmail.com</dc:creator>
  <cp:lastModifiedBy>Bram Setiawan</cp:lastModifiedBy>
  <cp:revision>165</cp:revision>
  <dcterms:created xsi:type="dcterms:W3CDTF">2021-08-02T11:49:13Z</dcterms:created>
  <dcterms:modified xsi:type="dcterms:W3CDTF">2024-03-04T04:04:52Z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